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ags/tag1.xml" ContentType="application/vnd.openxmlformats-officedocument.presentationml.tags+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 id="2147483677" r:id="rId3"/>
    <p:sldMasterId id="2147483705" r:id="rId4"/>
    <p:sldMasterId id="2147483716" r:id="rId5"/>
    <p:sldMasterId id="2147483728" r:id="rId6"/>
    <p:sldMasterId id="2147483740" r:id="rId7"/>
  </p:sldMasterIdLst>
  <p:notesMasterIdLst>
    <p:notesMasterId r:id="rId17"/>
  </p:notesMasterIdLst>
  <p:sldIdLst>
    <p:sldId id="259" r:id="rId8"/>
    <p:sldId id="305" r:id="rId9"/>
    <p:sldId id="304" r:id="rId10"/>
    <p:sldId id="306" r:id="rId11"/>
    <p:sldId id="270" r:id="rId12"/>
    <p:sldId id="266" r:id="rId13"/>
    <p:sldId id="286" r:id="rId14"/>
    <p:sldId id="307" r:id="rId15"/>
    <p:sldId id="308" r:id="rId16"/>
  </p:sldIdLst>
  <p:sldSz cx="9144000" cy="5143500" type="screen16x9"/>
  <p:notesSz cx="6858000" cy="9144000"/>
  <p:defaultTextStyle>
    <a:defPPr>
      <a:defRPr lang="en-US"/>
    </a:defPPr>
    <a:lvl1pPr marL="0" algn="l" defTabSz="914288" rtl="0" eaLnBrk="1" latinLnBrk="0" hangingPunct="1">
      <a:defRPr sz="1800" kern="1200">
        <a:solidFill>
          <a:schemeClr val="tx1"/>
        </a:solidFill>
        <a:latin typeface="+mn-lt"/>
        <a:ea typeface="+mn-ea"/>
        <a:cs typeface="+mn-cs"/>
      </a:defRPr>
    </a:lvl1pPr>
    <a:lvl2pPr marL="457142" algn="l" defTabSz="914288" rtl="0" eaLnBrk="1" latinLnBrk="0" hangingPunct="1">
      <a:defRPr sz="1800" kern="1200">
        <a:solidFill>
          <a:schemeClr val="tx1"/>
        </a:solidFill>
        <a:latin typeface="+mn-lt"/>
        <a:ea typeface="+mn-ea"/>
        <a:cs typeface="+mn-cs"/>
      </a:defRPr>
    </a:lvl2pPr>
    <a:lvl3pPr marL="914288" algn="l" defTabSz="914288" rtl="0" eaLnBrk="1" latinLnBrk="0" hangingPunct="1">
      <a:defRPr sz="1800" kern="1200">
        <a:solidFill>
          <a:schemeClr val="tx1"/>
        </a:solidFill>
        <a:latin typeface="+mn-lt"/>
        <a:ea typeface="+mn-ea"/>
        <a:cs typeface="+mn-cs"/>
      </a:defRPr>
    </a:lvl3pPr>
    <a:lvl4pPr marL="1371430" algn="l" defTabSz="914288" rtl="0" eaLnBrk="1" latinLnBrk="0" hangingPunct="1">
      <a:defRPr sz="1800" kern="1200">
        <a:solidFill>
          <a:schemeClr val="tx1"/>
        </a:solidFill>
        <a:latin typeface="+mn-lt"/>
        <a:ea typeface="+mn-ea"/>
        <a:cs typeface="+mn-cs"/>
      </a:defRPr>
    </a:lvl4pPr>
    <a:lvl5pPr marL="1828574" algn="l" defTabSz="914288" rtl="0" eaLnBrk="1" latinLnBrk="0" hangingPunct="1">
      <a:defRPr sz="1800" kern="1200">
        <a:solidFill>
          <a:schemeClr val="tx1"/>
        </a:solidFill>
        <a:latin typeface="+mn-lt"/>
        <a:ea typeface="+mn-ea"/>
        <a:cs typeface="+mn-cs"/>
      </a:defRPr>
    </a:lvl5pPr>
    <a:lvl6pPr marL="2285715" algn="l" defTabSz="914288" rtl="0" eaLnBrk="1" latinLnBrk="0" hangingPunct="1">
      <a:defRPr sz="1800" kern="1200">
        <a:solidFill>
          <a:schemeClr val="tx1"/>
        </a:solidFill>
        <a:latin typeface="+mn-lt"/>
        <a:ea typeface="+mn-ea"/>
        <a:cs typeface="+mn-cs"/>
      </a:defRPr>
    </a:lvl6pPr>
    <a:lvl7pPr marL="2742857" algn="l" defTabSz="914288" rtl="0" eaLnBrk="1" latinLnBrk="0" hangingPunct="1">
      <a:defRPr sz="1800" kern="1200">
        <a:solidFill>
          <a:schemeClr val="tx1"/>
        </a:solidFill>
        <a:latin typeface="+mn-lt"/>
        <a:ea typeface="+mn-ea"/>
        <a:cs typeface="+mn-cs"/>
      </a:defRPr>
    </a:lvl7pPr>
    <a:lvl8pPr marL="3200000" algn="l" defTabSz="914288" rtl="0" eaLnBrk="1" latinLnBrk="0" hangingPunct="1">
      <a:defRPr sz="1800" kern="1200">
        <a:solidFill>
          <a:schemeClr val="tx1"/>
        </a:solidFill>
        <a:latin typeface="+mn-lt"/>
        <a:ea typeface="+mn-ea"/>
        <a:cs typeface="+mn-cs"/>
      </a:defRPr>
    </a:lvl8pPr>
    <a:lvl9pPr marL="3657143" algn="l" defTabSz="91428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a:srgbClr val="0066FF"/>
    <a:srgbClr val="FF3333"/>
    <a:srgbClr val="FF5050"/>
    <a:srgbClr val="99FF33"/>
    <a:srgbClr val="CCFF33"/>
    <a:srgbClr val="E6FFB3"/>
    <a:srgbClr val="F2FFD9"/>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085" autoAdjust="0"/>
  </p:normalViewPr>
  <p:slideViewPr>
    <p:cSldViewPr>
      <p:cViewPr varScale="1">
        <p:scale>
          <a:sx n="92" d="100"/>
          <a:sy n="92" d="100"/>
        </p:scale>
        <p:origin x="756"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1C34D7-65E6-4358-B49F-49A3118709C6}" type="datetimeFigureOut">
              <a:rPr lang="en-US" smtClean="0"/>
              <a:t>02/05/2024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0E7279-724A-4B1E-A2CB-9886E1323D7D}" type="slidenum">
              <a:rPr lang="en-US" smtClean="0"/>
              <a:t>‹#›</a:t>
            </a:fld>
            <a:endParaRPr lang="en-US"/>
          </a:p>
        </p:txBody>
      </p:sp>
    </p:spTree>
    <p:extLst>
      <p:ext uri="{BB962C8B-B14F-4D97-AF65-F5344CB8AC3E}">
        <p14:creationId xmlns:p14="http://schemas.microsoft.com/office/powerpoint/2010/main" val="2013953761"/>
      </p:ext>
    </p:extLst>
  </p:cSld>
  <p:clrMap bg1="lt1" tx1="dk1" bg2="lt2" tx2="dk2" accent1="accent1" accent2="accent2" accent3="accent3" accent4="accent4" accent5="accent5" accent6="accent6" hlink="hlink" folHlink="folHlink"/>
  <p:notesStyle>
    <a:lvl1pPr marL="0" algn="l" defTabSz="914288" rtl="0" eaLnBrk="1" latinLnBrk="0" hangingPunct="1">
      <a:defRPr sz="1200" kern="1200">
        <a:solidFill>
          <a:schemeClr val="tx1"/>
        </a:solidFill>
        <a:latin typeface="+mn-lt"/>
        <a:ea typeface="+mn-ea"/>
        <a:cs typeface="+mn-cs"/>
      </a:defRPr>
    </a:lvl1pPr>
    <a:lvl2pPr marL="457142" algn="l" defTabSz="914288" rtl="0" eaLnBrk="1" latinLnBrk="0" hangingPunct="1">
      <a:defRPr sz="1200" kern="1200">
        <a:solidFill>
          <a:schemeClr val="tx1"/>
        </a:solidFill>
        <a:latin typeface="+mn-lt"/>
        <a:ea typeface="+mn-ea"/>
        <a:cs typeface="+mn-cs"/>
      </a:defRPr>
    </a:lvl2pPr>
    <a:lvl3pPr marL="914288" algn="l" defTabSz="914288" rtl="0" eaLnBrk="1" latinLnBrk="0" hangingPunct="1">
      <a:defRPr sz="1200" kern="1200">
        <a:solidFill>
          <a:schemeClr val="tx1"/>
        </a:solidFill>
        <a:latin typeface="+mn-lt"/>
        <a:ea typeface="+mn-ea"/>
        <a:cs typeface="+mn-cs"/>
      </a:defRPr>
    </a:lvl3pPr>
    <a:lvl4pPr marL="1371430" algn="l" defTabSz="914288" rtl="0" eaLnBrk="1" latinLnBrk="0" hangingPunct="1">
      <a:defRPr sz="1200" kern="1200">
        <a:solidFill>
          <a:schemeClr val="tx1"/>
        </a:solidFill>
        <a:latin typeface="+mn-lt"/>
        <a:ea typeface="+mn-ea"/>
        <a:cs typeface="+mn-cs"/>
      </a:defRPr>
    </a:lvl4pPr>
    <a:lvl5pPr marL="1828574" algn="l" defTabSz="914288" rtl="0" eaLnBrk="1" latinLnBrk="0" hangingPunct="1">
      <a:defRPr sz="1200" kern="1200">
        <a:solidFill>
          <a:schemeClr val="tx1"/>
        </a:solidFill>
        <a:latin typeface="+mn-lt"/>
        <a:ea typeface="+mn-ea"/>
        <a:cs typeface="+mn-cs"/>
      </a:defRPr>
    </a:lvl5pPr>
    <a:lvl6pPr marL="2285715" algn="l" defTabSz="914288" rtl="0" eaLnBrk="1" latinLnBrk="0" hangingPunct="1">
      <a:defRPr sz="1200" kern="1200">
        <a:solidFill>
          <a:schemeClr val="tx1"/>
        </a:solidFill>
        <a:latin typeface="+mn-lt"/>
        <a:ea typeface="+mn-ea"/>
        <a:cs typeface="+mn-cs"/>
      </a:defRPr>
    </a:lvl6pPr>
    <a:lvl7pPr marL="2742857" algn="l" defTabSz="914288" rtl="0" eaLnBrk="1" latinLnBrk="0" hangingPunct="1">
      <a:defRPr sz="1200" kern="1200">
        <a:solidFill>
          <a:schemeClr val="tx1"/>
        </a:solidFill>
        <a:latin typeface="+mn-lt"/>
        <a:ea typeface="+mn-ea"/>
        <a:cs typeface="+mn-cs"/>
      </a:defRPr>
    </a:lvl7pPr>
    <a:lvl8pPr marL="3200000" algn="l" defTabSz="914288" rtl="0" eaLnBrk="1" latinLnBrk="0" hangingPunct="1">
      <a:defRPr sz="1200" kern="1200">
        <a:solidFill>
          <a:schemeClr val="tx1"/>
        </a:solidFill>
        <a:latin typeface="+mn-lt"/>
        <a:ea typeface="+mn-ea"/>
        <a:cs typeface="+mn-cs"/>
      </a:defRPr>
    </a:lvl8pPr>
    <a:lvl9pPr marL="3657143" algn="l" defTabSz="91428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smtClean="0"/>
          </a:p>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pPr/>
              <a:t>1</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smtClean="0"/>
          </a:p>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pPr/>
              <a:t>2</a:t>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smtClean="0"/>
          </a:p>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pPr/>
              <a:t>3</a:t>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5A7CAA-3F25-4371-9A41-A60ADE6BB77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218284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smtClean="0"/>
          </a:p>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pPr/>
              <a:t>5</a:t>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smtClean="0"/>
          </a:p>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pPr/>
              <a:t>6</a:t>
            </a:fld>
            <a:endParaRPr lang="zh-CN"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zh-CN" altLang="en-US" dirty="0" smtClean="0"/>
          </a:p>
          <a:p>
            <a:endParaRPr lang="en-US" dirty="0"/>
          </a:p>
        </p:txBody>
      </p:sp>
      <p:sp>
        <p:nvSpPr>
          <p:cNvPr id="4" name="Slide Number Placeholder 3"/>
          <p:cNvSpPr>
            <a:spLocks noGrp="1"/>
          </p:cNvSpPr>
          <p:nvPr>
            <p:ph type="sldNum" sz="quarter" idx="10"/>
          </p:nvPr>
        </p:nvSpPr>
        <p:spPr/>
        <p:txBody>
          <a:bodyPr/>
          <a:lstStyle/>
          <a:p>
            <a:fld id="{D9E296B3-C218-43A9-8D87-CF2E45AAB67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707484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zh-CN" altLang="en-US" dirty="0" smtClean="0"/>
          </a:p>
          <a:p>
            <a:endParaRPr lang="en-US" dirty="0"/>
          </a:p>
        </p:txBody>
      </p:sp>
      <p:sp>
        <p:nvSpPr>
          <p:cNvPr id="4" name="Slide Number Placeholder 3"/>
          <p:cNvSpPr>
            <a:spLocks noGrp="1"/>
          </p:cNvSpPr>
          <p:nvPr>
            <p:ph type="sldNum" sz="quarter" idx="10"/>
          </p:nvPr>
        </p:nvSpPr>
        <p:spPr/>
        <p:txBody>
          <a:bodyPr/>
          <a:lstStyle/>
          <a:p>
            <a:fld id="{D9E296B3-C218-43A9-8D87-CF2E45AAB67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707484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zh-CN" altLang="en-US" dirty="0" smtClean="0"/>
          </a:p>
          <a:p>
            <a:endParaRPr lang="en-US" dirty="0"/>
          </a:p>
        </p:txBody>
      </p:sp>
      <p:sp>
        <p:nvSpPr>
          <p:cNvPr id="4" name="Slide Number Placeholder 3"/>
          <p:cNvSpPr>
            <a:spLocks noGrp="1"/>
          </p:cNvSpPr>
          <p:nvPr>
            <p:ph type="sldNum" sz="quarter" idx="10"/>
          </p:nvPr>
        </p:nvSpPr>
        <p:spPr/>
        <p:txBody>
          <a:bodyPr/>
          <a:lstStyle/>
          <a:p>
            <a:fld id="{D9E296B3-C218-43A9-8D87-CF2E45AAB67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707484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1882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171004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74"/>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1543052"/>
            <a:ext cx="2949178" cy="2858691"/>
          </a:xfrm>
        </p:spPr>
        <p:txBody>
          <a:bodyPr/>
          <a:lstStyle>
            <a:lvl1pPr marL="0" indent="0">
              <a:buNone/>
              <a:defRPr sz="1200"/>
            </a:lvl1pPr>
            <a:lvl2pPr marL="342857" indent="0">
              <a:buNone/>
              <a:defRPr sz="1100"/>
            </a:lvl2pPr>
            <a:lvl3pPr marL="685715" indent="0">
              <a:buNone/>
              <a:defRPr sz="900"/>
            </a:lvl3pPr>
            <a:lvl4pPr marL="1028573" indent="0">
              <a:buNone/>
              <a:defRPr sz="800"/>
            </a:lvl4pPr>
            <a:lvl5pPr marL="1371430" indent="0">
              <a:buNone/>
              <a:defRPr sz="800"/>
            </a:lvl5pPr>
            <a:lvl6pPr marL="1714289" indent="0">
              <a:buNone/>
              <a:defRPr sz="800"/>
            </a:lvl6pPr>
            <a:lvl7pPr marL="2057144" indent="0">
              <a:buNone/>
              <a:defRPr sz="800"/>
            </a:lvl7pPr>
            <a:lvl8pPr marL="2400000" indent="0">
              <a:buNone/>
              <a:defRPr sz="800"/>
            </a:lvl8pPr>
            <a:lvl9pPr marL="2742857"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1085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74"/>
            <a:ext cx="4629150" cy="3655219"/>
          </a:xfrm>
        </p:spPr>
        <p:txBody>
          <a:bodyPr/>
          <a:lstStyle>
            <a:lvl1pPr marL="0" indent="0">
              <a:buNone/>
              <a:defRPr sz="2400"/>
            </a:lvl1pPr>
            <a:lvl2pPr marL="342857" indent="0">
              <a:buNone/>
              <a:defRPr sz="2100"/>
            </a:lvl2pPr>
            <a:lvl3pPr marL="685715" indent="0">
              <a:buNone/>
              <a:defRPr sz="1800"/>
            </a:lvl3pPr>
            <a:lvl4pPr marL="1028573" indent="0">
              <a:buNone/>
              <a:defRPr sz="1500"/>
            </a:lvl4pPr>
            <a:lvl5pPr marL="1371430" indent="0">
              <a:buNone/>
              <a:defRPr sz="1500"/>
            </a:lvl5pPr>
            <a:lvl6pPr marL="1714289" indent="0">
              <a:buNone/>
              <a:defRPr sz="1500"/>
            </a:lvl6pPr>
            <a:lvl7pPr marL="2057144" indent="0">
              <a:buNone/>
              <a:defRPr sz="1500"/>
            </a:lvl7pPr>
            <a:lvl8pPr marL="2400000" indent="0">
              <a:buNone/>
              <a:defRPr sz="1500"/>
            </a:lvl8pPr>
            <a:lvl9pPr marL="2742857" indent="0">
              <a:buNone/>
              <a:defRPr sz="1500"/>
            </a:lvl9pPr>
          </a:lstStyle>
          <a:p>
            <a:endParaRPr lang="zh-CN" altLang="en-US"/>
          </a:p>
        </p:txBody>
      </p:sp>
      <p:sp>
        <p:nvSpPr>
          <p:cNvPr id="4" name="文本占位符 3"/>
          <p:cNvSpPr>
            <a:spLocks noGrp="1"/>
          </p:cNvSpPr>
          <p:nvPr>
            <p:ph type="body" sz="half" idx="2"/>
          </p:nvPr>
        </p:nvSpPr>
        <p:spPr>
          <a:xfrm>
            <a:off x="629841" y="1543052"/>
            <a:ext cx="2949178" cy="2858691"/>
          </a:xfrm>
        </p:spPr>
        <p:txBody>
          <a:bodyPr/>
          <a:lstStyle>
            <a:lvl1pPr marL="0" indent="0">
              <a:buNone/>
              <a:defRPr sz="1200"/>
            </a:lvl1pPr>
            <a:lvl2pPr marL="342857" indent="0">
              <a:buNone/>
              <a:defRPr sz="1100"/>
            </a:lvl2pPr>
            <a:lvl3pPr marL="685715" indent="0">
              <a:buNone/>
              <a:defRPr sz="900"/>
            </a:lvl3pPr>
            <a:lvl4pPr marL="1028573" indent="0">
              <a:buNone/>
              <a:defRPr sz="800"/>
            </a:lvl4pPr>
            <a:lvl5pPr marL="1371430" indent="0">
              <a:buNone/>
              <a:defRPr sz="800"/>
            </a:lvl5pPr>
            <a:lvl6pPr marL="1714289" indent="0">
              <a:buNone/>
              <a:defRPr sz="800"/>
            </a:lvl6pPr>
            <a:lvl7pPr marL="2057144" indent="0">
              <a:buNone/>
              <a:defRPr sz="800"/>
            </a:lvl7pPr>
            <a:lvl8pPr marL="2400000" indent="0">
              <a:buNone/>
              <a:defRPr sz="800"/>
            </a:lvl8pPr>
            <a:lvl9pPr marL="2742857"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567662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93587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9"/>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2" y="273849"/>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967613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0908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875" indent="0" algn="ctr">
              <a:buNone/>
              <a:defRPr sz="1500"/>
            </a:lvl2pPr>
            <a:lvl3pPr marL="685749" indent="0" algn="ctr">
              <a:buNone/>
              <a:defRPr sz="140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697274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406777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7"/>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875" indent="0">
              <a:buNone/>
              <a:defRPr sz="1500">
                <a:solidFill>
                  <a:schemeClr val="tx1">
                    <a:tint val="75000"/>
                  </a:schemeClr>
                </a:solidFill>
              </a:defRPr>
            </a:lvl2pPr>
            <a:lvl3pPr marL="685749" indent="0">
              <a:buNone/>
              <a:defRPr sz="140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1334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77922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49866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p:nvPr>
        </p:nvSpPr>
        <p:spPr>
          <a:xfrm>
            <a:off x="629842" y="1260872"/>
            <a:ext cx="3868340" cy="617934"/>
          </a:xfrm>
        </p:spPr>
        <p:txBody>
          <a:bodyPr anchor="b"/>
          <a:lstStyle>
            <a:lvl1pPr marL="0" indent="0">
              <a:buNone/>
              <a:defRPr sz="1800" b="1"/>
            </a:lvl1pPr>
            <a:lvl2pPr marL="342875" indent="0">
              <a:buNone/>
              <a:defRPr sz="1500" b="1"/>
            </a:lvl2pPr>
            <a:lvl3pPr marL="685749" indent="0">
              <a:buNone/>
              <a:defRPr sz="140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2" y="1260872"/>
            <a:ext cx="3887391" cy="617934"/>
          </a:xfrm>
        </p:spPr>
        <p:txBody>
          <a:bodyPr anchor="b"/>
          <a:lstStyle>
            <a:lvl1pPr marL="0" indent="0">
              <a:buNone/>
              <a:defRPr sz="1800" b="1"/>
            </a:lvl1pPr>
            <a:lvl2pPr marL="342875" indent="0">
              <a:buNone/>
              <a:defRPr sz="1500" b="1"/>
            </a:lvl2pPr>
            <a:lvl3pPr marL="685749" indent="0">
              <a:buNone/>
              <a:defRPr sz="140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4629152"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76198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033739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615915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72"/>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1543052"/>
            <a:ext cx="2949178" cy="2858691"/>
          </a:xfrm>
        </p:spPr>
        <p:txBody>
          <a:bodyPr/>
          <a:lstStyle>
            <a:lvl1pPr marL="0" indent="0">
              <a:buNone/>
              <a:defRPr sz="1200"/>
            </a:lvl1pPr>
            <a:lvl2pPr marL="342875" indent="0">
              <a:buNone/>
              <a:defRPr sz="1100"/>
            </a:lvl2pPr>
            <a:lvl3pPr marL="685749" indent="0">
              <a:buNone/>
              <a:defRPr sz="900"/>
            </a:lvl3pPr>
            <a:lvl4pPr marL="1028624" indent="0">
              <a:buNone/>
              <a:defRPr sz="800"/>
            </a:lvl4pPr>
            <a:lvl5pPr marL="1371498" indent="0">
              <a:buNone/>
              <a:defRPr sz="800"/>
            </a:lvl5pPr>
            <a:lvl6pPr marL="1714373" indent="0">
              <a:buNone/>
              <a:defRPr sz="800"/>
            </a:lvl6pPr>
            <a:lvl7pPr marL="2057246" indent="0">
              <a:buNone/>
              <a:defRPr sz="800"/>
            </a:lvl7pPr>
            <a:lvl8pPr marL="2400120" indent="0">
              <a:buNone/>
              <a:defRPr sz="800"/>
            </a:lvl8pPr>
            <a:lvl9pPr marL="2742995"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50605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72"/>
            <a:ext cx="4629150" cy="3655219"/>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endParaRPr lang="zh-CN" altLang="en-US"/>
          </a:p>
        </p:txBody>
      </p:sp>
      <p:sp>
        <p:nvSpPr>
          <p:cNvPr id="4" name="文本占位符 3"/>
          <p:cNvSpPr>
            <a:spLocks noGrp="1"/>
          </p:cNvSpPr>
          <p:nvPr>
            <p:ph type="body" sz="half" idx="2"/>
          </p:nvPr>
        </p:nvSpPr>
        <p:spPr>
          <a:xfrm>
            <a:off x="629841" y="1543052"/>
            <a:ext cx="2949178" cy="2858691"/>
          </a:xfrm>
        </p:spPr>
        <p:txBody>
          <a:bodyPr/>
          <a:lstStyle>
            <a:lvl1pPr marL="0" indent="0">
              <a:buNone/>
              <a:defRPr sz="1200"/>
            </a:lvl1pPr>
            <a:lvl2pPr marL="342875" indent="0">
              <a:buNone/>
              <a:defRPr sz="1100"/>
            </a:lvl2pPr>
            <a:lvl3pPr marL="685749" indent="0">
              <a:buNone/>
              <a:defRPr sz="900"/>
            </a:lvl3pPr>
            <a:lvl4pPr marL="1028624" indent="0">
              <a:buNone/>
              <a:defRPr sz="800"/>
            </a:lvl4pPr>
            <a:lvl5pPr marL="1371498" indent="0">
              <a:buNone/>
              <a:defRPr sz="800"/>
            </a:lvl5pPr>
            <a:lvl6pPr marL="1714373" indent="0">
              <a:buNone/>
              <a:defRPr sz="800"/>
            </a:lvl6pPr>
            <a:lvl7pPr marL="2057246" indent="0">
              <a:buNone/>
              <a:defRPr sz="800"/>
            </a:lvl7pPr>
            <a:lvl8pPr marL="2400120" indent="0">
              <a:buNone/>
              <a:defRPr sz="800"/>
            </a:lvl8pPr>
            <a:lvl9pPr marL="2742995"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5102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250690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7"/>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2" y="273847"/>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464750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5530705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143000" y="1390651"/>
            <a:ext cx="6858000" cy="1241822"/>
          </a:xfrm>
        </p:spPr>
        <p:txBody>
          <a:bodyPr lIns="68552" tIns="34289" rIns="68552" bIns="34289" anchor="b">
            <a:normAutofit/>
          </a:bodyPr>
          <a:lstStyle>
            <a:lvl1pPr algn="ctr">
              <a:defRPr sz="5400" b="0"/>
            </a:lvl1pPr>
          </a:lstStyle>
          <a:p>
            <a:r>
              <a:rPr lang="zh-CN" altLang="en-US" dirty="0"/>
              <a:t>单击此处编辑标题</a:t>
            </a:r>
          </a:p>
        </p:txBody>
      </p:sp>
      <p:sp>
        <p:nvSpPr>
          <p:cNvPr id="3" name="副标题 2"/>
          <p:cNvSpPr>
            <a:spLocks noGrp="1"/>
          </p:cNvSpPr>
          <p:nvPr>
            <p:ph type="subTitle" idx="1"/>
          </p:nvPr>
        </p:nvSpPr>
        <p:spPr>
          <a:xfrm>
            <a:off x="1143000" y="2701528"/>
            <a:ext cx="6858000" cy="1241822"/>
          </a:xfrm>
        </p:spPr>
        <p:txBody>
          <a:bodyPr lIns="68552" tIns="34289" rIns="68552" bIns="34289">
            <a:normAutofit/>
          </a:bodyPr>
          <a:lstStyle>
            <a:lvl1pPr marL="0" indent="0" algn="ctr">
              <a:buNone/>
              <a:defRPr sz="1400"/>
            </a:lvl1pPr>
            <a:lvl2pPr marL="342731" indent="0" algn="ctr">
              <a:buNone/>
              <a:defRPr sz="1500"/>
            </a:lvl2pPr>
            <a:lvl3pPr marL="685477" indent="0" algn="ctr">
              <a:buNone/>
              <a:defRPr sz="1400"/>
            </a:lvl3pPr>
            <a:lvl4pPr marL="1028216" indent="0" algn="ctr">
              <a:buNone/>
              <a:defRPr sz="1200"/>
            </a:lvl4pPr>
            <a:lvl5pPr marL="1370954" indent="0" algn="ctr">
              <a:buNone/>
              <a:defRPr sz="1200"/>
            </a:lvl5pPr>
            <a:lvl6pPr marL="1713701" indent="0" algn="ctr">
              <a:buNone/>
              <a:defRPr sz="1200"/>
            </a:lvl6pPr>
            <a:lvl7pPr marL="2056430" indent="0" algn="ctr">
              <a:buNone/>
              <a:defRPr sz="1200"/>
            </a:lvl7pPr>
            <a:lvl8pPr marL="2399160" indent="0" algn="ctr">
              <a:buNone/>
              <a:defRPr sz="1200"/>
            </a:lvl8pPr>
            <a:lvl9pPr marL="2741891" indent="0" algn="ctr">
              <a:buNone/>
              <a:defRPr sz="1200"/>
            </a:lvl9pPr>
          </a:lstStyle>
          <a:p>
            <a:r>
              <a:rPr lang="zh-CN" altLang="en-US" dirty="0"/>
              <a:t>单击此处编辑母版副标题样式</a:t>
            </a:r>
          </a:p>
        </p:txBody>
      </p:sp>
      <p:sp>
        <p:nvSpPr>
          <p:cNvPr id="4" name="日期占位符 3"/>
          <p:cNvSpPr>
            <a:spLocks noGrp="1"/>
          </p:cNvSpPr>
          <p:nvPr>
            <p:ph type="dt" sz="half" idx="10"/>
          </p:nvPr>
        </p:nvSpPr>
        <p:spPr>
          <a:xfrm>
            <a:off x="628650" y="4767264"/>
            <a:ext cx="2057400" cy="273844"/>
          </a:xfrm>
        </p:spPr>
        <p:txBody>
          <a:bodyPr lIns="68552" tIns="34289" rIns="68552" bIns="34289"/>
          <a:lstStyle/>
          <a:p>
            <a:pPr defTabSz="685477"/>
            <a:fld id="{D997B5FA-0921-464F-AAE1-844C04324D75}" type="datetimeFigureOut">
              <a:rPr lang="zh-CN" altLang="en-US" sz="1400" smtClean="0">
                <a:solidFill>
                  <a:srgbClr val="000000"/>
                </a:solidFill>
              </a:rPr>
              <a:pPr defTabSz="685477"/>
              <a:t>2024/5/2</a:t>
            </a:fld>
            <a:endParaRPr lang="zh-CN" altLang="en-US" sz="1400" dirty="0">
              <a:solidFill>
                <a:srgbClr val="000000"/>
              </a:solidFill>
            </a:endParaRPr>
          </a:p>
        </p:txBody>
      </p:sp>
      <p:sp>
        <p:nvSpPr>
          <p:cNvPr id="5" name="页脚占位符 4"/>
          <p:cNvSpPr>
            <a:spLocks noGrp="1"/>
          </p:cNvSpPr>
          <p:nvPr>
            <p:ph type="ftr" sz="quarter" idx="11"/>
          </p:nvPr>
        </p:nvSpPr>
        <p:spPr>
          <a:xfrm>
            <a:off x="3028950" y="4767264"/>
            <a:ext cx="3086100" cy="273844"/>
          </a:xfrm>
        </p:spPr>
        <p:txBody>
          <a:bodyPr lIns="68552" tIns="34289" rIns="68552" bIns="34289"/>
          <a:lstStyle/>
          <a:p>
            <a:pPr defTabSz="685477"/>
            <a:endParaRPr lang="zh-CN" altLang="en-US" sz="1400">
              <a:solidFill>
                <a:srgbClr val="000000"/>
              </a:solidFill>
            </a:endParaRPr>
          </a:p>
        </p:txBody>
      </p:sp>
      <p:sp>
        <p:nvSpPr>
          <p:cNvPr id="6" name="灯片编号占位符 5"/>
          <p:cNvSpPr>
            <a:spLocks noGrp="1"/>
          </p:cNvSpPr>
          <p:nvPr>
            <p:ph type="sldNum" sz="quarter" idx="12"/>
          </p:nvPr>
        </p:nvSpPr>
        <p:spPr>
          <a:xfrm>
            <a:off x="6457950" y="4767264"/>
            <a:ext cx="2057400" cy="273844"/>
          </a:xfrm>
        </p:spPr>
        <p:txBody>
          <a:bodyPr lIns="68552" tIns="34289" rIns="68552" bIns="34289"/>
          <a:lstStyle/>
          <a:p>
            <a:pPr defTabSz="685477"/>
            <a:fld id="{565CE74E-AB26-4998-AD42-012C4C1AD076}" type="slidenum">
              <a:rPr lang="zh-CN" altLang="en-US" sz="1400" smtClean="0">
                <a:solidFill>
                  <a:srgbClr val="000000"/>
                </a:solidFill>
              </a:rPr>
              <a:pPr defTabSz="685477"/>
              <a:t>‹#›</a:t>
            </a:fld>
            <a:endParaRPr lang="zh-CN" altLang="en-US" sz="1400">
              <a:solidFill>
                <a:srgbClr val="000000"/>
              </a:solidFill>
            </a:endParaRPr>
          </a:p>
        </p:txBody>
      </p:sp>
    </p:spTree>
    <p:extLst>
      <p:ext uri="{BB962C8B-B14F-4D97-AF65-F5344CB8AC3E}">
        <p14:creationId xmlns:p14="http://schemas.microsoft.com/office/powerpoint/2010/main" val="36245328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4"/>
            <a:ext cx="7886700" cy="994172"/>
          </a:xfrm>
        </p:spPr>
        <p:txBody>
          <a:bodyPr lIns="68552" tIns="34289" rIns="68552" bIns="34289" anchor="ctr" anchorCtr="0"/>
          <a:lstStyle/>
          <a:p>
            <a:r>
              <a:rPr lang="zh-CN" altLang="en-US" dirty="0"/>
              <a:t>单击此处编辑母版标题样式</a:t>
            </a:r>
          </a:p>
        </p:txBody>
      </p:sp>
      <p:sp>
        <p:nvSpPr>
          <p:cNvPr id="3" name="内容占位符 2"/>
          <p:cNvSpPr>
            <a:spLocks noGrp="1"/>
          </p:cNvSpPr>
          <p:nvPr>
            <p:ph idx="1"/>
          </p:nvPr>
        </p:nvSpPr>
        <p:spPr>
          <a:xfrm>
            <a:off x="628650" y="1369219"/>
            <a:ext cx="7886700" cy="3263504"/>
          </a:xfrm>
        </p:spPr>
        <p:txBody>
          <a:bodyPr lIns="68552" tIns="34289" rIns="68552" bIns="34289"/>
          <a:lstStyle>
            <a:lvl1pPr>
              <a:defRPr sz="1800"/>
            </a:lvl1pPr>
            <a:lvl2pPr>
              <a:defRPr sz="1500"/>
            </a:lvl2pPr>
            <a:lvl3pPr>
              <a:defRPr sz="1400"/>
            </a:lvl3pPr>
            <a:lvl4pPr>
              <a:defRPr sz="1400"/>
            </a:lvl4pPr>
            <a:lvl5pPr>
              <a:defRPr sz="14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a:xfrm>
            <a:off x="628650" y="4767264"/>
            <a:ext cx="2057400" cy="273844"/>
          </a:xfrm>
        </p:spPr>
        <p:txBody>
          <a:bodyPr lIns="68552" tIns="34289" rIns="68552" bIns="34289"/>
          <a:lstStyle/>
          <a:p>
            <a:pPr defTabSz="685477"/>
            <a:fld id="{760FBDFE-C587-4B4C-A407-44438C67B59E}" type="datetimeFigureOut">
              <a:rPr lang="zh-CN" altLang="en-US" sz="1400" smtClean="0">
                <a:solidFill>
                  <a:srgbClr val="000000"/>
                </a:solidFill>
              </a:rPr>
              <a:pPr defTabSz="685477"/>
              <a:t>2024/5/2</a:t>
            </a:fld>
            <a:endParaRPr lang="zh-CN" altLang="en-US" sz="1400" dirty="0">
              <a:solidFill>
                <a:srgbClr val="000000"/>
              </a:solidFill>
            </a:endParaRPr>
          </a:p>
        </p:txBody>
      </p:sp>
      <p:sp>
        <p:nvSpPr>
          <p:cNvPr id="5" name="页脚占位符 4"/>
          <p:cNvSpPr>
            <a:spLocks noGrp="1"/>
          </p:cNvSpPr>
          <p:nvPr>
            <p:ph type="ftr" sz="quarter" idx="11"/>
          </p:nvPr>
        </p:nvSpPr>
        <p:spPr>
          <a:xfrm>
            <a:off x="3028950" y="4767264"/>
            <a:ext cx="3086100" cy="273844"/>
          </a:xfrm>
        </p:spPr>
        <p:txBody>
          <a:bodyPr lIns="68552" tIns="34289" rIns="68552" bIns="34289"/>
          <a:lstStyle/>
          <a:p>
            <a:pPr defTabSz="685477"/>
            <a:endParaRPr lang="zh-CN" altLang="en-US" sz="1400" dirty="0">
              <a:solidFill>
                <a:srgbClr val="000000"/>
              </a:solidFill>
            </a:endParaRPr>
          </a:p>
        </p:txBody>
      </p:sp>
      <p:sp>
        <p:nvSpPr>
          <p:cNvPr id="6" name="灯片编号占位符 5"/>
          <p:cNvSpPr>
            <a:spLocks noGrp="1"/>
          </p:cNvSpPr>
          <p:nvPr>
            <p:ph type="sldNum" sz="quarter" idx="12"/>
          </p:nvPr>
        </p:nvSpPr>
        <p:spPr>
          <a:xfrm>
            <a:off x="6457950" y="4767264"/>
            <a:ext cx="2057400" cy="273844"/>
          </a:xfrm>
        </p:spPr>
        <p:txBody>
          <a:bodyPr lIns="68552" tIns="34289" rIns="68552" bIns="34289"/>
          <a:lstStyle/>
          <a:p>
            <a:pPr defTabSz="685477"/>
            <a:fld id="{49AE70B2-8BF9-45C0-BB95-33D1B9D3A854}" type="slidenum">
              <a:rPr lang="zh-CN" altLang="en-US" sz="1400" smtClean="0">
                <a:solidFill>
                  <a:srgbClr val="000000"/>
                </a:solidFill>
              </a:rPr>
              <a:pPr defTabSz="685477"/>
              <a:t>‹#›</a:t>
            </a:fld>
            <a:endParaRPr lang="zh-CN" altLang="en-US" sz="1400">
              <a:solidFill>
                <a:srgbClr val="000000"/>
              </a:solidFill>
            </a:endParaRPr>
          </a:p>
        </p:txBody>
      </p:sp>
    </p:spTree>
    <p:extLst>
      <p:ext uri="{BB962C8B-B14F-4D97-AF65-F5344CB8AC3E}">
        <p14:creationId xmlns:p14="http://schemas.microsoft.com/office/powerpoint/2010/main" val="8710284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53088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节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4767264"/>
            <a:ext cx="2057400" cy="273844"/>
          </a:xfrm>
        </p:spPr>
        <p:txBody>
          <a:bodyPr lIns="68552" tIns="34289" rIns="68552" bIns="34289"/>
          <a:lstStyle/>
          <a:p>
            <a:pPr defTabSz="685477"/>
            <a:fld id="{20DD7636-5BE1-44BC-BB5F-15739D9E18E1}" type="datetimeFigureOut">
              <a:rPr lang="zh-CN" altLang="en-US" sz="1400" smtClean="0">
                <a:solidFill>
                  <a:srgbClr val="000000"/>
                </a:solidFill>
              </a:rPr>
              <a:pPr defTabSz="685477"/>
              <a:t>2024/5/2</a:t>
            </a:fld>
            <a:endParaRPr lang="zh-CN" altLang="en-US" sz="1400">
              <a:solidFill>
                <a:srgbClr val="000000"/>
              </a:solidFill>
            </a:endParaRPr>
          </a:p>
        </p:txBody>
      </p:sp>
      <p:sp>
        <p:nvSpPr>
          <p:cNvPr id="3" name="页脚占位符 2"/>
          <p:cNvSpPr>
            <a:spLocks noGrp="1"/>
          </p:cNvSpPr>
          <p:nvPr>
            <p:ph type="ftr" sz="quarter" idx="11"/>
          </p:nvPr>
        </p:nvSpPr>
        <p:spPr>
          <a:xfrm>
            <a:off x="3028950" y="4767264"/>
            <a:ext cx="3086100" cy="273844"/>
          </a:xfrm>
        </p:spPr>
        <p:txBody>
          <a:bodyPr lIns="68552" tIns="34289" rIns="68552" bIns="34289"/>
          <a:lstStyle/>
          <a:p>
            <a:pPr defTabSz="685477"/>
            <a:endParaRPr lang="zh-CN" altLang="en-US" sz="1400">
              <a:solidFill>
                <a:srgbClr val="000000"/>
              </a:solidFill>
            </a:endParaRPr>
          </a:p>
        </p:txBody>
      </p:sp>
      <p:sp>
        <p:nvSpPr>
          <p:cNvPr id="4" name="灯片编号占位符 3"/>
          <p:cNvSpPr>
            <a:spLocks noGrp="1"/>
          </p:cNvSpPr>
          <p:nvPr>
            <p:ph type="sldNum" sz="quarter" idx="12"/>
          </p:nvPr>
        </p:nvSpPr>
        <p:spPr>
          <a:xfrm>
            <a:off x="6457950" y="4767264"/>
            <a:ext cx="2057400" cy="273844"/>
          </a:xfrm>
        </p:spPr>
        <p:txBody>
          <a:bodyPr lIns="68552" tIns="34289" rIns="68552" bIns="34289"/>
          <a:lstStyle/>
          <a:p>
            <a:pPr defTabSz="685477"/>
            <a:fld id="{E87C0E1D-24C4-406F-9615-DBDA8D2D1F93}" type="slidenum">
              <a:rPr lang="zh-CN" altLang="en-US" sz="1400" smtClean="0">
                <a:solidFill>
                  <a:srgbClr val="000000"/>
                </a:solidFill>
              </a:rPr>
              <a:pPr defTabSz="685477"/>
              <a:t>‹#›</a:t>
            </a:fld>
            <a:endParaRPr lang="zh-CN" altLang="en-US" sz="1400">
              <a:solidFill>
                <a:srgbClr val="000000"/>
              </a:solidFill>
            </a:endParaRPr>
          </a:p>
        </p:txBody>
      </p:sp>
      <p:sp>
        <p:nvSpPr>
          <p:cNvPr id="5" name="标题 4"/>
          <p:cNvSpPr>
            <a:spLocks noGrp="1"/>
          </p:cNvSpPr>
          <p:nvPr>
            <p:ph type="title" hasCustomPrompt="1"/>
          </p:nvPr>
        </p:nvSpPr>
        <p:spPr>
          <a:xfrm>
            <a:off x="628650" y="1640584"/>
            <a:ext cx="7886700" cy="1862336"/>
          </a:xfrm>
        </p:spPr>
        <p:txBody>
          <a:bodyPr lIns="68552" tIns="34289" rIns="68552" bIns="34289">
            <a:normAutofit/>
          </a:bodyPr>
          <a:lstStyle>
            <a:lvl1pPr algn="ctr">
              <a:defRPr sz="4500" b="0"/>
            </a:lvl1pPr>
          </a:lstStyle>
          <a:p>
            <a:r>
              <a:rPr lang="zh-CN" altLang="en-US" dirty="0"/>
              <a:t>单击此处编辑标题</a:t>
            </a:r>
          </a:p>
        </p:txBody>
      </p:sp>
    </p:spTree>
    <p:extLst>
      <p:ext uri="{BB962C8B-B14F-4D97-AF65-F5344CB8AC3E}">
        <p14:creationId xmlns:p14="http://schemas.microsoft.com/office/powerpoint/2010/main" val="3691220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4"/>
            <a:ext cx="7886700" cy="994172"/>
          </a:xfrm>
        </p:spPr>
        <p:txBody>
          <a:bodyPr lIns="68552" tIns="34289" rIns="68552" bIns="34289" anchor="ctr" anchorCtr="0"/>
          <a:lstStyle/>
          <a:p>
            <a:r>
              <a:rPr lang="zh-CN" altLang="en-US"/>
              <a:t>单击此处编辑母版标题样式</a:t>
            </a:r>
          </a:p>
        </p:txBody>
      </p:sp>
      <p:sp>
        <p:nvSpPr>
          <p:cNvPr id="3" name="内容占位符 2"/>
          <p:cNvSpPr>
            <a:spLocks noGrp="1"/>
          </p:cNvSpPr>
          <p:nvPr>
            <p:ph sz="half" idx="1"/>
          </p:nvPr>
        </p:nvSpPr>
        <p:spPr>
          <a:xfrm>
            <a:off x="628650" y="1369219"/>
            <a:ext cx="3886200" cy="3263504"/>
          </a:xfrm>
        </p:spPr>
        <p:txBody>
          <a:bodyPr lIns="68552" tIns="34289" rIns="68552" bIns="34289"/>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4629150" y="1369219"/>
            <a:ext cx="3886200" cy="3263504"/>
          </a:xfrm>
        </p:spPr>
        <p:txBody>
          <a:bodyPr lIns="68552" tIns="34289" rIns="68552" bIns="34289"/>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a:xfrm>
            <a:off x="628650" y="4767264"/>
            <a:ext cx="2057400" cy="273844"/>
          </a:xfrm>
        </p:spPr>
        <p:txBody>
          <a:bodyPr lIns="68552" tIns="34289" rIns="68552" bIns="34289"/>
          <a:lstStyle/>
          <a:p>
            <a:pPr defTabSz="685477"/>
            <a:fld id="{760FBDFE-C587-4B4C-A407-44438C67B59E}" type="datetimeFigureOut">
              <a:rPr lang="zh-CN" altLang="en-US" sz="1400" smtClean="0">
                <a:solidFill>
                  <a:srgbClr val="000000"/>
                </a:solidFill>
              </a:rPr>
              <a:pPr defTabSz="685477"/>
              <a:t>2024/5/2</a:t>
            </a:fld>
            <a:endParaRPr lang="zh-CN" altLang="en-US" sz="1400">
              <a:solidFill>
                <a:srgbClr val="000000"/>
              </a:solidFill>
            </a:endParaRPr>
          </a:p>
        </p:txBody>
      </p:sp>
      <p:sp>
        <p:nvSpPr>
          <p:cNvPr id="6" name="页脚占位符 5"/>
          <p:cNvSpPr>
            <a:spLocks noGrp="1"/>
          </p:cNvSpPr>
          <p:nvPr>
            <p:ph type="ftr" sz="quarter" idx="11"/>
          </p:nvPr>
        </p:nvSpPr>
        <p:spPr>
          <a:xfrm>
            <a:off x="3028950" y="4767264"/>
            <a:ext cx="3086100" cy="273844"/>
          </a:xfrm>
        </p:spPr>
        <p:txBody>
          <a:bodyPr lIns="68552" tIns="34289" rIns="68552" bIns="34289"/>
          <a:lstStyle/>
          <a:p>
            <a:pPr defTabSz="685477"/>
            <a:endParaRPr lang="zh-CN" altLang="en-US" sz="1400">
              <a:solidFill>
                <a:srgbClr val="000000"/>
              </a:solidFill>
            </a:endParaRPr>
          </a:p>
        </p:txBody>
      </p:sp>
      <p:sp>
        <p:nvSpPr>
          <p:cNvPr id="7" name="灯片编号占位符 6"/>
          <p:cNvSpPr>
            <a:spLocks noGrp="1"/>
          </p:cNvSpPr>
          <p:nvPr>
            <p:ph type="sldNum" sz="quarter" idx="12"/>
          </p:nvPr>
        </p:nvSpPr>
        <p:spPr>
          <a:xfrm>
            <a:off x="6457950" y="4767264"/>
            <a:ext cx="2057400" cy="273844"/>
          </a:xfrm>
        </p:spPr>
        <p:txBody>
          <a:bodyPr lIns="68552" tIns="34289" rIns="68552" bIns="34289"/>
          <a:lstStyle/>
          <a:p>
            <a:pPr defTabSz="685477"/>
            <a:fld id="{49AE70B2-8BF9-45C0-BB95-33D1B9D3A854}" type="slidenum">
              <a:rPr lang="zh-CN" altLang="en-US" sz="1400" smtClean="0">
                <a:solidFill>
                  <a:srgbClr val="000000"/>
                </a:solidFill>
              </a:rPr>
              <a:pPr defTabSz="685477"/>
              <a:t>‹#›</a:t>
            </a:fld>
            <a:endParaRPr lang="zh-CN" altLang="en-US" sz="1400">
              <a:solidFill>
                <a:srgbClr val="000000"/>
              </a:solidFill>
            </a:endParaRPr>
          </a:p>
        </p:txBody>
      </p:sp>
    </p:spTree>
    <p:extLst>
      <p:ext uri="{BB962C8B-B14F-4D97-AF65-F5344CB8AC3E}">
        <p14:creationId xmlns:p14="http://schemas.microsoft.com/office/powerpoint/2010/main" val="38229442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lIns="68552" tIns="34289" rIns="68552" bIns="34289" anchor="ctr" anchorCtr="0"/>
          <a:lstStyle/>
          <a:p>
            <a:r>
              <a:rPr lang="zh-CN" altLang="en-US"/>
              <a:t>单击此处编辑母版标题样式</a:t>
            </a:r>
          </a:p>
        </p:txBody>
      </p:sp>
      <p:sp>
        <p:nvSpPr>
          <p:cNvPr id="3" name="文本占位符 2"/>
          <p:cNvSpPr>
            <a:spLocks noGrp="1"/>
          </p:cNvSpPr>
          <p:nvPr>
            <p:ph type="body" idx="1"/>
          </p:nvPr>
        </p:nvSpPr>
        <p:spPr>
          <a:xfrm>
            <a:off x="629842" y="1308721"/>
            <a:ext cx="3868340" cy="617934"/>
          </a:xfrm>
        </p:spPr>
        <p:txBody>
          <a:bodyPr lIns="68552" tIns="34289" rIns="68552" bIns="34289" anchor="b"/>
          <a:lstStyle>
            <a:lvl1pPr marL="0" indent="0">
              <a:buNone/>
              <a:defRPr sz="1800" b="1"/>
            </a:lvl1pPr>
            <a:lvl2pPr marL="342731" indent="0">
              <a:buNone/>
              <a:defRPr sz="1500" b="1"/>
            </a:lvl2pPr>
            <a:lvl3pPr marL="685477" indent="0">
              <a:buNone/>
              <a:defRPr sz="1400" b="1"/>
            </a:lvl3pPr>
            <a:lvl4pPr marL="1028216" indent="0">
              <a:buNone/>
              <a:defRPr sz="1200" b="1"/>
            </a:lvl4pPr>
            <a:lvl5pPr marL="1370954" indent="0">
              <a:buNone/>
              <a:defRPr sz="1200" b="1"/>
            </a:lvl5pPr>
            <a:lvl6pPr marL="1713701" indent="0">
              <a:buNone/>
              <a:defRPr sz="1200" b="1"/>
            </a:lvl6pPr>
            <a:lvl7pPr marL="2056430" indent="0">
              <a:buNone/>
              <a:defRPr sz="1200" b="1"/>
            </a:lvl7pPr>
            <a:lvl8pPr marL="2399160" indent="0">
              <a:buNone/>
              <a:defRPr sz="1200" b="1"/>
            </a:lvl8pPr>
            <a:lvl9pPr marL="2741891" indent="0">
              <a:buNone/>
              <a:defRPr sz="1200" b="1"/>
            </a:lvl9pPr>
          </a:lstStyle>
          <a:p>
            <a:pPr lvl="0"/>
            <a:r>
              <a:rPr lang="zh-CN" altLang="en-US" dirty="0"/>
              <a:t>单击此处编辑母版文本样式</a:t>
            </a:r>
          </a:p>
        </p:txBody>
      </p:sp>
      <p:sp>
        <p:nvSpPr>
          <p:cNvPr id="4" name="内容占位符 3"/>
          <p:cNvSpPr>
            <a:spLocks noGrp="1"/>
          </p:cNvSpPr>
          <p:nvPr>
            <p:ph sz="half" idx="2"/>
          </p:nvPr>
        </p:nvSpPr>
        <p:spPr>
          <a:xfrm>
            <a:off x="629842" y="1961726"/>
            <a:ext cx="3868340" cy="2680541"/>
          </a:xfrm>
        </p:spPr>
        <p:txBody>
          <a:bodyPr lIns="68552" tIns="34289" rIns="68552" bIns="34289"/>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4629152" y="1308721"/>
            <a:ext cx="3887391" cy="617934"/>
          </a:xfrm>
        </p:spPr>
        <p:txBody>
          <a:bodyPr lIns="68552" tIns="34289" rIns="68552" bIns="34289" anchor="b"/>
          <a:lstStyle>
            <a:lvl1pPr marL="0" indent="0">
              <a:buNone/>
              <a:defRPr sz="1800" b="1"/>
            </a:lvl1pPr>
            <a:lvl2pPr marL="342731" indent="0">
              <a:buNone/>
              <a:defRPr sz="1500" b="1"/>
            </a:lvl2pPr>
            <a:lvl3pPr marL="685477" indent="0">
              <a:buNone/>
              <a:defRPr sz="1400" b="1"/>
            </a:lvl3pPr>
            <a:lvl4pPr marL="1028216" indent="0">
              <a:buNone/>
              <a:defRPr sz="1200" b="1"/>
            </a:lvl4pPr>
            <a:lvl5pPr marL="1370954" indent="0">
              <a:buNone/>
              <a:defRPr sz="1200" b="1"/>
            </a:lvl5pPr>
            <a:lvl6pPr marL="1713701" indent="0">
              <a:buNone/>
              <a:defRPr sz="1200" b="1"/>
            </a:lvl6pPr>
            <a:lvl7pPr marL="2056430" indent="0">
              <a:buNone/>
              <a:defRPr sz="1200" b="1"/>
            </a:lvl7pPr>
            <a:lvl8pPr marL="2399160" indent="0">
              <a:buNone/>
              <a:defRPr sz="1200" b="1"/>
            </a:lvl8pPr>
            <a:lvl9pPr marL="2741891" indent="0">
              <a:buNone/>
              <a:defRPr sz="1200" b="1"/>
            </a:lvl9pPr>
          </a:lstStyle>
          <a:p>
            <a:pPr lvl="0"/>
            <a:r>
              <a:rPr lang="zh-CN" altLang="en-US" dirty="0"/>
              <a:t>单击此处编辑母版文本样式</a:t>
            </a:r>
          </a:p>
        </p:txBody>
      </p:sp>
      <p:sp>
        <p:nvSpPr>
          <p:cNvPr id="6" name="内容占位符 5"/>
          <p:cNvSpPr>
            <a:spLocks noGrp="1"/>
          </p:cNvSpPr>
          <p:nvPr>
            <p:ph sz="quarter" idx="4"/>
          </p:nvPr>
        </p:nvSpPr>
        <p:spPr>
          <a:xfrm>
            <a:off x="4629152" y="1961726"/>
            <a:ext cx="3887391" cy="2680541"/>
          </a:xfrm>
        </p:spPr>
        <p:txBody>
          <a:bodyPr lIns="68552" tIns="34289" rIns="68552" bIns="34289"/>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a:xfrm>
            <a:off x="628650" y="4767264"/>
            <a:ext cx="2057400" cy="273844"/>
          </a:xfrm>
        </p:spPr>
        <p:txBody>
          <a:bodyPr lIns="68552" tIns="34289" rIns="68552" bIns="34289"/>
          <a:lstStyle/>
          <a:p>
            <a:pPr defTabSz="685477"/>
            <a:fld id="{760FBDFE-C587-4B4C-A407-44438C67B59E}" type="datetimeFigureOut">
              <a:rPr lang="zh-CN" altLang="en-US" sz="1400" smtClean="0">
                <a:solidFill>
                  <a:srgbClr val="000000"/>
                </a:solidFill>
              </a:rPr>
              <a:pPr defTabSz="685477"/>
              <a:t>2024/5/2</a:t>
            </a:fld>
            <a:endParaRPr lang="zh-CN" altLang="en-US" sz="1400">
              <a:solidFill>
                <a:srgbClr val="000000"/>
              </a:solidFill>
            </a:endParaRPr>
          </a:p>
        </p:txBody>
      </p:sp>
      <p:sp>
        <p:nvSpPr>
          <p:cNvPr id="8" name="页脚占位符 7"/>
          <p:cNvSpPr>
            <a:spLocks noGrp="1"/>
          </p:cNvSpPr>
          <p:nvPr>
            <p:ph type="ftr" sz="quarter" idx="11"/>
          </p:nvPr>
        </p:nvSpPr>
        <p:spPr>
          <a:xfrm>
            <a:off x="3028950" y="4767264"/>
            <a:ext cx="3086100" cy="273844"/>
          </a:xfrm>
        </p:spPr>
        <p:txBody>
          <a:bodyPr lIns="68552" tIns="34289" rIns="68552" bIns="34289"/>
          <a:lstStyle/>
          <a:p>
            <a:pPr defTabSz="685477"/>
            <a:endParaRPr lang="zh-CN" altLang="en-US" sz="1400">
              <a:solidFill>
                <a:srgbClr val="000000"/>
              </a:solidFill>
            </a:endParaRPr>
          </a:p>
        </p:txBody>
      </p:sp>
      <p:sp>
        <p:nvSpPr>
          <p:cNvPr id="9" name="灯片编号占位符 8"/>
          <p:cNvSpPr>
            <a:spLocks noGrp="1"/>
          </p:cNvSpPr>
          <p:nvPr>
            <p:ph type="sldNum" sz="quarter" idx="12"/>
          </p:nvPr>
        </p:nvSpPr>
        <p:spPr>
          <a:xfrm>
            <a:off x="6457950" y="4767264"/>
            <a:ext cx="2057400" cy="273844"/>
          </a:xfrm>
        </p:spPr>
        <p:txBody>
          <a:bodyPr lIns="68552" tIns="34289" rIns="68552" bIns="34289"/>
          <a:lstStyle/>
          <a:p>
            <a:pPr defTabSz="685477"/>
            <a:fld id="{49AE70B2-8BF9-45C0-BB95-33D1B9D3A854}" type="slidenum">
              <a:rPr lang="zh-CN" altLang="en-US" sz="1400" smtClean="0">
                <a:solidFill>
                  <a:srgbClr val="000000"/>
                </a:solidFill>
              </a:rPr>
              <a:pPr defTabSz="685477"/>
              <a:t>‹#›</a:t>
            </a:fld>
            <a:endParaRPr lang="zh-CN" altLang="en-US" sz="1400">
              <a:solidFill>
                <a:srgbClr val="000000"/>
              </a:solidFill>
            </a:endParaRPr>
          </a:p>
        </p:txBody>
      </p:sp>
    </p:spTree>
    <p:extLst>
      <p:ext uri="{BB962C8B-B14F-4D97-AF65-F5344CB8AC3E}">
        <p14:creationId xmlns:p14="http://schemas.microsoft.com/office/powerpoint/2010/main" val="3802851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2428875" y="1619251"/>
            <a:ext cx="4286250" cy="1036838"/>
          </a:xfrm>
        </p:spPr>
        <p:txBody>
          <a:bodyPr lIns="68552" tIns="34289" rIns="68552" bIns="34289" anchor="b" anchorCtr="0">
            <a:normAutofit/>
          </a:bodyPr>
          <a:lstStyle>
            <a:lvl1pPr algn="ctr">
              <a:defRPr sz="6000" b="0">
                <a:solidFill>
                  <a:schemeClr val="tx1"/>
                </a:solidFill>
              </a:defRPr>
            </a:lvl1pPr>
          </a:lstStyle>
          <a:p>
            <a:r>
              <a:rPr lang="zh-CN" altLang="en-US" dirty="0"/>
              <a:t>编辑标题</a:t>
            </a:r>
          </a:p>
        </p:txBody>
      </p:sp>
      <p:sp>
        <p:nvSpPr>
          <p:cNvPr id="3" name="日期占位符 2"/>
          <p:cNvSpPr>
            <a:spLocks noGrp="1"/>
          </p:cNvSpPr>
          <p:nvPr>
            <p:ph type="dt" sz="half" idx="10"/>
          </p:nvPr>
        </p:nvSpPr>
        <p:spPr>
          <a:xfrm>
            <a:off x="628650" y="4767264"/>
            <a:ext cx="2057400" cy="273844"/>
          </a:xfrm>
        </p:spPr>
        <p:txBody>
          <a:bodyPr lIns="68552" tIns="34289" rIns="68552" bIns="34289"/>
          <a:lstStyle/>
          <a:p>
            <a:pPr defTabSz="685477"/>
            <a:fld id="{20DD7636-5BE1-44BC-BB5F-15739D9E18E1}" type="datetimeFigureOut">
              <a:rPr lang="zh-CN" altLang="en-US" sz="1400" smtClean="0">
                <a:solidFill>
                  <a:srgbClr val="000000"/>
                </a:solidFill>
              </a:rPr>
              <a:pPr defTabSz="685477"/>
              <a:t>2024/5/2</a:t>
            </a:fld>
            <a:endParaRPr lang="zh-CN" altLang="en-US" sz="1400">
              <a:solidFill>
                <a:srgbClr val="000000"/>
              </a:solidFill>
            </a:endParaRPr>
          </a:p>
        </p:txBody>
      </p:sp>
      <p:sp>
        <p:nvSpPr>
          <p:cNvPr id="4" name="页脚占位符 3"/>
          <p:cNvSpPr>
            <a:spLocks noGrp="1"/>
          </p:cNvSpPr>
          <p:nvPr>
            <p:ph type="ftr" sz="quarter" idx="11"/>
          </p:nvPr>
        </p:nvSpPr>
        <p:spPr>
          <a:xfrm>
            <a:off x="3028950" y="4767264"/>
            <a:ext cx="3086100" cy="273844"/>
          </a:xfrm>
        </p:spPr>
        <p:txBody>
          <a:bodyPr lIns="68552" tIns="34289" rIns="68552" bIns="34289"/>
          <a:lstStyle/>
          <a:p>
            <a:pPr defTabSz="685477"/>
            <a:endParaRPr lang="zh-CN" altLang="en-US" sz="1400">
              <a:solidFill>
                <a:srgbClr val="000000"/>
              </a:solidFill>
            </a:endParaRPr>
          </a:p>
        </p:txBody>
      </p:sp>
      <p:sp>
        <p:nvSpPr>
          <p:cNvPr id="5" name="灯片编号占位符 4"/>
          <p:cNvSpPr>
            <a:spLocks noGrp="1"/>
          </p:cNvSpPr>
          <p:nvPr>
            <p:ph type="sldNum" sz="quarter" idx="12"/>
          </p:nvPr>
        </p:nvSpPr>
        <p:spPr>
          <a:xfrm>
            <a:off x="6457950" y="4767264"/>
            <a:ext cx="2057400" cy="273844"/>
          </a:xfrm>
        </p:spPr>
        <p:txBody>
          <a:bodyPr lIns="68552" tIns="34289" rIns="68552" bIns="34289"/>
          <a:lstStyle/>
          <a:p>
            <a:pPr defTabSz="685477"/>
            <a:fld id="{E87C0E1D-24C4-406F-9615-DBDA8D2D1F93}" type="slidenum">
              <a:rPr lang="zh-CN" altLang="en-US" sz="1400" smtClean="0">
                <a:solidFill>
                  <a:srgbClr val="000000"/>
                </a:solidFill>
              </a:rPr>
              <a:pPr defTabSz="685477"/>
              <a:t>‹#›</a:t>
            </a:fld>
            <a:endParaRPr lang="zh-CN" altLang="en-US" sz="1400">
              <a:solidFill>
                <a:srgbClr val="000000"/>
              </a:solidFill>
            </a:endParaRPr>
          </a:p>
        </p:txBody>
      </p:sp>
      <p:sp>
        <p:nvSpPr>
          <p:cNvPr id="37" name="内容占位符 36"/>
          <p:cNvSpPr>
            <a:spLocks noGrp="1"/>
          </p:cNvSpPr>
          <p:nvPr>
            <p:ph sz="quarter" idx="13" hasCustomPrompt="1"/>
          </p:nvPr>
        </p:nvSpPr>
        <p:spPr>
          <a:xfrm>
            <a:off x="2428875" y="2799920"/>
            <a:ext cx="4286250" cy="889453"/>
          </a:xfrm>
        </p:spPr>
        <p:txBody>
          <a:bodyPr lIns="68552" tIns="34289" rIns="68552" bIns="34289">
            <a:normAutofit/>
          </a:bodyPr>
          <a:lstStyle>
            <a:lvl1pPr marL="0" indent="0" algn="ctr">
              <a:buNone/>
              <a:defRPr sz="2400">
                <a:solidFill>
                  <a:schemeClr val="tx1"/>
                </a:solidFill>
              </a:defRPr>
            </a:lvl1pPr>
          </a:lstStyle>
          <a:p>
            <a:pPr lvl="0"/>
            <a:r>
              <a:rPr lang="zh-CN" altLang="en-US" dirty="0"/>
              <a:t>编辑文本</a:t>
            </a:r>
          </a:p>
        </p:txBody>
      </p:sp>
    </p:spTree>
    <p:extLst>
      <p:ext uri="{BB962C8B-B14F-4D97-AF65-F5344CB8AC3E}">
        <p14:creationId xmlns:p14="http://schemas.microsoft.com/office/powerpoint/2010/main" val="41192378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4767264"/>
            <a:ext cx="2057400" cy="273844"/>
          </a:xfrm>
        </p:spPr>
        <p:txBody>
          <a:bodyPr lIns="68552" tIns="34289" rIns="68552" bIns="34289"/>
          <a:lstStyle/>
          <a:p>
            <a:pPr defTabSz="685477"/>
            <a:fld id="{760FBDFE-C587-4B4C-A407-44438C67B59E}" type="datetimeFigureOut">
              <a:rPr lang="zh-CN" altLang="en-US" sz="1400" smtClean="0">
                <a:solidFill>
                  <a:srgbClr val="000000"/>
                </a:solidFill>
              </a:rPr>
              <a:pPr defTabSz="685477"/>
              <a:t>2024/5/2</a:t>
            </a:fld>
            <a:endParaRPr lang="zh-CN" altLang="en-US" sz="1400">
              <a:solidFill>
                <a:srgbClr val="000000"/>
              </a:solidFill>
            </a:endParaRPr>
          </a:p>
        </p:txBody>
      </p:sp>
      <p:sp>
        <p:nvSpPr>
          <p:cNvPr id="3" name="页脚占位符 2"/>
          <p:cNvSpPr>
            <a:spLocks noGrp="1"/>
          </p:cNvSpPr>
          <p:nvPr>
            <p:ph type="ftr" sz="quarter" idx="11"/>
          </p:nvPr>
        </p:nvSpPr>
        <p:spPr>
          <a:xfrm>
            <a:off x="3028950" y="4767264"/>
            <a:ext cx="3086100" cy="273844"/>
          </a:xfrm>
        </p:spPr>
        <p:txBody>
          <a:bodyPr lIns="68552" tIns="34289" rIns="68552" bIns="34289"/>
          <a:lstStyle/>
          <a:p>
            <a:pPr defTabSz="685477"/>
            <a:endParaRPr lang="zh-CN" altLang="en-US" sz="1400">
              <a:solidFill>
                <a:srgbClr val="000000"/>
              </a:solidFill>
            </a:endParaRPr>
          </a:p>
        </p:txBody>
      </p:sp>
      <p:sp>
        <p:nvSpPr>
          <p:cNvPr id="4" name="灯片编号占位符 3"/>
          <p:cNvSpPr>
            <a:spLocks noGrp="1"/>
          </p:cNvSpPr>
          <p:nvPr>
            <p:ph type="sldNum" sz="quarter" idx="12"/>
          </p:nvPr>
        </p:nvSpPr>
        <p:spPr>
          <a:xfrm>
            <a:off x="6457950" y="4767264"/>
            <a:ext cx="2057400" cy="273844"/>
          </a:xfrm>
        </p:spPr>
        <p:txBody>
          <a:bodyPr lIns="68552" tIns="34289" rIns="68552" bIns="34289"/>
          <a:lstStyle/>
          <a:p>
            <a:pPr defTabSz="685477"/>
            <a:fld id="{49AE70B2-8BF9-45C0-BB95-33D1B9D3A854}" type="slidenum">
              <a:rPr lang="zh-CN" altLang="en-US" sz="1400" smtClean="0">
                <a:solidFill>
                  <a:srgbClr val="000000"/>
                </a:solidFill>
              </a:rPr>
              <a:pPr defTabSz="685477"/>
              <a:t>‹#›</a:t>
            </a:fld>
            <a:endParaRPr lang="zh-CN" altLang="en-US" sz="1400">
              <a:solidFill>
                <a:srgbClr val="000000"/>
              </a:solidFill>
            </a:endParaRPr>
          </a:p>
        </p:txBody>
      </p:sp>
    </p:spTree>
    <p:extLst>
      <p:ext uri="{BB962C8B-B14F-4D97-AF65-F5344CB8AC3E}">
        <p14:creationId xmlns:p14="http://schemas.microsoft.com/office/powerpoint/2010/main" val="35023347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28665" y="535274"/>
            <a:ext cx="3511241" cy="1071121"/>
          </a:xfrm>
        </p:spPr>
        <p:txBody>
          <a:bodyPr lIns="68552" tIns="34289" rIns="68552" bIns="34289" anchor="t" anchorCtr="0">
            <a:normAutofit/>
          </a:bodyPr>
          <a:lstStyle>
            <a:lvl1pPr>
              <a:defRPr sz="2700"/>
            </a:lvl1pPr>
          </a:lstStyle>
          <a:p>
            <a:r>
              <a:rPr lang="zh-CN" altLang="en-US" dirty="0"/>
              <a:t>单击此处编辑标题</a:t>
            </a:r>
          </a:p>
        </p:txBody>
      </p:sp>
      <p:sp>
        <p:nvSpPr>
          <p:cNvPr id="3" name="图片占位符 2"/>
          <p:cNvSpPr>
            <a:spLocks noGrp="1" noChangeAspect="1"/>
          </p:cNvSpPr>
          <p:nvPr>
            <p:ph type="pic" idx="1"/>
          </p:nvPr>
        </p:nvSpPr>
        <p:spPr>
          <a:xfrm>
            <a:off x="4231888" y="535255"/>
            <a:ext cx="4283912" cy="4052700"/>
          </a:xfrm>
        </p:spPr>
        <p:txBody>
          <a:bodyPr lIns="68552" tIns="34289" rIns="68552" bIns="34289"/>
          <a:lstStyle>
            <a:lvl1pPr marL="0" indent="0">
              <a:buNone/>
              <a:defRPr sz="2400"/>
            </a:lvl1pPr>
            <a:lvl2pPr marL="342731" indent="0">
              <a:buNone/>
              <a:defRPr sz="2100"/>
            </a:lvl2pPr>
            <a:lvl3pPr marL="685477" indent="0">
              <a:buNone/>
              <a:defRPr sz="1800"/>
            </a:lvl3pPr>
            <a:lvl4pPr marL="1028216" indent="0">
              <a:buNone/>
              <a:defRPr sz="1500"/>
            </a:lvl4pPr>
            <a:lvl5pPr marL="1370954" indent="0">
              <a:buNone/>
              <a:defRPr sz="1500"/>
            </a:lvl5pPr>
            <a:lvl6pPr marL="1713701" indent="0">
              <a:buNone/>
              <a:defRPr sz="1500"/>
            </a:lvl6pPr>
            <a:lvl7pPr marL="2056430" indent="0">
              <a:buNone/>
              <a:defRPr sz="1500"/>
            </a:lvl7pPr>
            <a:lvl8pPr marL="2399160" indent="0">
              <a:buNone/>
              <a:defRPr sz="1500"/>
            </a:lvl8pPr>
            <a:lvl9pPr marL="2741891" indent="0">
              <a:buNone/>
              <a:defRPr sz="1500"/>
            </a:lvl9pPr>
          </a:lstStyle>
          <a:p>
            <a:endParaRPr lang="zh-CN" altLang="en-US" dirty="0"/>
          </a:p>
        </p:txBody>
      </p:sp>
      <p:sp>
        <p:nvSpPr>
          <p:cNvPr id="4" name="文本占位符 3"/>
          <p:cNvSpPr>
            <a:spLocks noGrp="1"/>
          </p:cNvSpPr>
          <p:nvPr>
            <p:ph type="body" sz="half" idx="2"/>
          </p:nvPr>
        </p:nvSpPr>
        <p:spPr>
          <a:xfrm>
            <a:off x="628665" y="1735406"/>
            <a:ext cx="3511241" cy="2858691"/>
          </a:xfrm>
        </p:spPr>
        <p:txBody>
          <a:bodyPr lIns="68552" tIns="34289" rIns="68552" bIns="34289">
            <a:normAutofit/>
          </a:bodyPr>
          <a:lstStyle>
            <a:lvl1pPr marL="0" indent="0">
              <a:buNone/>
              <a:defRPr sz="1400"/>
            </a:lvl1pPr>
            <a:lvl2pPr marL="342731" indent="0">
              <a:buNone/>
              <a:defRPr sz="1100"/>
            </a:lvl2pPr>
            <a:lvl3pPr marL="685477" indent="0">
              <a:buNone/>
              <a:defRPr sz="900"/>
            </a:lvl3pPr>
            <a:lvl4pPr marL="1028216" indent="0">
              <a:buNone/>
              <a:defRPr sz="800"/>
            </a:lvl4pPr>
            <a:lvl5pPr marL="1370954" indent="0">
              <a:buNone/>
              <a:defRPr sz="800"/>
            </a:lvl5pPr>
            <a:lvl6pPr marL="1713701" indent="0">
              <a:buNone/>
              <a:defRPr sz="800"/>
            </a:lvl6pPr>
            <a:lvl7pPr marL="2056430" indent="0">
              <a:buNone/>
              <a:defRPr sz="800"/>
            </a:lvl7pPr>
            <a:lvl8pPr marL="2399160" indent="0">
              <a:buNone/>
              <a:defRPr sz="800"/>
            </a:lvl8pPr>
            <a:lvl9pPr marL="2741891" indent="0">
              <a:buNone/>
              <a:defRPr sz="800"/>
            </a:lvl9pPr>
          </a:lstStyle>
          <a:p>
            <a:pPr lvl="0"/>
            <a:r>
              <a:rPr lang="zh-CN" altLang="en-US" dirty="0"/>
              <a:t>单击此处编辑母版文本样式</a:t>
            </a:r>
          </a:p>
        </p:txBody>
      </p:sp>
      <p:sp>
        <p:nvSpPr>
          <p:cNvPr id="5" name="日期占位符 4"/>
          <p:cNvSpPr>
            <a:spLocks noGrp="1"/>
          </p:cNvSpPr>
          <p:nvPr>
            <p:ph type="dt" sz="half" idx="10"/>
          </p:nvPr>
        </p:nvSpPr>
        <p:spPr>
          <a:xfrm>
            <a:off x="628650" y="4767264"/>
            <a:ext cx="2057400" cy="273844"/>
          </a:xfrm>
        </p:spPr>
        <p:txBody>
          <a:bodyPr lIns="68552" tIns="34289" rIns="68552" bIns="34289"/>
          <a:lstStyle/>
          <a:p>
            <a:pPr defTabSz="685477"/>
            <a:fld id="{9EFD9D74-47D9-4702-A33C-335B63B48DBF}" type="datetimeFigureOut">
              <a:rPr lang="zh-CN" altLang="en-US" sz="1400" smtClean="0">
                <a:solidFill>
                  <a:srgbClr val="000000"/>
                </a:solidFill>
              </a:rPr>
              <a:pPr defTabSz="685477"/>
              <a:t>2024/5/2</a:t>
            </a:fld>
            <a:endParaRPr lang="zh-CN" altLang="en-US" sz="1400" dirty="0">
              <a:solidFill>
                <a:srgbClr val="000000"/>
              </a:solidFill>
            </a:endParaRPr>
          </a:p>
        </p:txBody>
      </p:sp>
      <p:sp>
        <p:nvSpPr>
          <p:cNvPr id="6" name="页脚占位符 5"/>
          <p:cNvSpPr>
            <a:spLocks noGrp="1"/>
          </p:cNvSpPr>
          <p:nvPr>
            <p:ph type="ftr" sz="quarter" idx="11"/>
          </p:nvPr>
        </p:nvSpPr>
        <p:spPr>
          <a:xfrm>
            <a:off x="3028950" y="4767264"/>
            <a:ext cx="3086100" cy="273844"/>
          </a:xfrm>
        </p:spPr>
        <p:txBody>
          <a:bodyPr lIns="68552" tIns="34289" rIns="68552" bIns="34289"/>
          <a:lstStyle/>
          <a:p>
            <a:pPr defTabSz="685477"/>
            <a:endParaRPr lang="zh-CN" altLang="en-US" sz="1400" dirty="0">
              <a:solidFill>
                <a:srgbClr val="000000"/>
              </a:solidFill>
            </a:endParaRPr>
          </a:p>
        </p:txBody>
      </p:sp>
      <p:sp>
        <p:nvSpPr>
          <p:cNvPr id="7" name="灯片编号占位符 6"/>
          <p:cNvSpPr>
            <a:spLocks noGrp="1"/>
          </p:cNvSpPr>
          <p:nvPr>
            <p:ph type="sldNum" sz="quarter" idx="12"/>
          </p:nvPr>
        </p:nvSpPr>
        <p:spPr>
          <a:xfrm>
            <a:off x="6457950" y="4767264"/>
            <a:ext cx="2057400" cy="273844"/>
          </a:xfrm>
        </p:spPr>
        <p:txBody>
          <a:bodyPr lIns="68552" tIns="34289" rIns="68552" bIns="34289"/>
          <a:lstStyle/>
          <a:p>
            <a:pPr defTabSz="685477"/>
            <a:fld id="{FABC47A4-756D-490B-A52F-7D9E2C9FC05F}" type="slidenum">
              <a:rPr lang="zh-CN" altLang="en-US" sz="1400" smtClean="0">
                <a:solidFill>
                  <a:srgbClr val="000000"/>
                </a:solidFill>
              </a:rPr>
              <a:pPr defTabSz="685477"/>
              <a:t>‹#›</a:t>
            </a:fld>
            <a:endParaRPr lang="zh-CN" altLang="en-US" sz="1400">
              <a:solidFill>
                <a:srgbClr val="000000"/>
              </a:solidFill>
            </a:endParaRPr>
          </a:p>
        </p:txBody>
      </p:sp>
    </p:spTree>
    <p:extLst>
      <p:ext uri="{BB962C8B-B14F-4D97-AF65-F5344CB8AC3E}">
        <p14:creationId xmlns:p14="http://schemas.microsoft.com/office/powerpoint/2010/main" val="1782672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7833675" y="273863"/>
            <a:ext cx="681676" cy="4358879"/>
          </a:xfrm>
        </p:spPr>
        <p:txBody>
          <a:bodyPr vert="eaVert" lIns="68552" tIns="34289" rIns="68552" bIns="34289">
            <a:normAutofit/>
          </a:bodyPr>
          <a:lstStyle>
            <a:lvl1pPr>
              <a:defRPr sz="3300"/>
            </a:lvl1pPr>
          </a:lstStyle>
          <a:p>
            <a:r>
              <a:rPr lang="zh-CN" altLang="en-US" dirty="0"/>
              <a:t>单击此处编辑标题</a:t>
            </a:r>
          </a:p>
        </p:txBody>
      </p:sp>
      <p:sp>
        <p:nvSpPr>
          <p:cNvPr id="3" name="竖排文字占位符 2"/>
          <p:cNvSpPr>
            <a:spLocks noGrp="1"/>
          </p:cNvSpPr>
          <p:nvPr>
            <p:ph type="body" orient="vert" idx="1"/>
          </p:nvPr>
        </p:nvSpPr>
        <p:spPr>
          <a:xfrm>
            <a:off x="628651" y="273863"/>
            <a:ext cx="7084832" cy="4358879"/>
          </a:xfrm>
        </p:spPr>
        <p:txBody>
          <a:bodyPr vert="eaVert" lIns="68552" tIns="34289" rIns="68552" bIns="34289"/>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a:xfrm>
            <a:off x="628650" y="4767264"/>
            <a:ext cx="2057400" cy="273844"/>
          </a:xfrm>
        </p:spPr>
        <p:txBody>
          <a:bodyPr lIns="68552" tIns="34289" rIns="68552" bIns="34289"/>
          <a:lstStyle/>
          <a:p>
            <a:pPr defTabSz="685477"/>
            <a:fld id="{760FBDFE-C587-4B4C-A407-44438C67B59E}" type="datetimeFigureOut">
              <a:rPr lang="zh-CN" altLang="en-US" sz="1400" smtClean="0">
                <a:solidFill>
                  <a:srgbClr val="000000"/>
                </a:solidFill>
              </a:rPr>
              <a:pPr defTabSz="685477"/>
              <a:t>2024/5/2</a:t>
            </a:fld>
            <a:endParaRPr lang="zh-CN" altLang="en-US" sz="1400">
              <a:solidFill>
                <a:srgbClr val="000000"/>
              </a:solidFill>
            </a:endParaRPr>
          </a:p>
        </p:txBody>
      </p:sp>
      <p:sp>
        <p:nvSpPr>
          <p:cNvPr id="5" name="页脚占位符 4"/>
          <p:cNvSpPr>
            <a:spLocks noGrp="1"/>
          </p:cNvSpPr>
          <p:nvPr>
            <p:ph type="ftr" sz="quarter" idx="11"/>
          </p:nvPr>
        </p:nvSpPr>
        <p:spPr>
          <a:xfrm>
            <a:off x="3028950" y="4767264"/>
            <a:ext cx="3086100" cy="273844"/>
          </a:xfrm>
        </p:spPr>
        <p:txBody>
          <a:bodyPr lIns="68552" tIns="34289" rIns="68552" bIns="34289"/>
          <a:lstStyle/>
          <a:p>
            <a:pPr defTabSz="685477"/>
            <a:endParaRPr lang="zh-CN" altLang="en-US" sz="1400">
              <a:solidFill>
                <a:srgbClr val="000000"/>
              </a:solidFill>
            </a:endParaRPr>
          </a:p>
        </p:txBody>
      </p:sp>
      <p:sp>
        <p:nvSpPr>
          <p:cNvPr id="6" name="灯片编号占位符 5"/>
          <p:cNvSpPr>
            <a:spLocks noGrp="1"/>
          </p:cNvSpPr>
          <p:nvPr>
            <p:ph type="sldNum" sz="quarter" idx="12"/>
          </p:nvPr>
        </p:nvSpPr>
        <p:spPr>
          <a:xfrm>
            <a:off x="6457950" y="4767264"/>
            <a:ext cx="2057400" cy="273844"/>
          </a:xfrm>
        </p:spPr>
        <p:txBody>
          <a:bodyPr lIns="68552" tIns="34289" rIns="68552" bIns="34289"/>
          <a:lstStyle/>
          <a:p>
            <a:pPr defTabSz="685477"/>
            <a:fld id="{49AE70B2-8BF9-45C0-BB95-33D1B9D3A854}" type="slidenum">
              <a:rPr lang="zh-CN" altLang="en-US" sz="1400" smtClean="0">
                <a:solidFill>
                  <a:srgbClr val="000000"/>
                </a:solidFill>
              </a:rPr>
              <a:pPr defTabSz="685477"/>
              <a:t>‹#›</a:t>
            </a:fld>
            <a:endParaRPr lang="zh-CN" altLang="en-US" sz="1400">
              <a:solidFill>
                <a:srgbClr val="000000"/>
              </a:solidFill>
            </a:endParaRPr>
          </a:p>
        </p:txBody>
      </p:sp>
    </p:spTree>
    <p:extLst>
      <p:ext uri="{BB962C8B-B14F-4D97-AF65-F5344CB8AC3E}">
        <p14:creationId xmlns:p14="http://schemas.microsoft.com/office/powerpoint/2010/main" val="123938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a:xfrm>
            <a:off x="628650" y="4767264"/>
            <a:ext cx="2057400" cy="273844"/>
          </a:xfrm>
        </p:spPr>
        <p:txBody>
          <a:bodyPr lIns="68552" tIns="34289" rIns="68552" bIns="34289"/>
          <a:lstStyle/>
          <a:p>
            <a:pPr defTabSz="685477"/>
            <a:fld id="{760FBDFE-C587-4B4C-A407-44438C67B59E}" type="datetimeFigureOut">
              <a:rPr lang="zh-CN" altLang="en-US" sz="1400" smtClean="0">
                <a:solidFill>
                  <a:srgbClr val="000000"/>
                </a:solidFill>
              </a:rPr>
              <a:pPr defTabSz="685477"/>
              <a:t>2024/5/2</a:t>
            </a:fld>
            <a:endParaRPr lang="zh-CN" altLang="en-US" sz="1400">
              <a:solidFill>
                <a:srgbClr val="000000"/>
              </a:solidFill>
            </a:endParaRPr>
          </a:p>
        </p:txBody>
      </p:sp>
      <p:sp>
        <p:nvSpPr>
          <p:cNvPr id="4" name="页脚占位符 3"/>
          <p:cNvSpPr>
            <a:spLocks noGrp="1"/>
          </p:cNvSpPr>
          <p:nvPr>
            <p:ph type="ftr" sz="quarter" idx="11"/>
          </p:nvPr>
        </p:nvSpPr>
        <p:spPr>
          <a:xfrm>
            <a:off x="3028950" y="4767264"/>
            <a:ext cx="3086100" cy="273844"/>
          </a:xfrm>
        </p:spPr>
        <p:txBody>
          <a:bodyPr lIns="68552" tIns="34289" rIns="68552" bIns="34289"/>
          <a:lstStyle/>
          <a:p>
            <a:pPr defTabSz="685477"/>
            <a:endParaRPr lang="zh-CN" altLang="en-US" sz="1400">
              <a:solidFill>
                <a:srgbClr val="000000"/>
              </a:solidFill>
            </a:endParaRPr>
          </a:p>
        </p:txBody>
      </p:sp>
      <p:sp>
        <p:nvSpPr>
          <p:cNvPr id="5" name="灯片编号占位符 4"/>
          <p:cNvSpPr>
            <a:spLocks noGrp="1"/>
          </p:cNvSpPr>
          <p:nvPr>
            <p:ph type="sldNum" sz="quarter" idx="12"/>
          </p:nvPr>
        </p:nvSpPr>
        <p:spPr>
          <a:xfrm>
            <a:off x="6457950" y="4767264"/>
            <a:ext cx="2057400" cy="273844"/>
          </a:xfrm>
        </p:spPr>
        <p:txBody>
          <a:bodyPr lIns="68552" tIns="34289" rIns="68552" bIns="34289"/>
          <a:lstStyle/>
          <a:p>
            <a:pPr defTabSz="685477"/>
            <a:fld id="{49AE70B2-8BF9-45C0-BB95-33D1B9D3A854}" type="slidenum">
              <a:rPr lang="zh-CN" altLang="en-US" sz="1400" smtClean="0">
                <a:solidFill>
                  <a:srgbClr val="000000"/>
                </a:solidFill>
              </a:rPr>
              <a:pPr defTabSz="685477"/>
              <a:t>‹#›</a:t>
            </a:fld>
            <a:endParaRPr lang="zh-CN" altLang="en-US" sz="1400">
              <a:solidFill>
                <a:srgbClr val="000000"/>
              </a:solidFill>
            </a:endParaRPr>
          </a:p>
        </p:txBody>
      </p:sp>
      <p:sp>
        <p:nvSpPr>
          <p:cNvPr id="7" name="内容占位符 6"/>
          <p:cNvSpPr>
            <a:spLocks noGrp="1"/>
          </p:cNvSpPr>
          <p:nvPr>
            <p:ph sz="quarter" idx="13"/>
          </p:nvPr>
        </p:nvSpPr>
        <p:spPr>
          <a:xfrm>
            <a:off x="628650" y="413659"/>
            <a:ext cx="7886700" cy="4169228"/>
          </a:xfrm>
        </p:spPr>
        <p:txBody>
          <a:bodyPr lIns="68552" tIns="34289" rIns="68552" bIns="34289"/>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2664677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3"/>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54" indent="0" algn="ctr">
              <a:buNone/>
              <a:defRPr>
                <a:solidFill>
                  <a:schemeClr val="tx1">
                    <a:tint val="75000"/>
                  </a:schemeClr>
                </a:solidFill>
              </a:defRPr>
            </a:lvl2pPr>
            <a:lvl3pPr marL="914310" indent="0" algn="ctr">
              <a:buNone/>
              <a:defRPr>
                <a:solidFill>
                  <a:schemeClr val="tx1">
                    <a:tint val="75000"/>
                  </a:schemeClr>
                </a:solidFill>
              </a:defRPr>
            </a:lvl3pPr>
            <a:lvl4pPr marL="1371464" indent="0" algn="ctr">
              <a:buNone/>
              <a:defRPr>
                <a:solidFill>
                  <a:schemeClr val="tx1">
                    <a:tint val="75000"/>
                  </a:schemeClr>
                </a:solidFill>
              </a:defRPr>
            </a:lvl4pPr>
            <a:lvl5pPr marL="1828619" indent="0" algn="ctr">
              <a:buNone/>
              <a:defRPr>
                <a:solidFill>
                  <a:schemeClr val="tx1">
                    <a:tint val="75000"/>
                  </a:schemeClr>
                </a:solidFill>
              </a:defRPr>
            </a:lvl5pPr>
            <a:lvl6pPr marL="2285772" indent="0" algn="ctr">
              <a:buNone/>
              <a:defRPr>
                <a:solidFill>
                  <a:schemeClr val="tx1">
                    <a:tint val="75000"/>
                  </a:schemeClr>
                </a:solidFill>
              </a:defRPr>
            </a:lvl6pPr>
            <a:lvl7pPr marL="2742926" indent="0" algn="ctr">
              <a:buNone/>
              <a:defRPr>
                <a:solidFill>
                  <a:schemeClr val="tx1">
                    <a:tint val="75000"/>
                  </a:schemeClr>
                </a:solidFill>
              </a:defRPr>
            </a:lvl7pPr>
            <a:lvl8pPr marL="3200080" indent="0" algn="ctr">
              <a:buNone/>
              <a:defRPr>
                <a:solidFill>
                  <a:schemeClr val="tx1">
                    <a:tint val="75000"/>
                  </a:schemeClr>
                </a:solidFill>
              </a:defRPr>
            </a:lvl8pPr>
            <a:lvl9pPr marL="365723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5BD8CD-5E67-4F4E-9507-44C86E7AECDB}" type="datetimeFigureOut">
              <a:rPr lang="en-US" smtClean="0">
                <a:solidFill>
                  <a:prstClr val="black">
                    <a:tint val="75000"/>
                  </a:prstClr>
                </a:solidFill>
              </a:rPr>
              <a:pPr/>
              <a:t>02/05/2024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DB19A4-2FE2-4949-9BCD-C89F20BEDF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13997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BD8CD-5E67-4F4E-9507-44C86E7AECDB}" type="datetimeFigureOut">
              <a:rPr lang="en-US" smtClean="0">
                <a:solidFill>
                  <a:prstClr val="black">
                    <a:tint val="75000"/>
                  </a:prstClr>
                </a:solidFill>
              </a:rPr>
              <a:pPr/>
              <a:t>02/05/2024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DB19A4-2FE2-4949-9BCD-C89F20BEDF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8373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857" indent="0" algn="ctr">
              <a:buNone/>
              <a:defRPr sz="1500"/>
            </a:lvl2pPr>
            <a:lvl3pPr marL="685715" indent="0" algn="ctr">
              <a:buNone/>
              <a:defRPr sz="1400"/>
            </a:lvl3pPr>
            <a:lvl4pPr marL="1028573" indent="0" algn="ctr">
              <a:buNone/>
              <a:defRPr sz="1200"/>
            </a:lvl4pPr>
            <a:lvl5pPr marL="1371430" indent="0" algn="ctr">
              <a:buNone/>
              <a:defRPr sz="1200"/>
            </a:lvl5pPr>
            <a:lvl6pPr marL="1714289" indent="0" algn="ctr">
              <a:buNone/>
              <a:defRPr sz="1200"/>
            </a:lvl6pPr>
            <a:lvl7pPr marL="2057144" indent="0" algn="ctr">
              <a:buNone/>
              <a:defRPr sz="1200"/>
            </a:lvl7pPr>
            <a:lvl8pPr marL="2400000" indent="0" algn="ctr">
              <a:buNone/>
              <a:defRPr sz="1200"/>
            </a:lvl8pPr>
            <a:lvl9pPr marL="2742857"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93017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54" indent="0">
              <a:buNone/>
              <a:defRPr sz="1800">
                <a:solidFill>
                  <a:schemeClr val="tx1">
                    <a:tint val="75000"/>
                  </a:schemeClr>
                </a:solidFill>
              </a:defRPr>
            </a:lvl2pPr>
            <a:lvl3pPr marL="914310" indent="0">
              <a:buNone/>
              <a:defRPr sz="1600">
                <a:solidFill>
                  <a:schemeClr val="tx1">
                    <a:tint val="75000"/>
                  </a:schemeClr>
                </a:solidFill>
              </a:defRPr>
            </a:lvl3pPr>
            <a:lvl4pPr marL="1371464" indent="0">
              <a:buNone/>
              <a:defRPr sz="1400">
                <a:solidFill>
                  <a:schemeClr val="tx1">
                    <a:tint val="75000"/>
                  </a:schemeClr>
                </a:solidFill>
              </a:defRPr>
            </a:lvl4pPr>
            <a:lvl5pPr marL="1828619" indent="0">
              <a:buNone/>
              <a:defRPr sz="1400">
                <a:solidFill>
                  <a:schemeClr val="tx1">
                    <a:tint val="75000"/>
                  </a:schemeClr>
                </a:solidFill>
              </a:defRPr>
            </a:lvl5pPr>
            <a:lvl6pPr marL="2285772" indent="0">
              <a:buNone/>
              <a:defRPr sz="1400">
                <a:solidFill>
                  <a:schemeClr val="tx1">
                    <a:tint val="75000"/>
                  </a:schemeClr>
                </a:solidFill>
              </a:defRPr>
            </a:lvl6pPr>
            <a:lvl7pPr marL="2742926" indent="0">
              <a:buNone/>
              <a:defRPr sz="1400">
                <a:solidFill>
                  <a:schemeClr val="tx1">
                    <a:tint val="75000"/>
                  </a:schemeClr>
                </a:solidFill>
              </a:defRPr>
            </a:lvl7pPr>
            <a:lvl8pPr marL="3200080" indent="0">
              <a:buNone/>
              <a:defRPr sz="1400">
                <a:solidFill>
                  <a:schemeClr val="tx1">
                    <a:tint val="75000"/>
                  </a:schemeClr>
                </a:solidFill>
              </a:defRPr>
            </a:lvl8pPr>
            <a:lvl9pPr marL="3657235"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5BD8CD-5E67-4F4E-9507-44C86E7AECDB}" type="datetimeFigureOut">
              <a:rPr lang="en-US" smtClean="0">
                <a:solidFill>
                  <a:prstClr val="black">
                    <a:tint val="75000"/>
                  </a:prstClr>
                </a:solidFill>
              </a:rPr>
              <a:pPr/>
              <a:t>02/05/2024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DB19A4-2FE2-4949-9BCD-C89F20BEDF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6235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5BD8CD-5E67-4F4E-9507-44C86E7AECDB}" type="datetimeFigureOut">
              <a:rPr lang="en-US" smtClean="0">
                <a:solidFill>
                  <a:prstClr val="black">
                    <a:tint val="75000"/>
                  </a:prstClr>
                </a:solidFill>
              </a:rPr>
              <a:pPr/>
              <a:t>02/05/2024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DB19A4-2FE2-4949-9BCD-C89F20BEDF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43526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54" indent="0">
              <a:buNone/>
              <a:defRPr sz="2000" b="1"/>
            </a:lvl2pPr>
            <a:lvl3pPr marL="914310" indent="0">
              <a:buNone/>
              <a:defRPr sz="1800" b="1"/>
            </a:lvl3pPr>
            <a:lvl4pPr marL="1371464" indent="0">
              <a:buNone/>
              <a:defRPr sz="1600" b="1"/>
            </a:lvl4pPr>
            <a:lvl5pPr marL="1828619" indent="0">
              <a:buNone/>
              <a:defRPr sz="1600" b="1"/>
            </a:lvl5pPr>
            <a:lvl6pPr marL="2285772" indent="0">
              <a:buNone/>
              <a:defRPr sz="1600" b="1"/>
            </a:lvl6pPr>
            <a:lvl7pPr marL="2742926" indent="0">
              <a:buNone/>
              <a:defRPr sz="1600" b="1"/>
            </a:lvl7pPr>
            <a:lvl8pPr marL="3200080" indent="0">
              <a:buNone/>
              <a:defRPr sz="1600" b="1"/>
            </a:lvl8pPr>
            <a:lvl9pPr marL="365723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154" indent="0">
              <a:buNone/>
              <a:defRPr sz="2000" b="1"/>
            </a:lvl2pPr>
            <a:lvl3pPr marL="914310" indent="0">
              <a:buNone/>
              <a:defRPr sz="1800" b="1"/>
            </a:lvl3pPr>
            <a:lvl4pPr marL="1371464" indent="0">
              <a:buNone/>
              <a:defRPr sz="1600" b="1"/>
            </a:lvl4pPr>
            <a:lvl5pPr marL="1828619" indent="0">
              <a:buNone/>
              <a:defRPr sz="1600" b="1"/>
            </a:lvl5pPr>
            <a:lvl6pPr marL="2285772" indent="0">
              <a:buNone/>
              <a:defRPr sz="1600" b="1"/>
            </a:lvl6pPr>
            <a:lvl7pPr marL="2742926" indent="0">
              <a:buNone/>
              <a:defRPr sz="1600" b="1"/>
            </a:lvl7pPr>
            <a:lvl8pPr marL="3200080" indent="0">
              <a:buNone/>
              <a:defRPr sz="1600" b="1"/>
            </a:lvl8pPr>
            <a:lvl9pPr marL="365723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5BD8CD-5E67-4F4E-9507-44C86E7AECDB}" type="datetimeFigureOut">
              <a:rPr lang="en-US" smtClean="0">
                <a:solidFill>
                  <a:prstClr val="black">
                    <a:tint val="75000"/>
                  </a:prstClr>
                </a:solidFill>
              </a:rPr>
              <a:pPr/>
              <a:t>02/05/2024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6DB19A4-2FE2-4949-9BCD-C89F20BEDF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85737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5BD8CD-5E67-4F4E-9507-44C86E7AECDB}" type="datetimeFigureOut">
              <a:rPr lang="en-US" smtClean="0">
                <a:solidFill>
                  <a:prstClr val="black">
                    <a:tint val="75000"/>
                  </a:prstClr>
                </a:solidFill>
              </a:rPr>
              <a:pPr/>
              <a:t>02/05/2024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6DB19A4-2FE2-4949-9BCD-C89F20BEDF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48967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5BD8CD-5E67-4F4E-9507-44C86E7AECDB}" type="datetimeFigureOut">
              <a:rPr lang="en-US" smtClean="0">
                <a:solidFill>
                  <a:prstClr val="black">
                    <a:tint val="75000"/>
                  </a:prstClr>
                </a:solidFill>
              </a:rPr>
              <a:pPr/>
              <a:t>02/05/2024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6DB19A4-2FE2-4949-9BCD-C89F20BEDF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385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154" indent="0">
              <a:buNone/>
              <a:defRPr sz="1200"/>
            </a:lvl2pPr>
            <a:lvl3pPr marL="914310" indent="0">
              <a:buNone/>
              <a:defRPr sz="1000"/>
            </a:lvl3pPr>
            <a:lvl4pPr marL="1371464" indent="0">
              <a:buNone/>
              <a:defRPr sz="900"/>
            </a:lvl4pPr>
            <a:lvl5pPr marL="1828619" indent="0">
              <a:buNone/>
              <a:defRPr sz="900"/>
            </a:lvl5pPr>
            <a:lvl6pPr marL="2285772" indent="0">
              <a:buNone/>
              <a:defRPr sz="900"/>
            </a:lvl6pPr>
            <a:lvl7pPr marL="2742926" indent="0">
              <a:buNone/>
              <a:defRPr sz="900"/>
            </a:lvl7pPr>
            <a:lvl8pPr marL="3200080" indent="0">
              <a:buNone/>
              <a:defRPr sz="900"/>
            </a:lvl8pPr>
            <a:lvl9pPr marL="365723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BD8CD-5E67-4F4E-9507-44C86E7AECDB}" type="datetimeFigureOut">
              <a:rPr lang="en-US" smtClean="0">
                <a:solidFill>
                  <a:prstClr val="black">
                    <a:tint val="75000"/>
                  </a:prstClr>
                </a:solidFill>
              </a:rPr>
              <a:pPr/>
              <a:t>02/05/2024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DB19A4-2FE2-4949-9BCD-C89F20BEDF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501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54" indent="0">
              <a:buNone/>
              <a:defRPr sz="2800"/>
            </a:lvl2pPr>
            <a:lvl3pPr marL="914310" indent="0">
              <a:buNone/>
              <a:defRPr sz="2400"/>
            </a:lvl3pPr>
            <a:lvl4pPr marL="1371464" indent="0">
              <a:buNone/>
              <a:defRPr sz="2000"/>
            </a:lvl4pPr>
            <a:lvl5pPr marL="1828619" indent="0">
              <a:buNone/>
              <a:defRPr sz="2000"/>
            </a:lvl5pPr>
            <a:lvl6pPr marL="2285772" indent="0">
              <a:buNone/>
              <a:defRPr sz="2000"/>
            </a:lvl6pPr>
            <a:lvl7pPr marL="2742926" indent="0">
              <a:buNone/>
              <a:defRPr sz="2000"/>
            </a:lvl7pPr>
            <a:lvl8pPr marL="3200080" indent="0">
              <a:buNone/>
              <a:defRPr sz="2000"/>
            </a:lvl8pPr>
            <a:lvl9pPr marL="3657235" indent="0">
              <a:buNone/>
              <a:defRPr sz="2000"/>
            </a:lvl9pPr>
          </a:lstStyle>
          <a:p>
            <a:endParaRPr lang="en-US"/>
          </a:p>
        </p:txBody>
      </p:sp>
      <p:sp>
        <p:nvSpPr>
          <p:cNvPr id="4" name="Text Placeholder 3"/>
          <p:cNvSpPr>
            <a:spLocks noGrp="1"/>
          </p:cNvSpPr>
          <p:nvPr>
            <p:ph type="body" sz="half" idx="2"/>
          </p:nvPr>
        </p:nvSpPr>
        <p:spPr>
          <a:xfrm>
            <a:off x="1792288" y="4025507"/>
            <a:ext cx="5486400" cy="603647"/>
          </a:xfrm>
        </p:spPr>
        <p:txBody>
          <a:bodyPr/>
          <a:lstStyle>
            <a:lvl1pPr marL="0" indent="0">
              <a:buNone/>
              <a:defRPr sz="1400"/>
            </a:lvl1pPr>
            <a:lvl2pPr marL="457154" indent="0">
              <a:buNone/>
              <a:defRPr sz="1200"/>
            </a:lvl2pPr>
            <a:lvl3pPr marL="914310" indent="0">
              <a:buNone/>
              <a:defRPr sz="1000"/>
            </a:lvl3pPr>
            <a:lvl4pPr marL="1371464" indent="0">
              <a:buNone/>
              <a:defRPr sz="900"/>
            </a:lvl4pPr>
            <a:lvl5pPr marL="1828619" indent="0">
              <a:buNone/>
              <a:defRPr sz="900"/>
            </a:lvl5pPr>
            <a:lvl6pPr marL="2285772" indent="0">
              <a:buNone/>
              <a:defRPr sz="900"/>
            </a:lvl6pPr>
            <a:lvl7pPr marL="2742926" indent="0">
              <a:buNone/>
              <a:defRPr sz="900"/>
            </a:lvl7pPr>
            <a:lvl8pPr marL="3200080" indent="0">
              <a:buNone/>
              <a:defRPr sz="900"/>
            </a:lvl8pPr>
            <a:lvl9pPr marL="365723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BD8CD-5E67-4F4E-9507-44C86E7AECDB}" type="datetimeFigureOut">
              <a:rPr lang="en-US" smtClean="0">
                <a:solidFill>
                  <a:prstClr val="black">
                    <a:tint val="75000"/>
                  </a:prstClr>
                </a:solidFill>
              </a:rPr>
              <a:pPr/>
              <a:t>02/05/2024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DB19A4-2FE2-4949-9BCD-C89F20BEDF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0546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BD8CD-5E67-4F4E-9507-44C86E7AECDB}" type="datetimeFigureOut">
              <a:rPr lang="en-US" smtClean="0">
                <a:solidFill>
                  <a:prstClr val="black">
                    <a:tint val="75000"/>
                  </a:prstClr>
                </a:solidFill>
              </a:rPr>
              <a:pPr/>
              <a:t>02/05/2024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DB19A4-2FE2-4949-9BCD-C89F20BEDF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4454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BD8CD-5E67-4F4E-9507-44C86E7AECDB}" type="datetimeFigureOut">
              <a:rPr lang="en-US" smtClean="0">
                <a:solidFill>
                  <a:prstClr val="black">
                    <a:tint val="75000"/>
                  </a:prstClr>
                </a:solidFill>
              </a:rPr>
              <a:pPr/>
              <a:t>02/05/2024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DB19A4-2FE2-4949-9BCD-C89F20BEDF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92312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2381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489379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8794560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lIns="91432" tIns="45716" rIns="91432" bIns="45716"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a:prstGeom prst="rect">
            <a:avLst/>
          </a:prstGeom>
        </p:spPr>
        <p:txBody>
          <a:bodyPr lIns="91432" tIns="45716" rIns="91432" bIns="45716" anchor="b"/>
          <a:lstStyle>
            <a:lvl1pPr marL="0" indent="0">
              <a:buNone/>
              <a:defRPr sz="2000">
                <a:solidFill>
                  <a:schemeClr val="tx1">
                    <a:tint val="75000"/>
                  </a:schemeClr>
                </a:solidFill>
              </a:defRPr>
            </a:lvl1pPr>
            <a:lvl2pPr marL="457154" indent="0">
              <a:buNone/>
              <a:defRPr sz="1800">
                <a:solidFill>
                  <a:schemeClr val="tx1">
                    <a:tint val="75000"/>
                  </a:schemeClr>
                </a:solidFill>
              </a:defRPr>
            </a:lvl2pPr>
            <a:lvl3pPr marL="914310" indent="0">
              <a:buNone/>
              <a:defRPr sz="1600">
                <a:solidFill>
                  <a:schemeClr val="tx1">
                    <a:tint val="75000"/>
                  </a:schemeClr>
                </a:solidFill>
              </a:defRPr>
            </a:lvl3pPr>
            <a:lvl4pPr marL="1371464" indent="0">
              <a:buNone/>
              <a:defRPr sz="1400">
                <a:solidFill>
                  <a:schemeClr val="tx1">
                    <a:tint val="75000"/>
                  </a:schemeClr>
                </a:solidFill>
              </a:defRPr>
            </a:lvl4pPr>
            <a:lvl5pPr marL="1828619" indent="0">
              <a:buNone/>
              <a:defRPr sz="1400">
                <a:solidFill>
                  <a:schemeClr val="tx1">
                    <a:tint val="75000"/>
                  </a:schemeClr>
                </a:solidFill>
              </a:defRPr>
            </a:lvl5pPr>
            <a:lvl6pPr marL="2285772" indent="0">
              <a:buNone/>
              <a:defRPr sz="1400">
                <a:solidFill>
                  <a:schemeClr val="tx1">
                    <a:tint val="75000"/>
                  </a:schemeClr>
                </a:solidFill>
              </a:defRPr>
            </a:lvl6pPr>
            <a:lvl7pPr marL="2742926" indent="0">
              <a:buNone/>
              <a:defRPr sz="1400">
                <a:solidFill>
                  <a:schemeClr val="tx1">
                    <a:tint val="75000"/>
                  </a:schemeClr>
                </a:solidFill>
              </a:defRPr>
            </a:lvl7pPr>
            <a:lvl8pPr marL="3200080" indent="0">
              <a:buNone/>
              <a:defRPr sz="1400">
                <a:solidFill>
                  <a:schemeClr val="tx1">
                    <a:tint val="75000"/>
                  </a:schemeClr>
                </a:solidFill>
              </a:defRPr>
            </a:lvl8pPr>
            <a:lvl9pPr marL="3657235"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457200" y="4767264"/>
            <a:ext cx="2133600" cy="273844"/>
          </a:xfrm>
          <a:prstGeom prst="rect">
            <a:avLst/>
          </a:prstGeom>
        </p:spPr>
        <p:txBody>
          <a:bodyPr lIns="91432" tIns="45716" rIns="91432" bIns="45716"/>
          <a:lstStyle/>
          <a:p>
            <a:pPr defTabSz="914310"/>
            <a:fld id="{B44CCEC7-3A54-47D1-BB25-17A0FDA63797}" type="datetimeFigureOut">
              <a:rPr lang="zh-CN" altLang="en-US" smtClean="0">
                <a:solidFill>
                  <a:prstClr val="black"/>
                </a:solidFill>
              </a:rPr>
              <a:pPr defTabSz="914310"/>
              <a:t>2024/5/2</a:t>
            </a:fld>
            <a:endParaRPr lang="zh-CN" altLang="en-US">
              <a:solidFill>
                <a:prstClr val="black"/>
              </a:solidFill>
            </a:endParaRPr>
          </a:p>
        </p:txBody>
      </p:sp>
      <p:sp>
        <p:nvSpPr>
          <p:cNvPr id="5" name="页脚占位符 4"/>
          <p:cNvSpPr>
            <a:spLocks noGrp="1"/>
          </p:cNvSpPr>
          <p:nvPr>
            <p:ph type="ftr" sz="quarter" idx="11"/>
          </p:nvPr>
        </p:nvSpPr>
        <p:spPr>
          <a:xfrm>
            <a:off x="3124200" y="4767264"/>
            <a:ext cx="2895600" cy="273844"/>
          </a:xfrm>
          <a:prstGeom prst="rect">
            <a:avLst/>
          </a:prstGeom>
        </p:spPr>
        <p:txBody>
          <a:bodyPr lIns="91432" tIns="45716" rIns="91432" bIns="45716"/>
          <a:lstStyle/>
          <a:p>
            <a:pPr defTabSz="914310"/>
            <a:endParaRPr lang="zh-CN" altLang="en-US">
              <a:solidFill>
                <a:prstClr val="black"/>
              </a:solidFill>
            </a:endParaRPr>
          </a:p>
        </p:txBody>
      </p:sp>
      <p:sp>
        <p:nvSpPr>
          <p:cNvPr id="6" name="灯片编号占位符 5"/>
          <p:cNvSpPr>
            <a:spLocks noGrp="1"/>
          </p:cNvSpPr>
          <p:nvPr>
            <p:ph type="sldNum" sz="quarter" idx="12"/>
          </p:nvPr>
        </p:nvSpPr>
        <p:spPr>
          <a:xfrm>
            <a:off x="6553200" y="4767264"/>
            <a:ext cx="2133600" cy="273844"/>
          </a:xfrm>
          <a:prstGeom prst="rect">
            <a:avLst/>
          </a:prstGeom>
        </p:spPr>
        <p:txBody>
          <a:bodyPr lIns="91432" tIns="45716" rIns="91432" bIns="45716"/>
          <a:lstStyle/>
          <a:p>
            <a:pPr defTabSz="914310"/>
            <a:fld id="{65495661-81B6-46E9-A91E-889569155CC2}" type="slidenum">
              <a:rPr lang="zh-CN" altLang="en-US" smtClean="0">
                <a:solidFill>
                  <a:prstClr val="black"/>
                </a:solidFill>
              </a:rPr>
              <a:pPr defTabSz="914310"/>
              <a:t>‹#›</a:t>
            </a:fld>
            <a:endParaRPr lang="zh-CN" altLang="en-US">
              <a:solidFill>
                <a:prstClr val="black"/>
              </a:solidFill>
            </a:endParaRPr>
          </a:p>
        </p:txBody>
      </p:sp>
    </p:spTree>
    <p:extLst>
      <p:ext uri="{BB962C8B-B14F-4D97-AF65-F5344CB8AC3E}">
        <p14:creationId xmlns:p14="http://schemas.microsoft.com/office/powerpoint/2010/main" val="14026610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lIns="91432" tIns="45716" rIns="91432" bIns="45716"/>
          <a:lstStyle/>
          <a:p>
            <a:r>
              <a:rPr lang="zh-CN" altLang="en-US"/>
              <a:t>单击此处编辑母版标题样式</a:t>
            </a:r>
          </a:p>
        </p:txBody>
      </p:sp>
      <p:sp>
        <p:nvSpPr>
          <p:cNvPr id="3" name="内容占位符 2"/>
          <p:cNvSpPr>
            <a:spLocks noGrp="1"/>
          </p:cNvSpPr>
          <p:nvPr>
            <p:ph sz="half" idx="1"/>
          </p:nvPr>
        </p:nvSpPr>
        <p:spPr>
          <a:xfrm>
            <a:off x="457200" y="900115"/>
            <a:ext cx="4038600" cy="2545556"/>
          </a:xfrm>
          <a:prstGeom prst="rect">
            <a:avLst/>
          </a:prstGeom>
        </p:spPr>
        <p:txBody>
          <a:bodyPr lIns="91432" tIns="45716" rIns="91432" bIns="45716"/>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5"/>
            <a:ext cx="4038600" cy="2545556"/>
          </a:xfrm>
          <a:prstGeom prst="rect">
            <a:avLst/>
          </a:prstGeom>
        </p:spPr>
        <p:txBody>
          <a:bodyPr lIns="91432" tIns="45716" rIns="91432" bIns="45716"/>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457200" y="4767264"/>
            <a:ext cx="2133600" cy="273844"/>
          </a:xfrm>
          <a:prstGeom prst="rect">
            <a:avLst/>
          </a:prstGeom>
        </p:spPr>
        <p:txBody>
          <a:bodyPr lIns="91432" tIns="45716" rIns="91432" bIns="45716"/>
          <a:lstStyle/>
          <a:p>
            <a:pPr defTabSz="914310"/>
            <a:fld id="{B44CCEC7-3A54-47D1-BB25-17A0FDA63797}" type="datetimeFigureOut">
              <a:rPr lang="zh-CN" altLang="en-US" smtClean="0">
                <a:solidFill>
                  <a:prstClr val="black"/>
                </a:solidFill>
              </a:rPr>
              <a:pPr defTabSz="914310"/>
              <a:t>2024/5/2</a:t>
            </a:fld>
            <a:endParaRPr lang="zh-CN" altLang="en-US">
              <a:solidFill>
                <a:prstClr val="black"/>
              </a:solidFill>
            </a:endParaRPr>
          </a:p>
        </p:txBody>
      </p:sp>
      <p:sp>
        <p:nvSpPr>
          <p:cNvPr id="6" name="页脚占位符 5"/>
          <p:cNvSpPr>
            <a:spLocks noGrp="1"/>
          </p:cNvSpPr>
          <p:nvPr>
            <p:ph type="ftr" sz="quarter" idx="11"/>
          </p:nvPr>
        </p:nvSpPr>
        <p:spPr>
          <a:xfrm>
            <a:off x="3124200" y="4767264"/>
            <a:ext cx="2895600" cy="273844"/>
          </a:xfrm>
          <a:prstGeom prst="rect">
            <a:avLst/>
          </a:prstGeom>
        </p:spPr>
        <p:txBody>
          <a:bodyPr lIns="91432" tIns="45716" rIns="91432" bIns="45716"/>
          <a:lstStyle/>
          <a:p>
            <a:pPr defTabSz="914310"/>
            <a:endParaRPr lang="zh-CN" altLang="en-US">
              <a:solidFill>
                <a:prstClr val="black"/>
              </a:solidFill>
            </a:endParaRPr>
          </a:p>
        </p:txBody>
      </p:sp>
      <p:sp>
        <p:nvSpPr>
          <p:cNvPr id="7" name="灯片编号占位符 6"/>
          <p:cNvSpPr>
            <a:spLocks noGrp="1"/>
          </p:cNvSpPr>
          <p:nvPr>
            <p:ph type="sldNum" sz="quarter" idx="12"/>
          </p:nvPr>
        </p:nvSpPr>
        <p:spPr>
          <a:xfrm>
            <a:off x="6553200" y="4767264"/>
            <a:ext cx="2133600" cy="273844"/>
          </a:xfrm>
          <a:prstGeom prst="rect">
            <a:avLst/>
          </a:prstGeom>
        </p:spPr>
        <p:txBody>
          <a:bodyPr lIns="91432" tIns="45716" rIns="91432" bIns="45716"/>
          <a:lstStyle/>
          <a:p>
            <a:pPr defTabSz="914310"/>
            <a:fld id="{65495661-81B6-46E9-A91E-889569155CC2}" type="slidenum">
              <a:rPr lang="zh-CN" altLang="en-US" smtClean="0">
                <a:solidFill>
                  <a:prstClr val="black"/>
                </a:solidFill>
              </a:rPr>
              <a:pPr defTabSz="914310"/>
              <a:t>‹#›</a:t>
            </a:fld>
            <a:endParaRPr lang="zh-CN" altLang="en-US">
              <a:solidFill>
                <a:prstClr val="black"/>
              </a:solidFill>
            </a:endParaRPr>
          </a:p>
        </p:txBody>
      </p:sp>
    </p:spTree>
    <p:extLst>
      <p:ext uri="{BB962C8B-B14F-4D97-AF65-F5344CB8AC3E}">
        <p14:creationId xmlns:p14="http://schemas.microsoft.com/office/powerpoint/2010/main" val="1578022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lIns="91432" tIns="45716" rIns="91432" bIns="45716"/>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a:prstGeom prst="rect">
            <a:avLst/>
          </a:prstGeom>
        </p:spPr>
        <p:txBody>
          <a:bodyPr lIns="91432" tIns="45716" rIns="91432" bIns="45716" anchor="b"/>
          <a:lstStyle>
            <a:lvl1pPr marL="0" indent="0">
              <a:buNone/>
              <a:defRPr sz="2400" b="1"/>
            </a:lvl1pPr>
            <a:lvl2pPr marL="457154" indent="0">
              <a:buNone/>
              <a:defRPr sz="2000" b="1"/>
            </a:lvl2pPr>
            <a:lvl3pPr marL="914310" indent="0">
              <a:buNone/>
              <a:defRPr sz="1800" b="1"/>
            </a:lvl3pPr>
            <a:lvl4pPr marL="1371464" indent="0">
              <a:buNone/>
              <a:defRPr sz="1600" b="1"/>
            </a:lvl4pPr>
            <a:lvl5pPr marL="1828619" indent="0">
              <a:buNone/>
              <a:defRPr sz="1600" b="1"/>
            </a:lvl5pPr>
            <a:lvl6pPr marL="2285772" indent="0">
              <a:buNone/>
              <a:defRPr sz="1600" b="1"/>
            </a:lvl6pPr>
            <a:lvl7pPr marL="2742926" indent="0">
              <a:buNone/>
              <a:defRPr sz="1600" b="1"/>
            </a:lvl7pPr>
            <a:lvl8pPr marL="3200080" indent="0">
              <a:buNone/>
              <a:defRPr sz="1600" b="1"/>
            </a:lvl8pPr>
            <a:lvl9pPr marL="3657235"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lIns="91432" tIns="45716" rIns="91432" bIns="45716"/>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31" y="1151335"/>
            <a:ext cx="4041775" cy="479822"/>
          </a:xfrm>
          <a:prstGeom prst="rect">
            <a:avLst/>
          </a:prstGeom>
        </p:spPr>
        <p:txBody>
          <a:bodyPr lIns="91432" tIns="45716" rIns="91432" bIns="45716" anchor="b"/>
          <a:lstStyle>
            <a:lvl1pPr marL="0" indent="0">
              <a:buNone/>
              <a:defRPr sz="2400" b="1"/>
            </a:lvl1pPr>
            <a:lvl2pPr marL="457154" indent="0">
              <a:buNone/>
              <a:defRPr sz="2000" b="1"/>
            </a:lvl2pPr>
            <a:lvl3pPr marL="914310" indent="0">
              <a:buNone/>
              <a:defRPr sz="1800" b="1"/>
            </a:lvl3pPr>
            <a:lvl4pPr marL="1371464" indent="0">
              <a:buNone/>
              <a:defRPr sz="1600" b="1"/>
            </a:lvl4pPr>
            <a:lvl5pPr marL="1828619" indent="0">
              <a:buNone/>
              <a:defRPr sz="1600" b="1"/>
            </a:lvl5pPr>
            <a:lvl6pPr marL="2285772" indent="0">
              <a:buNone/>
              <a:defRPr sz="1600" b="1"/>
            </a:lvl6pPr>
            <a:lvl7pPr marL="2742926" indent="0">
              <a:buNone/>
              <a:defRPr sz="1600" b="1"/>
            </a:lvl7pPr>
            <a:lvl8pPr marL="3200080" indent="0">
              <a:buNone/>
              <a:defRPr sz="1600" b="1"/>
            </a:lvl8pPr>
            <a:lvl9pPr marL="3657235"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31" y="1631156"/>
            <a:ext cx="4041775" cy="2963466"/>
          </a:xfrm>
          <a:prstGeom prst="rect">
            <a:avLst/>
          </a:prstGeom>
        </p:spPr>
        <p:txBody>
          <a:bodyPr lIns="91432" tIns="45716" rIns="91432" bIns="45716"/>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457200" y="4767264"/>
            <a:ext cx="2133600" cy="273844"/>
          </a:xfrm>
          <a:prstGeom prst="rect">
            <a:avLst/>
          </a:prstGeom>
        </p:spPr>
        <p:txBody>
          <a:bodyPr lIns="91432" tIns="45716" rIns="91432" bIns="45716"/>
          <a:lstStyle/>
          <a:p>
            <a:pPr defTabSz="914310"/>
            <a:fld id="{B44CCEC7-3A54-47D1-BB25-17A0FDA63797}" type="datetimeFigureOut">
              <a:rPr lang="zh-CN" altLang="en-US" smtClean="0">
                <a:solidFill>
                  <a:prstClr val="black"/>
                </a:solidFill>
              </a:rPr>
              <a:pPr defTabSz="914310"/>
              <a:t>2024/5/2</a:t>
            </a:fld>
            <a:endParaRPr lang="zh-CN" altLang="en-US">
              <a:solidFill>
                <a:prstClr val="black"/>
              </a:solidFill>
            </a:endParaRPr>
          </a:p>
        </p:txBody>
      </p:sp>
      <p:sp>
        <p:nvSpPr>
          <p:cNvPr id="8" name="页脚占位符 7"/>
          <p:cNvSpPr>
            <a:spLocks noGrp="1"/>
          </p:cNvSpPr>
          <p:nvPr>
            <p:ph type="ftr" sz="quarter" idx="11"/>
          </p:nvPr>
        </p:nvSpPr>
        <p:spPr>
          <a:xfrm>
            <a:off x="3124200" y="4767264"/>
            <a:ext cx="2895600" cy="273844"/>
          </a:xfrm>
          <a:prstGeom prst="rect">
            <a:avLst/>
          </a:prstGeom>
        </p:spPr>
        <p:txBody>
          <a:bodyPr lIns="91432" tIns="45716" rIns="91432" bIns="45716"/>
          <a:lstStyle/>
          <a:p>
            <a:pPr defTabSz="914310"/>
            <a:endParaRPr lang="zh-CN" altLang="en-US">
              <a:solidFill>
                <a:prstClr val="black"/>
              </a:solidFill>
            </a:endParaRPr>
          </a:p>
        </p:txBody>
      </p:sp>
      <p:sp>
        <p:nvSpPr>
          <p:cNvPr id="9" name="灯片编号占位符 8"/>
          <p:cNvSpPr>
            <a:spLocks noGrp="1"/>
          </p:cNvSpPr>
          <p:nvPr>
            <p:ph type="sldNum" sz="quarter" idx="12"/>
          </p:nvPr>
        </p:nvSpPr>
        <p:spPr>
          <a:xfrm>
            <a:off x="6553200" y="4767264"/>
            <a:ext cx="2133600" cy="273844"/>
          </a:xfrm>
          <a:prstGeom prst="rect">
            <a:avLst/>
          </a:prstGeom>
        </p:spPr>
        <p:txBody>
          <a:bodyPr lIns="91432" tIns="45716" rIns="91432" bIns="45716"/>
          <a:lstStyle/>
          <a:p>
            <a:pPr defTabSz="914310"/>
            <a:fld id="{65495661-81B6-46E9-A91E-889569155CC2}" type="slidenum">
              <a:rPr lang="zh-CN" altLang="en-US" smtClean="0">
                <a:solidFill>
                  <a:prstClr val="black"/>
                </a:solidFill>
              </a:rPr>
              <a:pPr defTabSz="914310"/>
              <a:t>‹#›</a:t>
            </a:fld>
            <a:endParaRPr lang="zh-CN" altLang="en-US">
              <a:solidFill>
                <a:prstClr val="black"/>
              </a:solidFill>
            </a:endParaRPr>
          </a:p>
        </p:txBody>
      </p:sp>
    </p:spTree>
    <p:extLst>
      <p:ext uri="{BB962C8B-B14F-4D97-AF65-F5344CB8AC3E}">
        <p14:creationId xmlns:p14="http://schemas.microsoft.com/office/powerpoint/2010/main" val="38370562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lIns="91432" tIns="45716" rIns="91432" bIns="45716"/>
          <a:lstStyle/>
          <a:p>
            <a:r>
              <a:rPr lang="zh-CN" altLang="en-US"/>
              <a:t>单击此处编辑母版标题样式</a:t>
            </a:r>
          </a:p>
        </p:txBody>
      </p:sp>
      <p:sp>
        <p:nvSpPr>
          <p:cNvPr id="3" name="日期占位符 2"/>
          <p:cNvSpPr>
            <a:spLocks noGrp="1"/>
          </p:cNvSpPr>
          <p:nvPr>
            <p:ph type="dt" sz="half" idx="10"/>
          </p:nvPr>
        </p:nvSpPr>
        <p:spPr>
          <a:xfrm>
            <a:off x="457200" y="4767264"/>
            <a:ext cx="2133600" cy="273844"/>
          </a:xfrm>
          <a:prstGeom prst="rect">
            <a:avLst/>
          </a:prstGeom>
        </p:spPr>
        <p:txBody>
          <a:bodyPr lIns="91432" tIns="45716" rIns="91432" bIns="45716"/>
          <a:lstStyle/>
          <a:p>
            <a:pPr defTabSz="914310"/>
            <a:fld id="{B44CCEC7-3A54-47D1-BB25-17A0FDA63797}" type="datetimeFigureOut">
              <a:rPr lang="zh-CN" altLang="en-US" smtClean="0">
                <a:solidFill>
                  <a:prstClr val="black"/>
                </a:solidFill>
              </a:rPr>
              <a:pPr defTabSz="914310"/>
              <a:t>2024/5/2</a:t>
            </a:fld>
            <a:endParaRPr lang="zh-CN" altLang="en-US">
              <a:solidFill>
                <a:prstClr val="black"/>
              </a:solidFill>
            </a:endParaRPr>
          </a:p>
        </p:txBody>
      </p:sp>
      <p:sp>
        <p:nvSpPr>
          <p:cNvPr id="4" name="页脚占位符 3"/>
          <p:cNvSpPr>
            <a:spLocks noGrp="1"/>
          </p:cNvSpPr>
          <p:nvPr>
            <p:ph type="ftr" sz="quarter" idx="11"/>
          </p:nvPr>
        </p:nvSpPr>
        <p:spPr>
          <a:xfrm>
            <a:off x="3124200" y="4767264"/>
            <a:ext cx="2895600" cy="273844"/>
          </a:xfrm>
          <a:prstGeom prst="rect">
            <a:avLst/>
          </a:prstGeom>
        </p:spPr>
        <p:txBody>
          <a:bodyPr lIns="91432" tIns="45716" rIns="91432" bIns="45716"/>
          <a:lstStyle/>
          <a:p>
            <a:pPr defTabSz="914310"/>
            <a:endParaRPr lang="zh-CN" altLang="en-US">
              <a:solidFill>
                <a:prstClr val="black"/>
              </a:solidFill>
            </a:endParaRPr>
          </a:p>
        </p:txBody>
      </p:sp>
      <p:sp>
        <p:nvSpPr>
          <p:cNvPr id="5" name="灯片编号占位符 4"/>
          <p:cNvSpPr>
            <a:spLocks noGrp="1"/>
          </p:cNvSpPr>
          <p:nvPr>
            <p:ph type="sldNum" sz="quarter" idx="12"/>
          </p:nvPr>
        </p:nvSpPr>
        <p:spPr>
          <a:xfrm>
            <a:off x="6553200" y="4767264"/>
            <a:ext cx="2133600" cy="273844"/>
          </a:xfrm>
          <a:prstGeom prst="rect">
            <a:avLst/>
          </a:prstGeom>
        </p:spPr>
        <p:txBody>
          <a:bodyPr lIns="91432" tIns="45716" rIns="91432" bIns="45716"/>
          <a:lstStyle/>
          <a:p>
            <a:pPr defTabSz="914310"/>
            <a:fld id="{65495661-81B6-46E9-A91E-889569155CC2}" type="slidenum">
              <a:rPr lang="zh-CN" altLang="en-US" smtClean="0">
                <a:solidFill>
                  <a:prstClr val="black"/>
                </a:solidFill>
              </a:rPr>
              <a:pPr defTabSz="914310"/>
              <a:t>‹#›</a:t>
            </a:fld>
            <a:endParaRPr lang="zh-CN" altLang="en-US">
              <a:solidFill>
                <a:prstClr val="black"/>
              </a:solidFill>
            </a:endParaRPr>
          </a:p>
        </p:txBody>
      </p:sp>
    </p:spTree>
    <p:extLst>
      <p:ext uri="{BB962C8B-B14F-4D97-AF65-F5344CB8AC3E}">
        <p14:creationId xmlns:p14="http://schemas.microsoft.com/office/powerpoint/2010/main" val="22483675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4"/>
            <a:ext cx="2133600" cy="273844"/>
          </a:xfrm>
          <a:prstGeom prst="rect">
            <a:avLst/>
          </a:prstGeom>
        </p:spPr>
        <p:txBody>
          <a:bodyPr lIns="91432" tIns="45716" rIns="91432" bIns="45716"/>
          <a:lstStyle/>
          <a:p>
            <a:pPr defTabSz="914310"/>
            <a:fld id="{B44CCEC7-3A54-47D1-BB25-17A0FDA63797}" type="datetimeFigureOut">
              <a:rPr lang="zh-CN" altLang="en-US" smtClean="0">
                <a:solidFill>
                  <a:prstClr val="black"/>
                </a:solidFill>
              </a:rPr>
              <a:pPr defTabSz="914310"/>
              <a:t>2024/5/2</a:t>
            </a:fld>
            <a:endParaRPr lang="zh-CN" altLang="en-US">
              <a:solidFill>
                <a:prstClr val="black"/>
              </a:solidFill>
            </a:endParaRPr>
          </a:p>
        </p:txBody>
      </p:sp>
      <p:sp>
        <p:nvSpPr>
          <p:cNvPr id="3" name="页脚占位符 2"/>
          <p:cNvSpPr>
            <a:spLocks noGrp="1"/>
          </p:cNvSpPr>
          <p:nvPr>
            <p:ph type="ftr" sz="quarter" idx="11"/>
          </p:nvPr>
        </p:nvSpPr>
        <p:spPr>
          <a:xfrm>
            <a:off x="3124200" y="4767264"/>
            <a:ext cx="2895600" cy="273844"/>
          </a:xfrm>
          <a:prstGeom prst="rect">
            <a:avLst/>
          </a:prstGeom>
        </p:spPr>
        <p:txBody>
          <a:bodyPr lIns="91432" tIns="45716" rIns="91432" bIns="45716"/>
          <a:lstStyle/>
          <a:p>
            <a:pPr defTabSz="914310"/>
            <a:endParaRPr lang="zh-CN" altLang="en-US">
              <a:solidFill>
                <a:prstClr val="black"/>
              </a:solidFill>
            </a:endParaRPr>
          </a:p>
        </p:txBody>
      </p:sp>
      <p:sp>
        <p:nvSpPr>
          <p:cNvPr id="4" name="灯片编号占位符 3"/>
          <p:cNvSpPr>
            <a:spLocks noGrp="1"/>
          </p:cNvSpPr>
          <p:nvPr>
            <p:ph type="sldNum" sz="quarter" idx="12"/>
          </p:nvPr>
        </p:nvSpPr>
        <p:spPr>
          <a:xfrm>
            <a:off x="6553200" y="4767264"/>
            <a:ext cx="2133600" cy="273844"/>
          </a:xfrm>
          <a:prstGeom prst="rect">
            <a:avLst/>
          </a:prstGeom>
        </p:spPr>
        <p:txBody>
          <a:bodyPr lIns="91432" tIns="45716" rIns="91432" bIns="45716"/>
          <a:lstStyle/>
          <a:p>
            <a:pPr defTabSz="914310"/>
            <a:fld id="{65495661-81B6-46E9-A91E-889569155CC2}" type="slidenum">
              <a:rPr lang="zh-CN" altLang="en-US" smtClean="0">
                <a:solidFill>
                  <a:prstClr val="black"/>
                </a:solidFill>
              </a:rPr>
              <a:pPr defTabSz="914310"/>
              <a:t>‹#›</a:t>
            </a:fld>
            <a:endParaRPr lang="zh-CN" altLang="en-US">
              <a:solidFill>
                <a:prstClr val="black"/>
              </a:solidFill>
            </a:endParaRPr>
          </a:p>
        </p:txBody>
      </p:sp>
    </p:spTree>
    <p:extLst>
      <p:ext uri="{BB962C8B-B14F-4D97-AF65-F5344CB8AC3E}">
        <p14:creationId xmlns:p14="http://schemas.microsoft.com/office/powerpoint/2010/main" val="1942666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a:prstGeom prst="rect">
            <a:avLst/>
          </a:prstGeom>
        </p:spPr>
        <p:txBody>
          <a:bodyPr lIns="91432" tIns="45716" rIns="91432" bIns="45716"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93"/>
            <a:ext cx="5111750" cy="4389835"/>
          </a:xfrm>
          <a:prstGeom prst="rect">
            <a:avLst/>
          </a:prstGeom>
        </p:spPr>
        <p:txBody>
          <a:bodyPr lIns="91432" tIns="45716" rIns="91432" bIns="45716"/>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2" y="1076328"/>
            <a:ext cx="3008313" cy="3518297"/>
          </a:xfrm>
          <a:prstGeom prst="rect">
            <a:avLst/>
          </a:prstGeom>
        </p:spPr>
        <p:txBody>
          <a:bodyPr lIns="91432" tIns="45716" rIns="91432" bIns="45716"/>
          <a:lstStyle>
            <a:lvl1pPr marL="0" indent="0">
              <a:buNone/>
              <a:defRPr sz="1400"/>
            </a:lvl1pPr>
            <a:lvl2pPr marL="457154" indent="0">
              <a:buNone/>
              <a:defRPr sz="1200"/>
            </a:lvl2pPr>
            <a:lvl3pPr marL="914310" indent="0">
              <a:buNone/>
              <a:defRPr sz="1000"/>
            </a:lvl3pPr>
            <a:lvl4pPr marL="1371464" indent="0">
              <a:buNone/>
              <a:defRPr sz="900"/>
            </a:lvl4pPr>
            <a:lvl5pPr marL="1828619" indent="0">
              <a:buNone/>
              <a:defRPr sz="900"/>
            </a:lvl5pPr>
            <a:lvl6pPr marL="2285772" indent="0">
              <a:buNone/>
              <a:defRPr sz="900"/>
            </a:lvl6pPr>
            <a:lvl7pPr marL="2742926" indent="0">
              <a:buNone/>
              <a:defRPr sz="900"/>
            </a:lvl7pPr>
            <a:lvl8pPr marL="3200080" indent="0">
              <a:buNone/>
              <a:defRPr sz="900"/>
            </a:lvl8pPr>
            <a:lvl9pPr marL="3657235"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4767264"/>
            <a:ext cx="2133600" cy="273844"/>
          </a:xfrm>
          <a:prstGeom prst="rect">
            <a:avLst/>
          </a:prstGeom>
        </p:spPr>
        <p:txBody>
          <a:bodyPr lIns="91432" tIns="45716" rIns="91432" bIns="45716"/>
          <a:lstStyle/>
          <a:p>
            <a:pPr defTabSz="914310"/>
            <a:fld id="{B44CCEC7-3A54-47D1-BB25-17A0FDA63797}" type="datetimeFigureOut">
              <a:rPr lang="zh-CN" altLang="en-US" smtClean="0">
                <a:solidFill>
                  <a:prstClr val="black"/>
                </a:solidFill>
              </a:rPr>
              <a:pPr defTabSz="914310"/>
              <a:t>2024/5/2</a:t>
            </a:fld>
            <a:endParaRPr lang="zh-CN" altLang="en-US">
              <a:solidFill>
                <a:prstClr val="black"/>
              </a:solidFill>
            </a:endParaRPr>
          </a:p>
        </p:txBody>
      </p:sp>
      <p:sp>
        <p:nvSpPr>
          <p:cNvPr id="6" name="页脚占位符 5"/>
          <p:cNvSpPr>
            <a:spLocks noGrp="1"/>
          </p:cNvSpPr>
          <p:nvPr>
            <p:ph type="ftr" sz="quarter" idx="11"/>
          </p:nvPr>
        </p:nvSpPr>
        <p:spPr>
          <a:xfrm>
            <a:off x="3124200" y="4767264"/>
            <a:ext cx="2895600" cy="273844"/>
          </a:xfrm>
          <a:prstGeom prst="rect">
            <a:avLst/>
          </a:prstGeom>
        </p:spPr>
        <p:txBody>
          <a:bodyPr lIns="91432" tIns="45716" rIns="91432" bIns="45716"/>
          <a:lstStyle/>
          <a:p>
            <a:pPr defTabSz="914310"/>
            <a:endParaRPr lang="zh-CN" altLang="en-US">
              <a:solidFill>
                <a:prstClr val="black"/>
              </a:solidFill>
            </a:endParaRPr>
          </a:p>
        </p:txBody>
      </p:sp>
      <p:sp>
        <p:nvSpPr>
          <p:cNvPr id="7" name="灯片编号占位符 6"/>
          <p:cNvSpPr>
            <a:spLocks noGrp="1"/>
          </p:cNvSpPr>
          <p:nvPr>
            <p:ph type="sldNum" sz="quarter" idx="12"/>
          </p:nvPr>
        </p:nvSpPr>
        <p:spPr>
          <a:xfrm>
            <a:off x="6553200" y="4767264"/>
            <a:ext cx="2133600" cy="273844"/>
          </a:xfrm>
          <a:prstGeom prst="rect">
            <a:avLst/>
          </a:prstGeom>
        </p:spPr>
        <p:txBody>
          <a:bodyPr lIns="91432" tIns="45716" rIns="91432" bIns="45716"/>
          <a:lstStyle/>
          <a:p>
            <a:pPr defTabSz="914310"/>
            <a:fld id="{65495661-81B6-46E9-A91E-889569155CC2}" type="slidenum">
              <a:rPr lang="zh-CN" altLang="en-US" smtClean="0">
                <a:solidFill>
                  <a:prstClr val="black"/>
                </a:solidFill>
              </a:rPr>
              <a:pPr defTabSz="914310"/>
              <a:t>‹#›</a:t>
            </a:fld>
            <a:endParaRPr lang="zh-CN" altLang="en-US">
              <a:solidFill>
                <a:prstClr val="black"/>
              </a:solidFill>
            </a:endParaRPr>
          </a:p>
        </p:txBody>
      </p:sp>
    </p:spTree>
    <p:extLst>
      <p:ext uri="{BB962C8B-B14F-4D97-AF65-F5344CB8AC3E}">
        <p14:creationId xmlns:p14="http://schemas.microsoft.com/office/powerpoint/2010/main" val="23335466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a:prstGeom prst="rect">
            <a:avLst/>
          </a:prstGeom>
        </p:spPr>
        <p:txBody>
          <a:bodyPr lIns="91432" tIns="45716" rIns="91432" bIns="45716"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a:prstGeom prst="rect">
            <a:avLst/>
          </a:prstGeom>
        </p:spPr>
        <p:txBody>
          <a:bodyPr lIns="91432" tIns="45716" rIns="91432" bIns="45716"/>
          <a:lstStyle>
            <a:lvl1pPr marL="0" indent="0">
              <a:buNone/>
              <a:defRPr sz="3200"/>
            </a:lvl1pPr>
            <a:lvl2pPr marL="457154" indent="0">
              <a:buNone/>
              <a:defRPr sz="2800"/>
            </a:lvl2pPr>
            <a:lvl3pPr marL="914310" indent="0">
              <a:buNone/>
              <a:defRPr sz="2400"/>
            </a:lvl3pPr>
            <a:lvl4pPr marL="1371464" indent="0">
              <a:buNone/>
              <a:defRPr sz="2000"/>
            </a:lvl4pPr>
            <a:lvl5pPr marL="1828619" indent="0">
              <a:buNone/>
              <a:defRPr sz="2000"/>
            </a:lvl5pPr>
            <a:lvl6pPr marL="2285772" indent="0">
              <a:buNone/>
              <a:defRPr sz="2000"/>
            </a:lvl6pPr>
            <a:lvl7pPr marL="2742926" indent="0">
              <a:buNone/>
              <a:defRPr sz="2000"/>
            </a:lvl7pPr>
            <a:lvl8pPr marL="3200080" indent="0">
              <a:buNone/>
              <a:defRPr sz="2000"/>
            </a:lvl8pPr>
            <a:lvl9pPr marL="3657235" indent="0">
              <a:buNone/>
              <a:defRPr sz="2000"/>
            </a:lvl9pPr>
          </a:lstStyle>
          <a:p>
            <a:endParaRPr lang="zh-CN" altLang="en-US"/>
          </a:p>
        </p:txBody>
      </p:sp>
      <p:sp>
        <p:nvSpPr>
          <p:cNvPr id="4" name="文本占位符 3"/>
          <p:cNvSpPr>
            <a:spLocks noGrp="1"/>
          </p:cNvSpPr>
          <p:nvPr>
            <p:ph type="body" sz="half" idx="2"/>
          </p:nvPr>
        </p:nvSpPr>
        <p:spPr>
          <a:xfrm>
            <a:off x="1792288" y="4025508"/>
            <a:ext cx="5486400" cy="603647"/>
          </a:xfrm>
          <a:prstGeom prst="rect">
            <a:avLst/>
          </a:prstGeom>
        </p:spPr>
        <p:txBody>
          <a:bodyPr lIns="91432" tIns="45716" rIns="91432" bIns="45716"/>
          <a:lstStyle>
            <a:lvl1pPr marL="0" indent="0">
              <a:buNone/>
              <a:defRPr sz="1400"/>
            </a:lvl1pPr>
            <a:lvl2pPr marL="457154" indent="0">
              <a:buNone/>
              <a:defRPr sz="1200"/>
            </a:lvl2pPr>
            <a:lvl3pPr marL="914310" indent="0">
              <a:buNone/>
              <a:defRPr sz="1000"/>
            </a:lvl3pPr>
            <a:lvl4pPr marL="1371464" indent="0">
              <a:buNone/>
              <a:defRPr sz="900"/>
            </a:lvl4pPr>
            <a:lvl5pPr marL="1828619" indent="0">
              <a:buNone/>
              <a:defRPr sz="900"/>
            </a:lvl5pPr>
            <a:lvl6pPr marL="2285772" indent="0">
              <a:buNone/>
              <a:defRPr sz="900"/>
            </a:lvl6pPr>
            <a:lvl7pPr marL="2742926" indent="0">
              <a:buNone/>
              <a:defRPr sz="900"/>
            </a:lvl7pPr>
            <a:lvl8pPr marL="3200080" indent="0">
              <a:buNone/>
              <a:defRPr sz="900"/>
            </a:lvl8pPr>
            <a:lvl9pPr marL="3657235"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4767264"/>
            <a:ext cx="2133600" cy="273844"/>
          </a:xfrm>
          <a:prstGeom prst="rect">
            <a:avLst/>
          </a:prstGeom>
        </p:spPr>
        <p:txBody>
          <a:bodyPr lIns="91432" tIns="45716" rIns="91432" bIns="45716"/>
          <a:lstStyle/>
          <a:p>
            <a:pPr defTabSz="914310"/>
            <a:fld id="{B44CCEC7-3A54-47D1-BB25-17A0FDA63797}" type="datetimeFigureOut">
              <a:rPr lang="zh-CN" altLang="en-US" smtClean="0">
                <a:solidFill>
                  <a:prstClr val="black"/>
                </a:solidFill>
              </a:rPr>
              <a:pPr defTabSz="914310"/>
              <a:t>2024/5/2</a:t>
            </a:fld>
            <a:endParaRPr lang="zh-CN" altLang="en-US">
              <a:solidFill>
                <a:prstClr val="black"/>
              </a:solidFill>
            </a:endParaRPr>
          </a:p>
        </p:txBody>
      </p:sp>
      <p:sp>
        <p:nvSpPr>
          <p:cNvPr id="6" name="页脚占位符 5"/>
          <p:cNvSpPr>
            <a:spLocks noGrp="1"/>
          </p:cNvSpPr>
          <p:nvPr>
            <p:ph type="ftr" sz="quarter" idx="11"/>
          </p:nvPr>
        </p:nvSpPr>
        <p:spPr>
          <a:xfrm>
            <a:off x="3124200" y="4767264"/>
            <a:ext cx="2895600" cy="273844"/>
          </a:xfrm>
          <a:prstGeom prst="rect">
            <a:avLst/>
          </a:prstGeom>
        </p:spPr>
        <p:txBody>
          <a:bodyPr lIns="91432" tIns="45716" rIns="91432" bIns="45716"/>
          <a:lstStyle/>
          <a:p>
            <a:pPr defTabSz="914310"/>
            <a:endParaRPr lang="zh-CN" altLang="en-US">
              <a:solidFill>
                <a:prstClr val="black"/>
              </a:solidFill>
            </a:endParaRPr>
          </a:p>
        </p:txBody>
      </p:sp>
      <p:sp>
        <p:nvSpPr>
          <p:cNvPr id="7" name="灯片编号占位符 6"/>
          <p:cNvSpPr>
            <a:spLocks noGrp="1"/>
          </p:cNvSpPr>
          <p:nvPr>
            <p:ph type="sldNum" sz="quarter" idx="12"/>
          </p:nvPr>
        </p:nvSpPr>
        <p:spPr>
          <a:xfrm>
            <a:off x="6553200" y="4767264"/>
            <a:ext cx="2133600" cy="273844"/>
          </a:xfrm>
          <a:prstGeom prst="rect">
            <a:avLst/>
          </a:prstGeom>
        </p:spPr>
        <p:txBody>
          <a:bodyPr lIns="91432" tIns="45716" rIns="91432" bIns="45716"/>
          <a:lstStyle/>
          <a:p>
            <a:pPr defTabSz="914310"/>
            <a:fld id="{65495661-81B6-46E9-A91E-889569155CC2}" type="slidenum">
              <a:rPr lang="zh-CN" altLang="en-US" smtClean="0">
                <a:solidFill>
                  <a:prstClr val="black"/>
                </a:solidFill>
              </a:rPr>
              <a:pPr defTabSz="914310"/>
              <a:t>‹#›</a:t>
            </a:fld>
            <a:endParaRPr lang="zh-CN" altLang="en-US">
              <a:solidFill>
                <a:prstClr val="black"/>
              </a:solidFill>
            </a:endParaRPr>
          </a:p>
        </p:txBody>
      </p:sp>
    </p:spTree>
    <p:extLst>
      <p:ext uri="{BB962C8B-B14F-4D97-AF65-F5344CB8AC3E}">
        <p14:creationId xmlns:p14="http://schemas.microsoft.com/office/powerpoint/2010/main" val="12662797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lIns="91432" tIns="45716" rIns="91432" bIns="45716"/>
          <a:lstStyle/>
          <a:p>
            <a:r>
              <a:rPr lang="zh-CN" altLang="en-US"/>
              <a:t>单击此处编辑母版标题样式</a:t>
            </a:r>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lIns="91432" tIns="45716" rIns="91432" bIns="45716"/>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4"/>
            <a:ext cx="2133600" cy="273844"/>
          </a:xfrm>
          <a:prstGeom prst="rect">
            <a:avLst/>
          </a:prstGeom>
        </p:spPr>
        <p:txBody>
          <a:bodyPr lIns="91432" tIns="45716" rIns="91432" bIns="45716"/>
          <a:lstStyle/>
          <a:p>
            <a:pPr defTabSz="914310"/>
            <a:fld id="{B44CCEC7-3A54-47D1-BB25-17A0FDA63797}" type="datetimeFigureOut">
              <a:rPr lang="zh-CN" altLang="en-US" smtClean="0">
                <a:solidFill>
                  <a:prstClr val="black"/>
                </a:solidFill>
              </a:rPr>
              <a:pPr defTabSz="914310"/>
              <a:t>2024/5/2</a:t>
            </a:fld>
            <a:endParaRPr lang="zh-CN" altLang="en-US">
              <a:solidFill>
                <a:prstClr val="black"/>
              </a:solidFill>
            </a:endParaRPr>
          </a:p>
        </p:txBody>
      </p:sp>
      <p:sp>
        <p:nvSpPr>
          <p:cNvPr id="5" name="页脚占位符 4"/>
          <p:cNvSpPr>
            <a:spLocks noGrp="1"/>
          </p:cNvSpPr>
          <p:nvPr>
            <p:ph type="ftr" sz="quarter" idx="11"/>
          </p:nvPr>
        </p:nvSpPr>
        <p:spPr>
          <a:xfrm>
            <a:off x="3124200" y="4767264"/>
            <a:ext cx="2895600" cy="273844"/>
          </a:xfrm>
          <a:prstGeom prst="rect">
            <a:avLst/>
          </a:prstGeom>
        </p:spPr>
        <p:txBody>
          <a:bodyPr lIns="91432" tIns="45716" rIns="91432" bIns="45716"/>
          <a:lstStyle/>
          <a:p>
            <a:pPr defTabSz="914310"/>
            <a:endParaRPr lang="zh-CN" altLang="en-US">
              <a:solidFill>
                <a:prstClr val="black"/>
              </a:solidFill>
            </a:endParaRPr>
          </a:p>
        </p:txBody>
      </p:sp>
      <p:sp>
        <p:nvSpPr>
          <p:cNvPr id="6" name="灯片编号占位符 5"/>
          <p:cNvSpPr>
            <a:spLocks noGrp="1"/>
          </p:cNvSpPr>
          <p:nvPr>
            <p:ph type="sldNum" sz="quarter" idx="12"/>
          </p:nvPr>
        </p:nvSpPr>
        <p:spPr>
          <a:xfrm>
            <a:off x="6553200" y="4767264"/>
            <a:ext cx="2133600" cy="273844"/>
          </a:xfrm>
          <a:prstGeom prst="rect">
            <a:avLst/>
          </a:prstGeom>
        </p:spPr>
        <p:txBody>
          <a:bodyPr lIns="91432" tIns="45716" rIns="91432" bIns="45716"/>
          <a:lstStyle/>
          <a:p>
            <a:pPr defTabSz="914310"/>
            <a:fld id="{65495661-81B6-46E9-A91E-889569155CC2}" type="slidenum">
              <a:rPr lang="zh-CN" altLang="en-US" smtClean="0">
                <a:solidFill>
                  <a:prstClr val="black"/>
                </a:solidFill>
              </a:rPr>
              <a:pPr defTabSz="914310"/>
              <a:t>‹#›</a:t>
            </a:fld>
            <a:endParaRPr lang="zh-CN" altLang="en-US">
              <a:solidFill>
                <a:prstClr val="black"/>
              </a:solidFill>
            </a:endParaRPr>
          </a:p>
        </p:txBody>
      </p:sp>
    </p:spTree>
    <p:extLst>
      <p:ext uri="{BB962C8B-B14F-4D97-AF65-F5344CB8AC3E}">
        <p14:creationId xmlns:p14="http://schemas.microsoft.com/office/powerpoint/2010/main" val="3680965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3"/>
            <a:ext cx="2057400" cy="3290888"/>
          </a:xfrm>
          <a:prstGeom prst="rect">
            <a:avLst/>
          </a:prstGeom>
        </p:spPr>
        <p:txBody>
          <a:bodyPr vert="eaVert" lIns="91432" tIns="45716" rIns="91432" bIns="45716"/>
          <a:lstStyle/>
          <a:p>
            <a:r>
              <a:rPr lang="zh-CN" altLang="en-US"/>
              <a:t>单击此处编辑母版标题样式</a:t>
            </a:r>
          </a:p>
        </p:txBody>
      </p:sp>
      <p:sp>
        <p:nvSpPr>
          <p:cNvPr id="3" name="竖排文字占位符 2"/>
          <p:cNvSpPr>
            <a:spLocks noGrp="1"/>
          </p:cNvSpPr>
          <p:nvPr>
            <p:ph type="body" orient="vert" idx="1"/>
          </p:nvPr>
        </p:nvSpPr>
        <p:spPr>
          <a:xfrm>
            <a:off x="457200" y="154783"/>
            <a:ext cx="6019800" cy="3290888"/>
          </a:xfrm>
          <a:prstGeom prst="rect">
            <a:avLst/>
          </a:prstGeom>
        </p:spPr>
        <p:txBody>
          <a:bodyPr vert="eaVert" lIns="91432" tIns="45716" rIns="91432" bIns="45716"/>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4"/>
            <a:ext cx="2133600" cy="273844"/>
          </a:xfrm>
          <a:prstGeom prst="rect">
            <a:avLst/>
          </a:prstGeom>
        </p:spPr>
        <p:txBody>
          <a:bodyPr lIns="91432" tIns="45716" rIns="91432" bIns="45716"/>
          <a:lstStyle/>
          <a:p>
            <a:pPr defTabSz="914310"/>
            <a:fld id="{B44CCEC7-3A54-47D1-BB25-17A0FDA63797}" type="datetimeFigureOut">
              <a:rPr lang="zh-CN" altLang="en-US" smtClean="0">
                <a:solidFill>
                  <a:prstClr val="black"/>
                </a:solidFill>
              </a:rPr>
              <a:pPr defTabSz="914310"/>
              <a:t>2024/5/2</a:t>
            </a:fld>
            <a:endParaRPr lang="zh-CN" altLang="en-US">
              <a:solidFill>
                <a:prstClr val="black"/>
              </a:solidFill>
            </a:endParaRPr>
          </a:p>
        </p:txBody>
      </p:sp>
      <p:sp>
        <p:nvSpPr>
          <p:cNvPr id="5" name="页脚占位符 4"/>
          <p:cNvSpPr>
            <a:spLocks noGrp="1"/>
          </p:cNvSpPr>
          <p:nvPr>
            <p:ph type="ftr" sz="quarter" idx="11"/>
          </p:nvPr>
        </p:nvSpPr>
        <p:spPr>
          <a:xfrm>
            <a:off x="3124200" y="4767264"/>
            <a:ext cx="2895600" cy="273844"/>
          </a:xfrm>
          <a:prstGeom prst="rect">
            <a:avLst/>
          </a:prstGeom>
        </p:spPr>
        <p:txBody>
          <a:bodyPr lIns="91432" tIns="45716" rIns="91432" bIns="45716"/>
          <a:lstStyle/>
          <a:p>
            <a:pPr defTabSz="914310"/>
            <a:endParaRPr lang="zh-CN" altLang="en-US">
              <a:solidFill>
                <a:prstClr val="black"/>
              </a:solidFill>
            </a:endParaRPr>
          </a:p>
        </p:txBody>
      </p:sp>
      <p:sp>
        <p:nvSpPr>
          <p:cNvPr id="6" name="灯片编号占位符 5"/>
          <p:cNvSpPr>
            <a:spLocks noGrp="1"/>
          </p:cNvSpPr>
          <p:nvPr>
            <p:ph type="sldNum" sz="quarter" idx="12"/>
          </p:nvPr>
        </p:nvSpPr>
        <p:spPr>
          <a:xfrm>
            <a:off x="6553200" y="4767264"/>
            <a:ext cx="2133600" cy="273844"/>
          </a:xfrm>
          <a:prstGeom prst="rect">
            <a:avLst/>
          </a:prstGeom>
        </p:spPr>
        <p:txBody>
          <a:bodyPr lIns="91432" tIns="45716" rIns="91432" bIns="45716"/>
          <a:lstStyle/>
          <a:p>
            <a:pPr defTabSz="914310"/>
            <a:fld id="{65495661-81B6-46E9-A91E-889569155CC2}" type="slidenum">
              <a:rPr lang="zh-CN" altLang="en-US" smtClean="0">
                <a:solidFill>
                  <a:prstClr val="black"/>
                </a:solidFill>
              </a:rPr>
              <a:pPr defTabSz="914310"/>
              <a:t>‹#›</a:t>
            </a:fld>
            <a:endParaRPr lang="zh-CN" altLang="en-US">
              <a:solidFill>
                <a:prstClr val="black"/>
              </a:solidFill>
            </a:endParaRPr>
          </a:p>
        </p:txBody>
      </p:sp>
    </p:spTree>
    <p:extLst>
      <p:ext uri="{BB962C8B-B14F-4D97-AF65-F5344CB8AC3E}">
        <p14:creationId xmlns:p14="http://schemas.microsoft.com/office/powerpoint/2010/main" val="4234265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9"/>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857" indent="0">
              <a:buNone/>
              <a:defRPr sz="1500">
                <a:solidFill>
                  <a:schemeClr val="tx1">
                    <a:tint val="75000"/>
                  </a:schemeClr>
                </a:solidFill>
              </a:defRPr>
            </a:lvl2pPr>
            <a:lvl3pPr marL="685715" indent="0">
              <a:buNone/>
              <a:defRPr sz="1400">
                <a:solidFill>
                  <a:schemeClr val="tx1">
                    <a:tint val="75000"/>
                  </a:schemeClr>
                </a:solidFill>
              </a:defRPr>
            </a:lvl3pPr>
            <a:lvl4pPr marL="1028573" indent="0">
              <a:buNone/>
              <a:defRPr sz="1200">
                <a:solidFill>
                  <a:schemeClr val="tx1">
                    <a:tint val="75000"/>
                  </a:schemeClr>
                </a:solidFill>
              </a:defRPr>
            </a:lvl4pPr>
            <a:lvl5pPr marL="1371430" indent="0">
              <a:buNone/>
              <a:defRPr sz="1200">
                <a:solidFill>
                  <a:schemeClr val="tx1">
                    <a:tint val="75000"/>
                  </a:schemeClr>
                </a:solidFill>
              </a:defRPr>
            </a:lvl5pPr>
            <a:lvl6pPr marL="1714289" indent="0">
              <a:buNone/>
              <a:defRPr sz="1200">
                <a:solidFill>
                  <a:schemeClr val="tx1">
                    <a:tint val="75000"/>
                  </a:schemeClr>
                </a:solidFill>
              </a:defRPr>
            </a:lvl6pPr>
            <a:lvl7pPr marL="2057144" indent="0">
              <a:buNone/>
              <a:defRPr sz="1200">
                <a:solidFill>
                  <a:schemeClr val="tx1">
                    <a:tint val="75000"/>
                  </a:schemeClr>
                </a:solidFill>
              </a:defRPr>
            </a:lvl7pPr>
            <a:lvl8pPr marL="2400000" indent="0">
              <a:buNone/>
              <a:defRPr sz="1200">
                <a:solidFill>
                  <a:schemeClr val="tx1">
                    <a:tint val="75000"/>
                  </a:schemeClr>
                </a:solidFill>
              </a:defRPr>
            </a:lvl8pPr>
            <a:lvl9pPr marL="2742857"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8942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7"/>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06" indent="0" algn="ctr">
              <a:buNone/>
              <a:defRPr>
                <a:solidFill>
                  <a:schemeClr val="tx1">
                    <a:tint val="75000"/>
                  </a:schemeClr>
                </a:solidFill>
              </a:defRPr>
            </a:lvl2pPr>
            <a:lvl3pPr marL="914220" indent="0" algn="ctr">
              <a:buNone/>
              <a:defRPr>
                <a:solidFill>
                  <a:schemeClr val="tx1">
                    <a:tint val="75000"/>
                  </a:schemeClr>
                </a:solidFill>
              </a:defRPr>
            </a:lvl3pPr>
            <a:lvl4pPr marL="1371328" indent="0" algn="ctr">
              <a:buNone/>
              <a:defRPr>
                <a:solidFill>
                  <a:schemeClr val="tx1">
                    <a:tint val="75000"/>
                  </a:schemeClr>
                </a:solidFill>
              </a:defRPr>
            </a:lvl4pPr>
            <a:lvl5pPr marL="1828439" indent="0" algn="ctr">
              <a:buNone/>
              <a:defRPr>
                <a:solidFill>
                  <a:schemeClr val="tx1">
                    <a:tint val="75000"/>
                  </a:schemeClr>
                </a:solidFill>
              </a:defRPr>
            </a:lvl5pPr>
            <a:lvl6pPr marL="2285544" indent="0" algn="ctr">
              <a:buNone/>
              <a:defRPr>
                <a:solidFill>
                  <a:schemeClr val="tx1">
                    <a:tint val="75000"/>
                  </a:schemeClr>
                </a:solidFill>
              </a:defRPr>
            </a:lvl6pPr>
            <a:lvl7pPr marL="2742650" indent="0" algn="ctr">
              <a:buNone/>
              <a:defRPr>
                <a:solidFill>
                  <a:schemeClr val="tx1">
                    <a:tint val="75000"/>
                  </a:schemeClr>
                </a:solidFill>
              </a:defRPr>
            </a:lvl7pPr>
            <a:lvl8pPr marL="3199760" indent="0" algn="ctr">
              <a:buNone/>
              <a:defRPr>
                <a:solidFill>
                  <a:schemeClr val="tx1">
                    <a:tint val="75000"/>
                  </a:schemeClr>
                </a:solidFill>
              </a:defRPr>
            </a:lvl8pPr>
            <a:lvl9pPr marL="36568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754A19-F918-49C0-9ADC-C68C67CA5C5F}" type="datetimeFigureOut">
              <a:rPr lang="en-US" smtClean="0">
                <a:solidFill>
                  <a:prstClr val="black">
                    <a:tint val="75000"/>
                  </a:prstClr>
                </a:solidFill>
              </a:rPr>
              <a:pPr/>
              <a:t>02/05/2024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4D0AF-2394-402B-A572-C9400AF4F8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67728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754A19-F918-49C0-9ADC-C68C67CA5C5F}" type="datetimeFigureOut">
              <a:rPr lang="en-US" smtClean="0">
                <a:solidFill>
                  <a:prstClr val="black">
                    <a:tint val="75000"/>
                  </a:prstClr>
                </a:solidFill>
              </a:rPr>
              <a:pPr/>
              <a:t>02/05/2024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4D0AF-2394-402B-A572-C9400AF4F8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82303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06" indent="0">
              <a:buNone/>
              <a:defRPr sz="1800">
                <a:solidFill>
                  <a:schemeClr val="tx1">
                    <a:tint val="75000"/>
                  </a:schemeClr>
                </a:solidFill>
              </a:defRPr>
            </a:lvl2pPr>
            <a:lvl3pPr marL="914220" indent="0">
              <a:buNone/>
              <a:defRPr sz="1600">
                <a:solidFill>
                  <a:schemeClr val="tx1">
                    <a:tint val="75000"/>
                  </a:schemeClr>
                </a:solidFill>
              </a:defRPr>
            </a:lvl3pPr>
            <a:lvl4pPr marL="1371328" indent="0">
              <a:buNone/>
              <a:defRPr sz="1400">
                <a:solidFill>
                  <a:schemeClr val="tx1">
                    <a:tint val="75000"/>
                  </a:schemeClr>
                </a:solidFill>
              </a:defRPr>
            </a:lvl4pPr>
            <a:lvl5pPr marL="1828439" indent="0">
              <a:buNone/>
              <a:defRPr sz="1400">
                <a:solidFill>
                  <a:schemeClr val="tx1">
                    <a:tint val="75000"/>
                  </a:schemeClr>
                </a:solidFill>
              </a:defRPr>
            </a:lvl5pPr>
            <a:lvl6pPr marL="2285544" indent="0">
              <a:buNone/>
              <a:defRPr sz="1400">
                <a:solidFill>
                  <a:schemeClr val="tx1">
                    <a:tint val="75000"/>
                  </a:schemeClr>
                </a:solidFill>
              </a:defRPr>
            </a:lvl6pPr>
            <a:lvl7pPr marL="2742650" indent="0">
              <a:buNone/>
              <a:defRPr sz="1400">
                <a:solidFill>
                  <a:schemeClr val="tx1">
                    <a:tint val="75000"/>
                  </a:schemeClr>
                </a:solidFill>
              </a:defRPr>
            </a:lvl7pPr>
            <a:lvl8pPr marL="3199760" indent="0">
              <a:buNone/>
              <a:defRPr sz="1400">
                <a:solidFill>
                  <a:schemeClr val="tx1">
                    <a:tint val="75000"/>
                  </a:schemeClr>
                </a:solidFill>
              </a:defRPr>
            </a:lvl8pPr>
            <a:lvl9pPr marL="365686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754A19-F918-49C0-9ADC-C68C67CA5C5F}" type="datetimeFigureOut">
              <a:rPr lang="en-US" smtClean="0">
                <a:solidFill>
                  <a:prstClr val="black">
                    <a:tint val="75000"/>
                  </a:prstClr>
                </a:solidFill>
              </a:rPr>
              <a:pPr/>
              <a:t>02/05/2024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4D0AF-2394-402B-A572-C9400AF4F8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31861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754A19-F918-49C0-9ADC-C68C67CA5C5F}" type="datetimeFigureOut">
              <a:rPr lang="en-US" smtClean="0">
                <a:solidFill>
                  <a:prstClr val="black">
                    <a:tint val="75000"/>
                  </a:prstClr>
                </a:solidFill>
              </a:rPr>
              <a:pPr/>
              <a:t>02/05/2024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404D0AF-2394-402B-A572-C9400AF4F8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23822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06" indent="0">
              <a:buNone/>
              <a:defRPr sz="2000" b="1"/>
            </a:lvl2pPr>
            <a:lvl3pPr marL="914220" indent="0">
              <a:buNone/>
              <a:defRPr sz="1800" b="1"/>
            </a:lvl3pPr>
            <a:lvl4pPr marL="1371328" indent="0">
              <a:buNone/>
              <a:defRPr sz="1600" b="1"/>
            </a:lvl4pPr>
            <a:lvl5pPr marL="1828439" indent="0">
              <a:buNone/>
              <a:defRPr sz="1600" b="1"/>
            </a:lvl5pPr>
            <a:lvl6pPr marL="2285544" indent="0">
              <a:buNone/>
              <a:defRPr sz="1600" b="1"/>
            </a:lvl6pPr>
            <a:lvl7pPr marL="2742650" indent="0">
              <a:buNone/>
              <a:defRPr sz="1600" b="1"/>
            </a:lvl7pPr>
            <a:lvl8pPr marL="3199760" indent="0">
              <a:buNone/>
              <a:defRPr sz="1600" b="1"/>
            </a:lvl8pPr>
            <a:lvl9pPr marL="365686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4" y="1151335"/>
            <a:ext cx="4041775" cy="479822"/>
          </a:xfrm>
        </p:spPr>
        <p:txBody>
          <a:bodyPr anchor="b"/>
          <a:lstStyle>
            <a:lvl1pPr marL="0" indent="0">
              <a:buNone/>
              <a:defRPr sz="2400" b="1"/>
            </a:lvl1pPr>
            <a:lvl2pPr marL="457106" indent="0">
              <a:buNone/>
              <a:defRPr sz="2000" b="1"/>
            </a:lvl2pPr>
            <a:lvl3pPr marL="914220" indent="0">
              <a:buNone/>
              <a:defRPr sz="1800" b="1"/>
            </a:lvl3pPr>
            <a:lvl4pPr marL="1371328" indent="0">
              <a:buNone/>
              <a:defRPr sz="1600" b="1"/>
            </a:lvl4pPr>
            <a:lvl5pPr marL="1828439" indent="0">
              <a:buNone/>
              <a:defRPr sz="1600" b="1"/>
            </a:lvl5pPr>
            <a:lvl6pPr marL="2285544" indent="0">
              <a:buNone/>
              <a:defRPr sz="1600" b="1"/>
            </a:lvl6pPr>
            <a:lvl7pPr marL="2742650" indent="0">
              <a:buNone/>
              <a:defRPr sz="1600" b="1"/>
            </a:lvl7pPr>
            <a:lvl8pPr marL="3199760" indent="0">
              <a:buNone/>
              <a:defRPr sz="1600" b="1"/>
            </a:lvl8pPr>
            <a:lvl9pPr marL="365686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4"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754A19-F918-49C0-9ADC-C68C67CA5C5F}" type="datetimeFigureOut">
              <a:rPr lang="en-US" smtClean="0">
                <a:solidFill>
                  <a:prstClr val="black">
                    <a:tint val="75000"/>
                  </a:prstClr>
                </a:solidFill>
              </a:rPr>
              <a:pPr/>
              <a:t>02/05/2024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404D0AF-2394-402B-A572-C9400AF4F8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92174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754A19-F918-49C0-9ADC-C68C67CA5C5F}" type="datetimeFigureOut">
              <a:rPr lang="en-US" smtClean="0">
                <a:solidFill>
                  <a:prstClr val="black">
                    <a:tint val="75000"/>
                  </a:prstClr>
                </a:solidFill>
              </a:rPr>
              <a:pPr/>
              <a:t>02/05/2024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404D0AF-2394-402B-A572-C9400AF4F8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8512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754A19-F918-49C0-9ADC-C68C67CA5C5F}" type="datetimeFigureOut">
              <a:rPr lang="en-US" smtClean="0">
                <a:solidFill>
                  <a:prstClr val="black">
                    <a:tint val="75000"/>
                  </a:prstClr>
                </a:solidFill>
              </a:rPr>
              <a:pPr/>
              <a:t>02/05/2024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404D0AF-2394-402B-A572-C9400AF4F8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0310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6"/>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106" indent="0">
              <a:buNone/>
              <a:defRPr sz="1200"/>
            </a:lvl2pPr>
            <a:lvl3pPr marL="914220" indent="0">
              <a:buNone/>
              <a:defRPr sz="1000"/>
            </a:lvl3pPr>
            <a:lvl4pPr marL="1371328" indent="0">
              <a:buNone/>
              <a:defRPr sz="900"/>
            </a:lvl4pPr>
            <a:lvl5pPr marL="1828439" indent="0">
              <a:buNone/>
              <a:defRPr sz="900"/>
            </a:lvl5pPr>
            <a:lvl6pPr marL="2285544" indent="0">
              <a:buNone/>
              <a:defRPr sz="900"/>
            </a:lvl6pPr>
            <a:lvl7pPr marL="2742650" indent="0">
              <a:buNone/>
              <a:defRPr sz="900"/>
            </a:lvl7pPr>
            <a:lvl8pPr marL="3199760" indent="0">
              <a:buNone/>
              <a:defRPr sz="900"/>
            </a:lvl8pPr>
            <a:lvl9pPr marL="365686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754A19-F918-49C0-9ADC-C68C67CA5C5F}" type="datetimeFigureOut">
              <a:rPr lang="en-US" smtClean="0">
                <a:solidFill>
                  <a:prstClr val="black">
                    <a:tint val="75000"/>
                  </a:prstClr>
                </a:solidFill>
              </a:rPr>
              <a:pPr/>
              <a:t>02/05/2024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404D0AF-2394-402B-A572-C9400AF4F8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76922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06" indent="0">
              <a:buNone/>
              <a:defRPr sz="2800"/>
            </a:lvl2pPr>
            <a:lvl3pPr marL="914220" indent="0">
              <a:buNone/>
              <a:defRPr sz="2400"/>
            </a:lvl3pPr>
            <a:lvl4pPr marL="1371328" indent="0">
              <a:buNone/>
              <a:defRPr sz="2000"/>
            </a:lvl4pPr>
            <a:lvl5pPr marL="1828439" indent="0">
              <a:buNone/>
              <a:defRPr sz="2000"/>
            </a:lvl5pPr>
            <a:lvl6pPr marL="2285544" indent="0">
              <a:buNone/>
              <a:defRPr sz="2000"/>
            </a:lvl6pPr>
            <a:lvl7pPr marL="2742650" indent="0">
              <a:buNone/>
              <a:defRPr sz="2000"/>
            </a:lvl7pPr>
            <a:lvl8pPr marL="3199760" indent="0">
              <a:buNone/>
              <a:defRPr sz="2000"/>
            </a:lvl8pPr>
            <a:lvl9pPr marL="3656869" indent="0">
              <a:buNone/>
              <a:defRPr sz="2000"/>
            </a:lvl9pPr>
          </a:lstStyle>
          <a:p>
            <a:endParaRPr lang="en-US"/>
          </a:p>
        </p:txBody>
      </p:sp>
      <p:sp>
        <p:nvSpPr>
          <p:cNvPr id="4" name="Text Placeholder 3"/>
          <p:cNvSpPr>
            <a:spLocks noGrp="1"/>
          </p:cNvSpPr>
          <p:nvPr>
            <p:ph type="body" sz="half" idx="2"/>
          </p:nvPr>
        </p:nvSpPr>
        <p:spPr>
          <a:xfrm>
            <a:off x="1792288" y="4025511"/>
            <a:ext cx="5486400" cy="603647"/>
          </a:xfrm>
        </p:spPr>
        <p:txBody>
          <a:bodyPr/>
          <a:lstStyle>
            <a:lvl1pPr marL="0" indent="0">
              <a:buNone/>
              <a:defRPr sz="1400"/>
            </a:lvl1pPr>
            <a:lvl2pPr marL="457106" indent="0">
              <a:buNone/>
              <a:defRPr sz="1200"/>
            </a:lvl2pPr>
            <a:lvl3pPr marL="914220" indent="0">
              <a:buNone/>
              <a:defRPr sz="1000"/>
            </a:lvl3pPr>
            <a:lvl4pPr marL="1371328" indent="0">
              <a:buNone/>
              <a:defRPr sz="900"/>
            </a:lvl4pPr>
            <a:lvl5pPr marL="1828439" indent="0">
              <a:buNone/>
              <a:defRPr sz="900"/>
            </a:lvl5pPr>
            <a:lvl6pPr marL="2285544" indent="0">
              <a:buNone/>
              <a:defRPr sz="900"/>
            </a:lvl6pPr>
            <a:lvl7pPr marL="2742650" indent="0">
              <a:buNone/>
              <a:defRPr sz="900"/>
            </a:lvl7pPr>
            <a:lvl8pPr marL="3199760" indent="0">
              <a:buNone/>
              <a:defRPr sz="900"/>
            </a:lvl8pPr>
            <a:lvl9pPr marL="365686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754A19-F918-49C0-9ADC-C68C67CA5C5F}" type="datetimeFigureOut">
              <a:rPr lang="en-US" smtClean="0">
                <a:solidFill>
                  <a:prstClr val="black">
                    <a:tint val="75000"/>
                  </a:prstClr>
                </a:solidFill>
              </a:rPr>
              <a:pPr/>
              <a:t>02/05/2024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404D0AF-2394-402B-A572-C9400AF4F8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16846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754A19-F918-49C0-9ADC-C68C67CA5C5F}" type="datetimeFigureOut">
              <a:rPr lang="en-US" smtClean="0">
                <a:solidFill>
                  <a:prstClr val="black">
                    <a:tint val="75000"/>
                  </a:prstClr>
                </a:solidFill>
              </a:rPr>
              <a:pPr/>
              <a:t>02/05/2024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4D0AF-2394-402B-A572-C9400AF4F8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2743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13984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754A19-F918-49C0-9ADC-C68C67CA5C5F}" type="datetimeFigureOut">
              <a:rPr lang="en-US" smtClean="0">
                <a:solidFill>
                  <a:prstClr val="black">
                    <a:tint val="75000"/>
                  </a:prstClr>
                </a:solidFill>
              </a:rPr>
              <a:pPr/>
              <a:t>02/05/2024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4D0AF-2394-402B-A572-C9400AF4F8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46307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p:nvPr>
        </p:nvSpPr>
        <p:spPr>
          <a:xfrm>
            <a:off x="629842" y="1260872"/>
            <a:ext cx="3868340" cy="617934"/>
          </a:xfrm>
        </p:spPr>
        <p:txBody>
          <a:bodyPr anchor="b"/>
          <a:lstStyle>
            <a:lvl1pPr marL="0" indent="0">
              <a:buNone/>
              <a:defRPr sz="1800" b="1"/>
            </a:lvl1pPr>
            <a:lvl2pPr marL="342857" indent="0">
              <a:buNone/>
              <a:defRPr sz="1500" b="1"/>
            </a:lvl2pPr>
            <a:lvl3pPr marL="685715" indent="0">
              <a:buNone/>
              <a:defRPr sz="1400" b="1"/>
            </a:lvl3pPr>
            <a:lvl4pPr marL="1028573" indent="0">
              <a:buNone/>
              <a:defRPr sz="1200" b="1"/>
            </a:lvl4pPr>
            <a:lvl5pPr marL="1371430" indent="0">
              <a:buNone/>
              <a:defRPr sz="1200" b="1"/>
            </a:lvl5pPr>
            <a:lvl6pPr marL="1714289" indent="0">
              <a:buNone/>
              <a:defRPr sz="1200" b="1"/>
            </a:lvl6pPr>
            <a:lvl7pPr marL="2057144" indent="0">
              <a:buNone/>
              <a:defRPr sz="1200" b="1"/>
            </a:lvl7pPr>
            <a:lvl8pPr marL="2400000" indent="0">
              <a:buNone/>
              <a:defRPr sz="1200" b="1"/>
            </a:lvl8pPr>
            <a:lvl9pPr marL="2742857"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2" y="1260872"/>
            <a:ext cx="3887391" cy="617934"/>
          </a:xfrm>
        </p:spPr>
        <p:txBody>
          <a:bodyPr anchor="b"/>
          <a:lstStyle>
            <a:lvl1pPr marL="0" indent="0">
              <a:buNone/>
              <a:defRPr sz="1800" b="1"/>
            </a:lvl1pPr>
            <a:lvl2pPr marL="342857" indent="0">
              <a:buNone/>
              <a:defRPr sz="1500" b="1"/>
            </a:lvl2pPr>
            <a:lvl3pPr marL="685715" indent="0">
              <a:buNone/>
              <a:defRPr sz="1400" b="1"/>
            </a:lvl3pPr>
            <a:lvl4pPr marL="1028573" indent="0">
              <a:buNone/>
              <a:defRPr sz="1200" b="1"/>
            </a:lvl4pPr>
            <a:lvl5pPr marL="1371430" indent="0">
              <a:buNone/>
              <a:defRPr sz="1200" b="1"/>
            </a:lvl5pPr>
            <a:lvl6pPr marL="1714289" indent="0">
              <a:buNone/>
              <a:defRPr sz="1200" b="1"/>
            </a:lvl6pPr>
            <a:lvl7pPr marL="2057144" indent="0">
              <a:buNone/>
              <a:defRPr sz="1200" b="1"/>
            </a:lvl7pPr>
            <a:lvl8pPr marL="2400000" indent="0">
              <a:buNone/>
              <a:defRPr sz="1200" b="1"/>
            </a:lvl8pPr>
            <a:lvl9pPr marL="2742857"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4629152"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63065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pPr/>
              <a:t>2024/5/2</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400500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ags" Target="../tags/tag1.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theme" Target="../theme/theme4.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image" Target="NUL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6.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7.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文本框 11"/>
          <p:cNvSpPr txBox="1"/>
          <p:nvPr userDrawn="1"/>
        </p:nvSpPr>
        <p:spPr>
          <a:xfrm>
            <a:off x="2902268" y="1519242"/>
            <a:ext cx="3547586" cy="1165703"/>
          </a:xfrm>
          <a:prstGeom prst="rect">
            <a:avLst/>
          </a:prstGeom>
          <a:noFill/>
        </p:spPr>
        <p:txBody>
          <a:bodyPr wrap="square" lIns="68573" tIns="34289" rIns="68573" bIns="34289" rtlCol="0" anchor="t">
            <a:spAutoFit/>
          </a:bodyPr>
          <a:lstStyle/>
          <a:p>
            <a:pPr defTabSz="685715"/>
            <a:r>
              <a:rPr lang="zh-CN" altLang="en-US" sz="1400" dirty="0">
                <a:solidFill>
                  <a:prstClr val="black">
                    <a:lumMod val="75000"/>
                    <a:lumOff val="25000"/>
                    <a:alpha val="0"/>
                  </a:prstClr>
                </a:solidFill>
                <a:latin typeface="宋体" panose="02010600030101010101" pitchFamily="2" charset="-122"/>
                <a:sym typeface="+mn-ea"/>
              </a:rPr>
              <a:t>感谢您下载包图网平台上提供的</a:t>
            </a:r>
            <a:r>
              <a:rPr lang="en-US" altLang="zh-CN" sz="1400" dirty="0">
                <a:solidFill>
                  <a:prstClr val="black">
                    <a:lumMod val="75000"/>
                    <a:lumOff val="25000"/>
                    <a:alpha val="0"/>
                  </a:prstClr>
                </a:solidFill>
                <a:latin typeface="宋体" panose="02010600030101010101" pitchFamily="2" charset="-122"/>
                <a:sym typeface="+mn-ea"/>
              </a:rPr>
              <a:t>PPT</a:t>
            </a:r>
            <a:r>
              <a:rPr lang="zh-CN" altLang="en-US" sz="1400" dirty="0">
                <a:solidFill>
                  <a:prstClr val="black">
                    <a:lumMod val="75000"/>
                    <a:lumOff val="25000"/>
                    <a:alpha val="0"/>
                  </a:prstClr>
                </a:solidFill>
                <a:latin typeface="宋体" panose="02010600030101010101" pitchFamily="2" charset="-122"/>
                <a:sym typeface="+mn-ea"/>
              </a:rPr>
              <a:t>作品，</a:t>
            </a:r>
          </a:p>
          <a:p>
            <a:pPr defTabSz="685715"/>
            <a:r>
              <a:rPr lang="zh-CN" altLang="en-US" sz="1400" dirty="0">
                <a:solidFill>
                  <a:prstClr val="black">
                    <a:lumMod val="75000"/>
                    <a:lumOff val="25000"/>
                    <a:alpha val="0"/>
                  </a:prstClr>
                </a:solidFill>
                <a:latin typeface="宋体" panose="02010600030101010101" pitchFamily="2" charset="-122"/>
                <a:sym typeface="+mn-ea"/>
              </a:rPr>
              <a:t>为了您和包图网以及原创作者的利益，请</a:t>
            </a:r>
          </a:p>
          <a:p>
            <a:pPr defTabSz="685715"/>
            <a:r>
              <a:rPr lang="zh-CN" altLang="en-US" sz="1400" dirty="0">
                <a:solidFill>
                  <a:prstClr val="black">
                    <a:lumMod val="75000"/>
                    <a:lumOff val="25000"/>
                    <a:alpha val="0"/>
                  </a:prstClr>
                </a:solidFill>
                <a:latin typeface="宋体" panose="02010600030101010101" pitchFamily="2" charset="-122"/>
                <a:sym typeface="+mn-ea"/>
              </a:rPr>
              <a:t>勿复制、传播、销售，否则将承担法律责</a:t>
            </a:r>
          </a:p>
          <a:p>
            <a:pPr defTabSz="685715"/>
            <a:r>
              <a:rPr lang="zh-CN" altLang="en-US" sz="1400" dirty="0">
                <a:solidFill>
                  <a:prstClr val="black">
                    <a:lumMod val="75000"/>
                    <a:lumOff val="25000"/>
                    <a:alpha val="0"/>
                  </a:prstClr>
                </a:solidFill>
                <a:latin typeface="宋体" panose="02010600030101010101" pitchFamily="2" charset="-122"/>
                <a:sym typeface="+mn-ea"/>
              </a:rPr>
              <a:t>任！包图网将对作品进行维权，按照传播</a:t>
            </a:r>
          </a:p>
          <a:p>
            <a:pPr defTabSz="685715"/>
            <a:r>
              <a:rPr lang="zh-CN" altLang="en-US" sz="1400" dirty="0">
                <a:solidFill>
                  <a:prstClr val="black">
                    <a:lumMod val="75000"/>
                    <a:lumOff val="25000"/>
                    <a:alpha val="0"/>
                  </a:prstClr>
                </a:solidFill>
                <a:latin typeface="宋体" panose="02010600030101010101" pitchFamily="2" charset="-122"/>
                <a:sym typeface="+mn-ea"/>
              </a:rPr>
              <a:t>下载次数进行十倍的索取赔偿！</a:t>
            </a:r>
          </a:p>
        </p:txBody>
      </p:sp>
    </p:spTree>
    <p:extLst>
      <p:ext uri="{BB962C8B-B14F-4D97-AF65-F5344CB8AC3E}">
        <p14:creationId xmlns:p14="http://schemas.microsoft.com/office/powerpoint/2010/main" val="4278014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685715"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0" indent="-171430" algn="l" defTabSz="685715"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89" indent="-171430" algn="l" defTabSz="68571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44" indent="-171430" algn="l" defTabSz="685715"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00"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857"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715"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573"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430"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289"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715" rtl="0" eaLnBrk="1" latinLnBrk="0" hangingPunct="1">
        <a:defRPr sz="1400" kern="1200">
          <a:solidFill>
            <a:schemeClr val="tx1"/>
          </a:solidFill>
          <a:latin typeface="+mn-lt"/>
          <a:ea typeface="+mn-ea"/>
          <a:cs typeface="+mn-cs"/>
        </a:defRPr>
      </a:lvl1pPr>
      <a:lvl2pPr marL="342857" algn="l" defTabSz="685715" rtl="0" eaLnBrk="1" latinLnBrk="0" hangingPunct="1">
        <a:defRPr sz="1400" kern="1200">
          <a:solidFill>
            <a:schemeClr val="tx1"/>
          </a:solidFill>
          <a:latin typeface="+mn-lt"/>
          <a:ea typeface="+mn-ea"/>
          <a:cs typeface="+mn-cs"/>
        </a:defRPr>
      </a:lvl2pPr>
      <a:lvl3pPr marL="685715" algn="l" defTabSz="685715" rtl="0" eaLnBrk="1" latinLnBrk="0" hangingPunct="1">
        <a:defRPr sz="1400" kern="1200">
          <a:solidFill>
            <a:schemeClr val="tx1"/>
          </a:solidFill>
          <a:latin typeface="+mn-lt"/>
          <a:ea typeface="+mn-ea"/>
          <a:cs typeface="+mn-cs"/>
        </a:defRPr>
      </a:lvl3pPr>
      <a:lvl4pPr marL="1028573" algn="l" defTabSz="685715" rtl="0" eaLnBrk="1" latinLnBrk="0" hangingPunct="1">
        <a:defRPr sz="1400" kern="1200">
          <a:solidFill>
            <a:schemeClr val="tx1"/>
          </a:solidFill>
          <a:latin typeface="+mn-lt"/>
          <a:ea typeface="+mn-ea"/>
          <a:cs typeface="+mn-cs"/>
        </a:defRPr>
      </a:lvl4pPr>
      <a:lvl5pPr marL="1371430" algn="l" defTabSz="685715" rtl="0" eaLnBrk="1" latinLnBrk="0" hangingPunct="1">
        <a:defRPr sz="1400" kern="1200">
          <a:solidFill>
            <a:schemeClr val="tx1"/>
          </a:solidFill>
          <a:latin typeface="+mn-lt"/>
          <a:ea typeface="+mn-ea"/>
          <a:cs typeface="+mn-cs"/>
        </a:defRPr>
      </a:lvl5pPr>
      <a:lvl6pPr marL="1714289" algn="l" defTabSz="685715" rtl="0" eaLnBrk="1" latinLnBrk="0" hangingPunct="1">
        <a:defRPr sz="1400" kern="1200">
          <a:solidFill>
            <a:schemeClr val="tx1"/>
          </a:solidFill>
          <a:latin typeface="+mn-lt"/>
          <a:ea typeface="+mn-ea"/>
          <a:cs typeface="+mn-cs"/>
        </a:defRPr>
      </a:lvl6pPr>
      <a:lvl7pPr marL="2057144" algn="l" defTabSz="685715" rtl="0" eaLnBrk="1" latinLnBrk="0" hangingPunct="1">
        <a:defRPr sz="1400" kern="1200">
          <a:solidFill>
            <a:schemeClr val="tx1"/>
          </a:solidFill>
          <a:latin typeface="+mn-lt"/>
          <a:ea typeface="+mn-ea"/>
          <a:cs typeface="+mn-cs"/>
        </a:defRPr>
      </a:lvl7pPr>
      <a:lvl8pPr marL="2400000" algn="l" defTabSz="685715" rtl="0" eaLnBrk="1" latinLnBrk="0" hangingPunct="1">
        <a:defRPr sz="1400" kern="1200">
          <a:solidFill>
            <a:schemeClr val="tx1"/>
          </a:solidFill>
          <a:latin typeface="+mn-lt"/>
          <a:ea typeface="+mn-ea"/>
          <a:cs typeface="+mn-cs"/>
        </a:defRPr>
      </a:lvl8pPr>
      <a:lvl9pPr marL="2742857" algn="l" defTabSz="685715"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CF6E9"/>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68573" tIns="34289" rIns="68573" bIns="34289"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68573" tIns="34289" rIns="68573" bIns="34289"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4"/>
            <a:ext cx="2057400" cy="273844"/>
          </a:xfrm>
          <a:prstGeom prst="rect">
            <a:avLst/>
          </a:prstGeom>
        </p:spPr>
        <p:txBody>
          <a:bodyPr vert="horz" lIns="68573" tIns="34289" rIns="68573" bIns="34289" rtlCol="0" anchor="ctr"/>
          <a:lstStyle>
            <a:lvl1pPr algn="l">
              <a:defRPr sz="900">
                <a:solidFill>
                  <a:schemeClr val="tx1">
                    <a:tint val="75000"/>
                  </a:schemeClr>
                </a:solidFill>
              </a:defRPr>
            </a:lvl1pPr>
          </a:lstStyle>
          <a:p>
            <a:pPr defTabSz="685715"/>
            <a:fld id="{D997B5FA-0921-464F-AAE1-844C04324D75}" type="datetimeFigureOut">
              <a:rPr lang="zh-CN" altLang="en-US" smtClean="0">
                <a:solidFill>
                  <a:prstClr val="black">
                    <a:tint val="75000"/>
                  </a:prstClr>
                </a:solidFill>
              </a:rPr>
              <a:pPr defTabSz="685715"/>
              <a:t>2024/5/2</a:t>
            </a:fld>
            <a:endParaRPr lang="zh-CN" altLang="en-US">
              <a:solidFill>
                <a:prstClr val="black">
                  <a:tint val="75000"/>
                </a:prstClr>
              </a:solidFill>
            </a:endParaRPr>
          </a:p>
        </p:txBody>
      </p:sp>
      <p:sp>
        <p:nvSpPr>
          <p:cNvPr id="5" name="页脚占位符 4"/>
          <p:cNvSpPr>
            <a:spLocks noGrp="1"/>
          </p:cNvSpPr>
          <p:nvPr>
            <p:ph type="ftr" sz="quarter" idx="3"/>
          </p:nvPr>
        </p:nvSpPr>
        <p:spPr>
          <a:xfrm>
            <a:off x="3028950" y="4767264"/>
            <a:ext cx="3086100" cy="273844"/>
          </a:xfrm>
          <a:prstGeom prst="rect">
            <a:avLst/>
          </a:prstGeom>
        </p:spPr>
        <p:txBody>
          <a:bodyPr vert="horz" lIns="68573" tIns="34289" rIns="68573" bIns="34289" rtlCol="0" anchor="ctr"/>
          <a:lstStyle>
            <a:lvl1pPr algn="ctr">
              <a:defRPr sz="900">
                <a:solidFill>
                  <a:schemeClr val="tx1">
                    <a:tint val="75000"/>
                  </a:schemeClr>
                </a:solidFill>
              </a:defRPr>
            </a:lvl1pPr>
          </a:lstStyle>
          <a:p>
            <a:pPr defTabSz="685715"/>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7950" y="4767264"/>
            <a:ext cx="2057400" cy="273844"/>
          </a:xfrm>
          <a:prstGeom prst="rect">
            <a:avLst/>
          </a:prstGeom>
        </p:spPr>
        <p:txBody>
          <a:bodyPr vert="horz" lIns="68573" tIns="34289" rIns="68573" bIns="34289" rtlCol="0" anchor="ctr"/>
          <a:lstStyle>
            <a:lvl1pPr algn="r">
              <a:defRPr sz="900">
                <a:solidFill>
                  <a:schemeClr val="tx1">
                    <a:tint val="75000"/>
                  </a:schemeClr>
                </a:solidFill>
              </a:defRPr>
            </a:lvl1pPr>
          </a:lstStyle>
          <a:p>
            <a:pPr defTabSz="685715"/>
            <a:fld id="{565CE74E-AB26-4998-AD42-012C4C1AD076}" type="slidenum">
              <a:rPr lang="zh-CN" altLang="en-US" smtClean="0">
                <a:solidFill>
                  <a:prstClr val="black">
                    <a:tint val="75000"/>
                  </a:prstClr>
                </a:solidFill>
              </a:rPr>
              <a:pPr defTabSz="685715"/>
              <a:t>‹#›</a:t>
            </a:fld>
            <a:endParaRPr lang="zh-CN" altLang="en-US">
              <a:solidFill>
                <a:prstClr val="black">
                  <a:tint val="75000"/>
                </a:prstClr>
              </a:solidFill>
            </a:endParaRPr>
          </a:p>
        </p:txBody>
      </p:sp>
    </p:spTree>
    <p:extLst>
      <p:ext uri="{BB962C8B-B14F-4D97-AF65-F5344CB8AC3E}">
        <p14:creationId xmlns:p14="http://schemas.microsoft.com/office/powerpoint/2010/main" val="391561156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685715"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0" indent="-171430" algn="l" defTabSz="685715"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89" indent="-171430" algn="l" defTabSz="68571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44" indent="-171430" algn="l" defTabSz="685715"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00"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857"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715"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573"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430"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289"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715" rtl="0" eaLnBrk="1" latinLnBrk="0" hangingPunct="1">
        <a:defRPr sz="1400" kern="1200">
          <a:solidFill>
            <a:schemeClr val="tx1"/>
          </a:solidFill>
          <a:latin typeface="+mn-lt"/>
          <a:ea typeface="+mn-ea"/>
          <a:cs typeface="+mn-cs"/>
        </a:defRPr>
      </a:lvl1pPr>
      <a:lvl2pPr marL="342857" algn="l" defTabSz="685715" rtl="0" eaLnBrk="1" latinLnBrk="0" hangingPunct="1">
        <a:defRPr sz="1400" kern="1200">
          <a:solidFill>
            <a:schemeClr val="tx1"/>
          </a:solidFill>
          <a:latin typeface="+mn-lt"/>
          <a:ea typeface="+mn-ea"/>
          <a:cs typeface="+mn-cs"/>
        </a:defRPr>
      </a:lvl2pPr>
      <a:lvl3pPr marL="685715" algn="l" defTabSz="685715" rtl="0" eaLnBrk="1" latinLnBrk="0" hangingPunct="1">
        <a:defRPr sz="1400" kern="1200">
          <a:solidFill>
            <a:schemeClr val="tx1"/>
          </a:solidFill>
          <a:latin typeface="+mn-lt"/>
          <a:ea typeface="+mn-ea"/>
          <a:cs typeface="+mn-cs"/>
        </a:defRPr>
      </a:lvl3pPr>
      <a:lvl4pPr marL="1028573" algn="l" defTabSz="685715" rtl="0" eaLnBrk="1" latinLnBrk="0" hangingPunct="1">
        <a:defRPr sz="1400" kern="1200">
          <a:solidFill>
            <a:schemeClr val="tx1"/>
          </a:solidFill>
          <a:latin typeface="+mn-lt"/>
          <a:ea typeface="+mn-ea"/>
          <a:cs typeface="+mn-cs"/>
        </a:defRPr>
      </a:lvl4pPr>
      <a:lvl5pPr marL="1371430" algn="l" defTabSz="685715" rtl="0" eaLnBrk="1" latinLnBrk="0" hangingPunct="1">
        <a:defRPr sz="1400" kern="1200">
          <a:solidFill>
            <a:schemeClr val="tx1"/>
          </a:solidFill>
          <a:latin typeface="+mn-lt"/>
          <a:ea typeface="+mn-ea"/>
          <a:cs typeface="+mn-cs"/>
        </a:defRPr>
      </a:lvl5pPr>
      <a:lvl6pPr marL="1714289" algn="l" defTabSz="685715" rtl="0" eaLnBrk="1" latinLnBrk="0" hangingPunct="1">
        <a:defRPr sz="1400" kern="1200">
          <a:solidFill>
            <a:schemeClr val="tx1"/>
          </a:solidFill>
          <a:latin typeface="+mn-lt"/>
          <a:ea typeface="+mn-ea"/>
          <a:cs typeface="+mn-cs"/>
        </a:defRPr>
      </a:lvl6pPr>
      <a:lvl7pPr marL="2057144" algn="l" defTabSz="685715" rtl="0" eaLnBrk="1" latinLnBrk="0" hangingPunct="1">
        <a:defRPr sz="1400" kern="1200">
          <a:solidFill>
            <a:schemeClr val="tx1"/>
          </a:solidFill>
          <a:latin typeface="+mn-lt"/>
          <a:ea typeface="+mn-ea"/>
          <a:cs typeface="+mn-cs"/>
        </a:defRPr>
      </a:lvl7pPr>
      <a:lvl8pPr marL="2400000" algn="l" defTabSz="685715" rtl="0" eaLnBrk="1" latinLnBrk="0" hangingPunct="1">
        <a:defRPr sz="1400" kern="1200">
          <a:solidFill>
            <a:schemeClr val="tx1"/>
          </a:solidFill>
          <a:latin typeface="+mn-lt"/>
          <a:ea typeface="+mn-ea"/>
          <a:cs typeface="+mn-cs"/>
        </a:defRPr>
      </a:lvl8pPr>
      <a:lvl9pPr marL="2742857" algn="l" defTabSz="685715"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DCF6E9"/>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68576" tIns="34289" rIns="68576" bIns="34289"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68576" tIns="34289" rIns="68576" bIns="34289"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4"/>
            <a:ext cx="2057400" cy="273844"/>
          </a:xfrm>
          <a:prstGeom prst="rect">
            <a:avLst/>
          </a:prstGeom>
        </p:spPr>
        <p:txBody>
          <a:bodyPr vert="horz" lIns="68576" tIns="34289" rIns="68576" bIns="34289" rtlCol="0" anchor="ctr"/>
          <a:lstStyle>
            <a:lvl1pPr algn="l">
              <a:defRPr sz="900">
                <a:solidFill>
                  <a:schemeClr val="tx1">
                    <a:tint val="75000"/>
                  </a:schemeClr>
                </a:solidFill>
              </a:defRPr>
            </a:lvl1pPr>
          </a:lstStyle>
          <a:p>
            <a:pPr defTabSz="685749"/>
            <a:fld id="{D997B5FA-0921-464F-AAE1-844C04324D75}" type="datetimeFigureOut">
              <a:rPr lang="zh-CN" altLang="en-US" smtClean="0">
                <a:solidFill>
                  <a:prstClr val="black">
                    <a:tint val="75000"/>
                  </a:prstClr>
                </a:solidFill>
              </a:rPr>
              <a:pPr defTabSz="685749"/>
              <a:t>2024/5/2</a:t>
            </a:fld>
            <a:endParaRPr lang="zh-CN" altLang="en-US">
              <a:solidFill>
                <a:prstClr val="black">
                  <a:tint val="75000"/>
                </a:prstClr>
              </a:solidFill>
            </a:endParaRPr>
          </a:p>
        </p:txBody>
      </p:sp>
      <p:sp>
        <p:nvSpPr>
          <p:cNvPr id="5" name="页脚占位符 4"/>
          <p:cNvSpPr>
            <a:spLocks noGrp="1"/>
          </p:cNvSpPr>
          <p:nvPr>
            <p:ph type="ftr" sz="quarter" idx="3"/>
          </p:nvPr>
        </p:nvSpPr>
        <p:spPr>
          <a:xfrm>
            <a:off x="3028950" y="4767264"/>
            <a:ext cx="3086100" cy="273844"/>
          </a:xfrm>
          <a:prstGeom prst="rect">
            <a:avLst/>
          </a:prstGeom>
        </p:spPr>
        <p:txBody>
          <a:bodyPr vert="horz" lIns="68576" tIns="34289" rIns="68576" bIns="34289" rtlCol="0" anchor="ctr"/>
          <a:lstStyle>
            <a:lvl1pPr algn="ctr">
              <a:defRPr sz="900">
                <a:solidFill>
                  <a:schemeClr val="tx1">
                    <a:tint val="75000"/>
                  </a:schemeClr>
                </a:solidFill>
              </a:defRPr>
            </a:lvl1pPr>
          </a:lstStyle>
          <a:p>
            <a:pPr defTabSz="685749"/>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7950" y="4767264"/>
            <a:ext cx="2057400" cy="273844"/>
          </a:xfrm>
          <a:prstGeom prst="rect">
            <a:avLst/>
          </a:prstGeom>
        </p:spPr>
        <p:txBody>
          <a:bodyPr vert="horz" lIns="68576" tIns="34289" rIns="68576" bIns="34289" rtlCol="0" anchor="ctr"/>
          <a:lstStyle>
            <a:lvl1pPr algn="r">
              <a:defRPr sz="900">
                <a:solidFill>
                  <a:schemeClr val="tx1">
                    <a:tint val="75000"/>
                  </a:schemeClr>
                </a:solidFill>
              </a:defRPr>
            </a:lvl1pPr>
          </a:lstStyle>
          <a:p>
            <a:pPr defTabSz="685749"/>
            <a:fld id="{565CE74E-AB26-4998-AD42-012C4C1AD076}" type="slidenum">
              <a:rPr lang="zh-CN" altLang="en-US" smtClean="0">
                <a:solidFill>
                  <a:prstClr val="black">
                    <a:tint val="75000"/>
                  </a:prstClr>
                </a:solidFill>
              </a:rPr>
              <a:pPr defTabSz="685749"/>
              <a:t>‹#›</a:t>
            </a:fld>
            <a:endParaRPr lang="zh-CN" altLang="en-US">
              <a:solidFill>
                <a:prstClr val="black">
                  <a:tint val="75000"/>
                </a:prstClr>
              </a:solidFill>
            </a:endParaRPr>
          </a:p>
        </p:txBody>
      </p:sp>
    </p:spTree>
    <p:extLst>
      <p:ext uri="{BB962C8B-B14F-4D97-AF65-F5344CB8AC3E}">
        <p14:creationId xmlns:p14="http://schemas.microsoft.com/office/powerpoint/2010/main" val="10602517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685749"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8" indent="-171438" algn="l" defTabSz="685749"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13" indent="-171438" algn="l" defTabSz="685749"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86" indent="-171438" algn="l" defTabSz="685749"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60" indent="-171438" algn="l" defTabSz="68574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935" indent="-171438" algn="l" defTabSz="68574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749" rtl="0" eaLnBrk="1" latinLnBrk="0" hangingPunct="1">
        <a:defRPr sz="1400" kern="1200">
          <a:solidFill>
            <a:schemeClr val="tx1"/>
          </a:solidFill>
          <a:latin typeface="+mn-lt"/>
          <a:ea typeface="+mn-ea"/>
          <a:cs typeface="+mn-cs"/>
        </a:defRPr>
      </a:lvl1pPr>
      <a:lvl2pPr marL="342875" algn="l" defTabSz="685749" rtl="0" eaLnBrk="1" latinLnBrk="0" hangingPunct="1">
        <a:defRPr sz="1400" kern="1200">
          <a:solidFill>
            <a:schemeClr val="tx1"/>
          </a:solidFill>
          <a:latin typeface="+mn-lt"/>
          <a:ea typeface="+mn-ea"/>
          <a:cs typeface="+mn-cs"/>
        </a:defRPr>
      </a:lvl2pPr>
      <a:lvl3pPr marL="685749" algn="l" defTabSz="685749" rtl="0" eaLnBrk="1" latinLnBrk="0" hangingPunct="1">
        <a:defRPr sz="1400" kern="1200">
          <a:solidFill>
            <a:schemeClr val="tx1"/>
          </a:solidFill>
          <a:latin typeface="+mn-lt"/>
          <a:ea typeface="+mn-ea"/>
          <a:cs typeface="+mn-cs"/>
        </a:defRPr>
      </a:lvl3pPr>
      <a:lvl4pPr marL="1028624" algn="l" defTabSz="685749" rtl="0" eaLnBrk="1" latinLnBrk="0" hangingPunct="1">
        <a:defRPr sz="1400" kern="1200">
          <a:solidFill>
            <a:schemeClr val="tx1"/>
          </a:solidFill>
          <a:latin typeface="+mn-lt"/>
          <a:ea typeface="+mn-ea"/>
          <a:cs typeface="+mn-cs"/>
        </a:defRPr>
      </a:lvl4pPr>
      <a:lvl5pPr marL="1371498" algn="l" defTabSz="685749" rtl="0" eaLnBrk="1" latinLnBrk="0" hangingPunct="1">
        <a:defRPr sz="1400" kern="1200">
          <a:solidFill>
            <a:schemeClr val="tx1"/>
          </a:solidFill>
          <a:latin typeface="+mn-lt"/>
          <a:ea typeface="+mn-ea"/>
          <a:cs typeface="+mn-cs"/>
        </a:defRPr>
      </a:lvl5pPr>
      <a:lvl6pPr marL="1714373" algn="l" defTabSz="685749" rtl="0" eaLnBrk="1" latinLnBrk="0" hangingPunct="1">
        <a:defRPr sz="1400" kern="1200">
          <a:solidFill>
            <a:schemeClr val="tx1"/>
          </a:solidFill>
          <a:latin typeface="+mn-lt"/>
          <a:ea typeface="+mn-ea"/>
          <a:cs typeface="+mn-cs"/>
        </a:defRPr>
      </a:lvl6pPr>
      <a:lvl7pPr marL="2057246" algn="l" defTabSz="685749" rtl="0" eaLnBrk="1" latinLnBrk="0" hangingPunct="1">
        <a:defRPr sz="1400" kern="1200">
          <a:solidFill>
            <a:schemeClr val="tx1"/>
          </a:solidFill>
          <a:latin typeface="+mn-lt"/>
          <a:ea typeface="+mn-ea"/>
          <a:cs typeface="+mn-cs"/>
        </a:defRPr>
      </a:lvl7pPr>
      <a:lvl8pPr marL="2400120" algn="l" defTabSz="685749" rtl="0" eaLnBrk="1" latinLnBrk="0" hangingPunct="1">
        <a:defRPr sz="1400" kern="1200">
          <a:solidFill>
            <a:schemeClr val="tx1"/>
          </a:solidFill>
          <a:latin typeface="+mn-lt"/>
          <a:ea typeface="+mn-ea"/>
          <a:cs typeface="+mn-cs"/>
        </a:defRPr>
      </a:lvl8pPr>
      <a:lvl9pPr marL="2742995" algn="l" defTabSz="685749" rtl="0" eaLnBrk="1" latinLnBrk="0" hangingPunct="1">
        <a:defRPr sz="1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KSO_TEMPLATE" hidden="1"/>
          <p:cNvSpPr/>
          <p:nvPr userDrawn="1">
            <p:custDataLst>
              <p:tags r:id="rId12"/>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68552" tIns="34289" rIns="68552" bIns="34289" rtlCol="0" anchor="ctr"/>
          <a:lstStyle/>
          <a:p>
            <a:pPr algn="ctr" defTabSz="685477"/>
            <a:endParaRPr lang="zh-CN" altLang="en-US" sz="1400">
              <a:solidFill>
                <a:srgbClr val="FFFFFF"/>
              </a:solidFill>
            </a:endParaRPr>
          </a:p>
        </p:txBody>
      </p:sp>
      <p:sp>
        <p:nvSpPr>
          <p:cNvPr id="3" name="矩形: 圆角 1"/>
          <p:cNvSpPr/>
          <p:nvPr userDrawn="1"/>
        </p:nvSpPr>
        <p:spPr>
          <a:xfrm>
            <a:off x="265176" y="203264"/>
            <a:ext cx="8613648" cy="4736592"/>
          </a:xfrm>
          <a:prstGeom prst="roundRect">
            <a:avLst>
              <a:gd name="adj" fmla="val 6906"/>
            </a:avLst>
          </a:prstGeom>
          <a:solidFill>
            <a:schemeClr val="bg1"/>
          </a:solidFill>
          <a:ln w="41275">
            <a:solidFill>
              <a:srgbClr val="89FFD8"/>
            </a:solidFill>
          </a:ln>
        </p:spPr>
        <p:style>
          <a:lnRef idx="2">
            <a:schemeClr val="accent1">
              <a:shade val="50000"/>
            </a:schemeClr>
          </a:lnRef>
          <a:fillRef idx="1">
            <a:schemeClr val="accent1"/>
          </a:fillRef>
          <a:effectRef idx="0">
            <a:schemeClr val="accent1"/>
          </a:effectRef>
          <a:fontRef idx="minor">
            <a:schemeClr val="lt1"/>
          </a:fontRef>
        </p:style>
        <p:txBody>
          <a:bodyPr lIns="68552" tIns="34289" rIns="68552" bIns="34289" rtlCol="0" anchor="ctr"/>
          <a:lstStyle/>
          <a:p>
            <a:pPr algn="ctr" defTabSz="685477"/>
            <a:endParaRPr lang="zh-CN" altLang="en-US" sz="1400">
              <a:solidFill>
                <a:srgbClr val="FFFFFF"/>
              </a:solidFill>
            </a:endParaRPr>
          </a:p>
        </p:txBody>
      </p:sp>
      <p:sp>
        <p:nvSpPr>
          <p:cNvPr id="12" name="文本框 11"/>
          <p:cNvSpPr txBox="1"/>
          <p:nvPr userDrawn="1"/>
        </p:nvSpPr>
        <p:spPr>
          <a:xfrm>
            <a:off x="2973229" y="1764525"/>
            <a:ext cx="3547586" cy="1165703"/>
          </a:xfrm>
          <a:prstGeom prst="rect">
            <a:avLst/>
          </a:prstGeom>
          <a:noFill/>
        </p:spPr>
        <p:txBody>
          <a:bodyPr wrap="square" lIns="68552" tIns="34289" rIns="68552" bIns="34289" rtlCol="0" anchor="t">
            <a:spAutoFit/>
          </a:bodyPr>
          <a:lstStyle/>
          <a:p>
            <a:pPr defTabSz="685477"/>
            <a:r>
              <a:rPr lang="zh-CN" altLang="en-US" sz="1400" dirty="0">
                <a:solidFill>
                  <a:srgbClr val="000000">
                    <a:lumMod val="75000"/>
                    <a:lumOff val="25000"/>
                    <a:alpha val="0"/>
                  </a:srgbClr>
                </a:solidFill>
                <a:latin typeface="宋体" panose="02010600030101010101" pitchFamily="2" charset="-122"/>
                <a:ea typeface="宋体" panose="02010600030101010101" pitchFamily="2" charset="-122"/>
                <a:sym typeface="+mn-ea"/>
              </a:rPr>
              <a:t>感谢您下载包图网平台上提供的</a:t>
            </a:r>
            <a:r>
              <a:rPr lang="en-US" altLang="zh-CN" sz="1400" dirty="0">
                <a:solidFill>
                  <a:srgbClr val="000000">
                    <a:lumMod val="75000"/>
                    <a:lumOff val="25000"/>
                    <a:alpha val="0"/>
                  </a:srgbClr>
                </a:solidFill>
                <a:latin typeface="宋体" panose="02010600030101010101" pitchFamily="2" charset="-122"/>
                <a:ea typeface="宋体" panose="02010600030101010101" pitchFamily="2" charset="-122"/>
                <a:sym typeface="+mn-ea"/>
              </a:rPr>
              <a:t>PPT</a:t>
            </a:r>
            <a:r>
              <a:rPr lang="zh-CN" altLang="en-US" sz="1400" dirty="0">
                <a:solidFill>
                  <a:srgbClr val="000000">
                    <a:lumMod val="75000"/>
                    <a:lumOff val="25000"/>
                    <a:alpha val="0"/>
                  </a:srgbClr>
                </a:solidFill>
                <a:latin typeface="宋体" panose="02010600030101010101" pitchFamily="2" charset="-122"/>
                <a:ea typeface="宋体" panose="02010600030101010101" pitchFamily="2" charset="-122"/>
                <a:sym typeface="+mn-ea"/>
              </a:rPr>
              <a:t>作品，</a:t>
            </a:r>
          </a:p>
          <a:p>
            <a:pPr defTabSz="685477"/>
            <a:r>
              <a:rPr lang="zh-CN" altLang="en-US" sz="1400" dirty="0">
                <a:solidFill>
                  <a:srgbClr val="000000">
                    <a:lumMod val="75000"/>
                    <a:lumOff val="25000"/>
                    <a:alpha val="0"/>
                  </a:srgbClr>
                </a:solidFill>
                <a:latin typeface="宋体" panose="02010600030101010101" pitchFamily="2" charset="-122"/>
                <a:ea typeface="宋体" panose="02010600030101010101" pitchFamily="2" charset="-122"/>
                <a:sym typeface="+mn-ea"/>
              </a:rPr>
              <a:t>为了您和包图网以及原创作者的利益，请</a:t>
            </a:r>
          </a:p>
          <a:p>
            <a:pPr defTabSz="685477"/>
            <a:r>
              <a:rPr lang="zh-CN" altLang="en-US" sz="1400" dirty="0">
                <a:solidFill>
                  <a:srgbClr val="000000">
                    <a:lumMod val="75000"/>
                    <a:lumOff val="25000"/>
                    <a:alpha val="0"/>
                  </a:srgbClr>
                </a:solidFill>
                <a:latin typeface="宋体" panose="02010600030101010101" pitchFamily="2" charset="-122"/>
                <a:ea typeface="宋体" panose="02010600030101010101" pitchFamily="2" charset="-122"/>
                <a:sym typeface="+mn-ea"/>
              </a:rPr>
              <a:t>勿复制、传播、销售，否则将承担法律责</a:t>
            </a:r>
          </a:p>
          <a:p>
            <a:pPr defTabSz="685477"/>
            <a:r>
              <a:rPr lang="zh-CN" altLang="en-US" sz="1400" dirty="0">
                <a:solidFill>
                  <a:srgbClr val="000000">
                    <a:lumMod val="75000"/>
                    <a:lumOff val="25000"/>
                    <a:alpha val="0"/>
                  </a:srgbClr>
                </a:solidFill>
                <a:latin typeface="宋体" panose="02010600030101010101" pitchFamily="2" charset="-122"/>
                <a:ea typeface="宋体" panose="02010600030101010101" pitchFamily="2" charset="-122"/>
                <a:sym typeface="+mn-ea"/>
              </a:rPr>
              <a:t>任！包图网将对作品进行维权，按照传播</a:t>
            </a:r>
          </a:p>
          <a:p>
            <a:pPr defTabSz="685477"/>
            <a:r>
              <a:rPr lang="zh-CN" altLang="en-US" sz="1400" dirty="0">
                <a:solidFill>
                  <a:srgbClr val="000000">
                    <a:lumMod val="75000"/>
                    <a:lumOff val="25000"/>
                    <a:alpha val="0"/>
                  </a:srgbClr>
                </a:solidFill>
                <a:latin typeface="宋体" panose="02010600030101010101" pitchFamily="2" charset="-122"/>
                <a:ea typeface="宋体" panose="02010600030101010101" pitchFamily="2" charset="-122"/>
                <a:sym typeface="+mn-ea"/>
              </a:rPr>
              <a:t>下载次数进行十倍的索取赔偿！</a:t>
            </a:r>
          </a:p>
        </p:txBody>
      </p:sp>
      <p:sp>
        <p:nvSpPr>
          <p:cNvPr id="5" name="TextBox 4"/>
          <p:cNvSpPr txBox="1"/>
          <p:nvPr userDrawn="1"/>
        </p:nvSpPr>
        <p:spPr>
          <a:xfrm>
            <a:off x="8839200" y="4993274"/>
            <a:ext cx="457200" cy="173121"/>
          </a:xfrm>
          <a:prstGeom prst="rect">
            <a:avLst/>
          </a:prstGeom>
          <a:noFill/>
        </p:spPr>
        <p:txBody>
          <a:bodyPr wrap="square" lIns="91408" tIns="45704" rIns="91408" bIns="45704" rtlCol="0">
            <a:spAutoFit/>
          </a:bodyPr>
          <a:lstStyle/>
          <a:p>
            <a:pPr algn="ctr" defTabSz="913995"/>
            <a:r>
              <a:rPr lang="en-US" sz="500" dirty="0">
                <a:solidFill>
                  <a:srgbClr val="000000"/>
                </a:solidFill>
                <a:latin typeface="Arial-Rounded" panose="020B0500000000000000" pitchFamily="34" charset="0"/>
                <a:ea typeface="Arial-Rounded" panose="020B0500000000000000" pitchFamily="34" charset="0"/>
                <a:cs typeface="Arial-Rounded" panose="020B0500000000000000" pitchFamily="34" charset="0"/>
              </a:rPr>
              <a:t>V.H</a:t>
            </a:r>
          </a:p>
        </p:txBody>
      </p:sp>
    </p:spTree>
    <p:extLst>
      <p:ext uri="{BB962C8B-B14F-4D97-AF65-F5344CB8AC3E}">
        <p14:creationId xmlns:p14="http://schemas.microsoft.com/office/powerpoint/2010/main" val="1302352469"/>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68547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374" indent="-171374" algn="l" defTabSz="685477"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121" indent="-171374" algn="l" defTabSz="68547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6850"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3pPr>
      <a:lvl4pPr marL="1199580"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311"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057"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7796"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0534"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3281"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477" rtl="0" eaLnBrk="1" latinLnBrk="0" hangingPunct="1">
        <a:defRPr sz="1400" kern="1200">
          <a:solidFill>
            <a:schemeClr val="tx1"/>
          </a:solidFill>
          <a:latin typeface="+mn-lt"/>
          <a:ea typeface="+mn-ea"/>
          <a:cs typeface="+mn-cs"/>
        </a:defRPr>
      </a:lvl1pPr>
      <a:lvl2pPr marL="342731" algn="l" defTabSz="685477" rtl="0" eaLnBrk="1" latinLnBrk="0" hangingPunct="1">
        <a:defRPr sz="1400" kern="1200">
          <a:solidFill>
            <a:schemeClr val="tx1"/>
          </a:solidFill>
          <a:latin typeface="+mn-lt"/>
          <a:ea typeface="+mn-ea"/>
          <a:cs typeface="+mn-cs"/>
        </a:defRPr>
      </a:lvl2pPr>
      <a:lvl3pPr marL="685477" algn="l" defTabSz="685477" rtl="0" eaLnBrk="1" latinLnBrk="0" hangingPunct="1">
        <a:defRPr sz="1400" kern="1200">
          <a:solidFill>
            <a:schemeClr val="tx1"/>
          </a:solidFill>
          <a:latin typeface="+mn-lt"/>
          <a:ea typeface="+mn-ea"/>
          <a:cs typeface="+mn-cs"/>
        </a:defRPr>
      </a:lvl3pPr>
      <a:lvl4pPr marL="1028216" algn="l" defTabSz="685477" rtl="0" eaLnBrk="1" latinLnBrk="0" hangingPunct="1">
        <a:defRPr sz="1400" kern="1200">
          <a:solidFill>
            <a:schemeClr val="tx1"/>
          </a:solidFill>
          <a:latin typeface="+mn-lt"/>
          <a:ea typeface="+mn-ea"/>
          <a:cs typeface="+mn-cs"/>
        </a:defRPr>
      </a:lvl4pPr>
      <a:lvl5pPr marL="1370954" algn="l" defTabSz="685477" rtl="0" eaLnBrk="1" latinLnBrk="0" hangingPunct="1">
        <a:defRPr sz="1400" kern="1200">
          <a:solidFill>
            <a:schemeClr val="tx1"/>
          </a:solidFill>
          <a:latin typeface="+mn-lt"/>
          <a:ea typeface="+mn-ea"/>
          <a:cs typeface="+mn-cs"/>
        </a:defRPr>
      </a:lvl5pPr>
      <a:lvl6pPr marL="1713701" algn="l" defTabSz="685477" rtl="0" eaLnBrk="1" latinLnBrk="0" hangingPunct="1">
        <a:defRPr sz="1400" kern="1200">
          <a:solidFill>
            <a:schemeClr val="tx1"/>
          </a:solidFill>
          <a:latin typeface="+mn-lt"/>
          <a:ea typeface="+mn-ea"/>
          <a:cs typeface="+mn-cs"/>
        </a:defRPr>
      </a:lvl6pPr>
      <a:lvl7pPr marL="2056430" algn="l" defTabSz="685477" rtl="0" eaLnBrk="1" latinLnBrk="0" hangingPunct="1">
        <a:defRPr sz="1400" kern="1200">
          <a:solidFill>
            <a:schemeClr val="tx1"/>
          </a:solidFill>
          <a:latin typeface="+mn-lt"/>
          <a:ea typeface="+mn-ea"/>
          <a:cs typeface="+mn-cs"/>
        </a:defRPr>
      </a:lvl7pPr>
      <a:lvl8pPr marL="2399160" algn="l" defTabSz="685477" rtl="0" eaLnBrk="1" latinLnBrk="0" hangingPunct="1">
        <a:defRPr sz="1400" kern="1200">
          <a:solidFill>
            <a:schemeClr val="tx1"/>
          </a:solidFill>
          <a:latin typeface="+mn-lt"/>
          <a:ea typeface="+mn-ea"/>
          <a:cs typeface="+mn-cs"/>
        </a:defRPr>
      </a:lvl8pPr>
      <a:lvl9pPr marL="2741891" algn="l" defTabSz="685477" rtl="0" eaLnBrk="1" latinLnBrk="0" hangingPunct="1">
        <a:defRPr sz="1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32" tIns="45716" rIns="91432" bIns="4571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32" tIns="45716" rIns="91432" bIns="457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32" tIns="45716" rIns="91432" bIns="45716" rtlCol="0" anchor="ctr"/>
          <a:lstStyle>
            <a:lvl1pPr algn="l">
              <a:defRPr sz="1200">
                <a:solidFill>
                  <a:schemeClr val="tx1">
                    <a:tint val="75000"/>
                  </a:schemeClr>
                </a:solidFill>
              </a:defRPr>
            </a:lvl1pPr>
          </a:lstStyle>
          <a:p>
            <a:pPr defTabSz="914310"/>
            <a:fld id="{115BD8CD-5E67-4F4E-9507-44C86E7AECDB}" type="datetimeFigureOut">
              <a:rPr lang="en-US" smtClean="0">
                <a:solidFill>
                  <a:prstClr val="black">
                    <a:tint val="75000"/>
                  </a:prstClr>
                </a:solidFill>
              </a:rPr>
              <a:pPr defTabSz="914310"/>
              <a:t>02/05/2024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32" tIns="45716" rIns="91432" bIns="45716" rtlCol="0" anchor="ctr"/>
          <a:lstStyle>
            <a:lvl1pPr algn="ctr">
              <a:defRPr sz="1200">
                <a:solidFill>
                  <a:schemeClr val="tx1">
                    <a:tint val="75000"/>
                  </a:schemeClr>
                </a:solidFill>
              </a:defRPr>
            </a:lvl1pPr>
          </a:lstStyle>
          <a:p>
            <a:pPr defTabSz="91431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32" tIns="45716" rIns="91432" bIns="45716" rtlCol="0" anchor="ctr"/>
          <a:lstStyle>
            <a:lvl1pPr algn="r">
              <a:defRPr sz="1200">
                <a:solidFill>
                  <a:schemeClr val="tx1">
                    <a:tint val="75000"/>
                  </a:schemeClr>
                </a:solidFill>
              </a:defRPr>
            </a:lvl1pPr>
          </a:lstStyle>
          <a:p>
            <a:pPr defTabSz="914310"/>
            <a:fld id="{D6DB19A4-2FE2-4949-9BCD-C89F20BEDF04}" type="slidenum">
              <a:rPr lang="en-US" smtClean="0">
                <a:solidFill>
                  <a:prstClr val="black">
                    <a:tint val="75000"/>
                  </a:prstClr>
                </a:solidFill>
              </a:rPr>
              <a:pPr defTabSz="914310"/>
              <a:t>‹#›</a:t>
            </a:fld>
            <a:endParaRPr lang="en-US">
              <a:solidFill>
                <a:prstClr val="black">
                  <a:tint val="75000"/>
                </a:prstClr>
              </a:solidFill>
            </a:endParaRPr>
          </a:p>
        </p:txBody>
      </p:sp>
    </p:spTree>
    <p:extLst>
      <p:ext uri="{BB962C8B-B14F-4D97-AF65-F5344CB8AC3E}">
        <p14:creationId xmlns:p14="http://schemas.microsoft.com/office/powerpoint/2010/main" val="3265445851"/>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defTabSz="914310" rtl="0" eaLnBrk="1" latinLnBrk="0" hangingPunct="1">
        <a:spcBef>
          <a:spcPct val="0"/>
        </a:spcBef>
        <a:buNone/>
        <a:defRPr sz="4400" kern="1200">
          <a:solidFill>
            <a:schemeClr val="tx1"/>
          </a:solidFill>
          <a:latin typeface="+mj-lt"/>
          <a:ea typeface="+mj-ea"/>
          <a:cs typeface="+mj-cs"/>
        </a:defRPr>
      </a:lvl1pPr>
    </p:titleStyle>
    <p:bodyStyle>
      <a:lvl1pPr marL="342866" indent="-342866" algn="l" defTabSz="9143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77" indent="-285722" algn="l" defTabSz="91431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87" indent="-228576" algn="l" defTabSz="91431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40" indent="-228576" algn="l" defTabSz="91431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195" indent="-228576" algn="l" defTabSz="91431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348" indent="-228576" algn="l" defTabSz="91431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04" indent="-228576" algn="l" defTabSz="91431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658" indent="-228576" algn="l" defTabSz="91431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12" indent="-228576" algn="l" defTabSz="91431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10" rtl="0" eaLnBrk="1" latinLnBrk="0" hangingPunct="1">
        <a:defRPr sz="1800" kern="1200">
          <a:solidFill>
            <a:schemeClr val="tx1"/>
          </a:solidFill>
          <a:latin typeface="+mn-lt"/>
          <a:ea typeface="+mn-ea"/>
          <a:cs typeface="+mn-cs"/>
        </a:defRPr>
      </a:lvl1pPr>
      <a:lvl2pPr marL="457154" algn="l" defTabSz="914310" rtl="0" eaLnBrk="1" latinLnBrk="0" hangingPunct="1">
        <a:defRPr sz="1800" kern="1200">
          <a:solidFill>
            <a:schemeClr val="tx1"/>
          </a:solidFill>
          <a:latin typeface="+mn-lt"/>
          <a:ea typeface="+mn-ea"/>
          <a:cs typeface="+mn-cs"/>
        </a:defRPr>
      </a:lvl2pPr>
      <a:lvl3pPr marL="914310" algn="l" defTabSz="914310" rtl="0" eaLnBrk="1" latinLnBrk="0" hangingPunct="1">
        <a:defRPr sz="1800" kern="1200">
          <a:solidFill>
            <a:schemeClr val="tx1"/>
          </a:solidFill>
          <a:latin typeface="+mn-lt"/>
          <a:ea typeface="+mn-ea"/>
          <a:cs typeface="+mn-cs"/>
        </a:defRPr>
      </a:lvl3pPr>
      <a:lvl4pPr marL="1371464" algn="l" defTabSz="914310" rtl="0" eaLnBrk="1" latinLnBrk="0" hangingPunct="1">
        <a:defRPr sz="1800" kern="1200">
          <a:solidFill>
            <a:schemeClr val="tx1"/>
          </a:solidFill>
          <a:latin typeface="+mn-lt"/>
          <a:ea typeface="+mn-ea"/>
          <a:cs typeface="+mn-cs"/>
        </a:defRPr>
      </a:lvl4pPr>
      <a:lvl5pPr marL="1828619" algn="l" defTabSz="914310" rtl="0" eaLnBrk="1" latinLnBrk="0" hangingPunct="1">
        <a:defRPr sz="1800" kern="1200">
          <a:solidFill>
            <a:schemeClr val="tx1"/>
          </a:solidFill>
          <a:latin typeface="+mn-lt"/>
          <a:ea typeface="+mn-ea"/>
          <a:cs typeface="+mn-cs"/>
        </a:defRPr>
      </a:lvl5pPr>
      <a:lvl6pPr marL="2285772" algn="l" defTabSz="914310" rtl="0" eaLnBrk="1" latinLnBrk="0" hangingPunct="1">
        <a:defRPr sz="1800" kern="1200">
          <a:solidFill>
            <a:schemeClr val="tx1"/>
          </a:solidFill>
          <a:latin typeface="+mn-lt"/>
          <a:ea typeface="+mn-ea"/>
          <a:cs typeface="+mn-cs"/>
        </a:defRPr>
      </a:lvl6pPr>
      <a:lvl7pPr marL="2742926" algn="l" defTabSz="914310" rtl="0" eaLnBrk="1" latinLnBrk="0" hangingPunct="1">
        <a:defRPr sz="1800" kern="1200">
          <a:solidFill>
            <a:schemeClr val="tx1"/>
          </a:solidFill>
          <a:latin typeface="+mn-lt"/>
          <a:ea typeface="+mn-ea"/>
          <a:cs typeface="+mn-cs"/>
        </a:defRPr>
      </a:lvl7pPr>
      <a:lvl8pPr marL="3200080" algn="l" defTabSz="914310" rtl="0" eaLnBrk="1" latinLnBrk="0" hangingPunct="1">
        <a:defRPr sz="1800" kern="1200">
          <a:solidFill>
            <a:schemeClr val="tx1"/>
          </a:solidFill>
          <a:latin typeface="+mn-lt"/>
          <a:ea typeface="+mn-ea"/>
          <a:cs typeface="+mn-cs"/>
        </a:defRPr>
      </a:lvl8pPr>
      <a:lvl9pPr marL="3657235" algn="l" defTabSz="91431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33000" r="-3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361677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defTabSz="913833" rtl="0" eaLnBrk="1" latinLnBrk="0" hangingPunct="1">
        <a:spcBef>
          <a:spcPct val="0"/>
        </a:spcBef>
        <a:buNone/>
        <a:defRPr sz="4400" kern="1200">
          <a:solidFill>
            <a:schemeClr val="tx1"/>
          </a:solidFill>
          <a:latin typeface="+mj-lt"/>
          <a:ea typeface="+mj-ea"/>
          <a:cs typeface="+mj-cs"/>
        </a:defRPr>
      </a:lvl1pPr>
    </p:titleStyle>
    <p:bodyStyle>
      <a:lvl1pPr marL="342866" indent="-342866" algn="l" defTabSz="91383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77" indent="-285722" algn="l" defTabSz="913833"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87" indent="-228576" algn="l" defTabSz="91383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40" indent="-228576" algn="l" defTabSz="91383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195" indent="-228576" algn="l" defTabSz="91383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348" indent="-228576" algn="l" defTabSz="91383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04" indent="-228576" algn="l" defTabSz="91383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658" indent="-228576" algn="l" defTabSz="91383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12" indent="-228576" algn="l" defTabSz="91383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3833" rtl="0" eaLnBrk="1" latinLnBrk="0" hangingPunct="1">
        <a:defRPr sz="1800" kern="1200">
          <a:solidFill>
            <a:schemeClr val="tx1"/>
          </a:solidFill>
          <a:latin typeface="+mn-lt"/>
          <a:ea typeface="+mn-ea"/>
          <a:cs typeface="+mn-cs"/>
        </a:defRPr>
      </a:lvl1pPr>
      <a:lvl2pPr marL="457154" algn="l" defTabSz="913833" rtl="0" eaLnBrk="1" latinLnBrk="0" hangingPunct="1">
        <a:defRPr sz="1800" kern="1200">
          <a:solidFill>
            <a:schemeClr val="tx1"/>
          </a:solidFill>
          <a:latin typeface="+mn-lt"/>
          <a:ea typeface="+mn-ea"/>
          <a:cs typeface="+mn-cs"/>
        </a:defRPr>
      </a:lvl2pPr>
      <a:lvl3pPr marL="914310" algn="l" defTabSz="913833" rtl="0" eaLnBrk="1" latinLnBrk="0" hangingPunct="1">
        <a:defRPr sz="1800" kern="1200">
          <a:solidFill>
            <a:schemeClr val="tx1"/>
          </a:solidFill>
          <a:latin typeface="+mn-lt"/>
          <a:ea typeface="+mn-ea"/>
          <a:cs typeface="+mn-cs"/>
        </a:defRPr>
      </a:lvl3pPr>
      <a:lvl4pPr marL="1371464" algn="l" defTabSz="913833" rtl="0" eaLnBrk="1" latinLnBrk="0" hangingPunct="1">
        <a:defRPr sz="1800" kern="1200">
          <a:solidFill>
            <a:schemeClr val="tx1"/>
          </a:solidFill>
          <a:latin typeface="+mn-lt"/>
          <a:ea typeface="+mn-ea"/>
          <a:cs typeface="+mn-cs"/>
        </a:defRPr>
      </a:lvl4pPr>
      <a:lvl5pPr marL="1828619" algn="l" defTabSz="913833" rtl="0" eaLnBrk="1" latinLnBrk="0" hangingPunct="1">
        <a:defRPr sz="1800" kern="1200">
          <a:solidFill>
            <a:schemeClr val="tx1"/>
          </a:solidFill>
          <a:latin typeface="+mn-lt"/>
          <a:ea typeface="+mn-ea"/>
          <a:cs typeface="+mn-cs"/>
        </a:defRPr>
      </a:lvl5pPr>
      <a:lvl6pPr marL="2285772" algn="l" defTabSz="913833" rtl="0" eaLnBrk="1" latinLnBrk="0" hangingPunct="1">
        <a:defRPr sz="1800" kern="1200">
          <a:solidFill>
            <a:schemeClr val="tx1"/>
          </a:solidFill>
          <a:latin typeface="+mn-lt"/>
          <a:ea typeface="+mn-ea"/>
          <a:cs typeface="+mn-cs"/>
        </a:defRPr>
      </a:lvl6pPr>
      <a:lvl7pPr marL="2742926" algn="l" defTabSz="913833" rtl="0" eaLnBrk="1" latinLnBrk="0" hangingPunct="1">
        <a:defRPr sz="1800" kern="1200">
          <a:solidFill>
            <a:schemeClr val="tx1"/>
          </a:solidFill>
          <a:latin typeface="+mn-lt"/>
          <a:ea typeface="+mn-ea"/>
          <a:cs typeface="+mn-cs"/>
        </a:defRPr>
      </a:lvl7pPr>
      <a:lvl8pPr marL="3200080" algn="l" defTabSz="913833" rtl="0" eaLnBrk="1" latinLnBrk="0" hangingPunct="1">
        <a:defRPr sz="1800" kern="1200">
          <a:solidFill>
            <a:schemeClr val="tx1"/>
          </a:solidFill>
          <a:latin typeface="+mn-lt"/>
          <a:ea typeface="+mn-ea"/>
          <a:cs typeface="+mn-cs"/>
        </a:defRPr>
      </a:lvl8pPr>
      <a:lvl9pPr marL="3657235" algn="l" defTabSz="913833"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24" tIns="45712" rIns="91424" bIns="4571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24" tIns="45712" rIns="91424" bIns="4571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24" tIns="45712" rIns="91424" bIns="45712" rtlCol="0" anchor="ctr"/>
          <a:lstStyle>
            <a:lvl1pPr algn="l">
              <a:defRPr sz="1200">
                <a:solidFill>
                  <a:schemeClr val="tx1">
                    <a:tint val="75000"/>
                  </a:schemeClr>
                </a:solidFill>
              </a:defRPr>
            </a:lvl1pPr>
          </a:lstStyle>
          <a:p>
            <a:pPr defTabSz="914220"/>
            <a:fld id="{9F754A19-F918-49C0-9ADC-C68C67CA5C5F}" type="datetimeFigureOut">
              <a:rPr lang="en-US" smtClean="0">
                <a:solidFill>
                  <a:prstClr val="black">
                    <a:tint val="75000"/>
                  </a:prstClr>
                </a:solidFill>
              </a:rPr>
              <a:pPr defTabSz="914220"/>
              <a:t>02/05/2024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24" tIns="45712" rIns="91424" bIns="45712" rtlCol="0" anchor="ctr"/>
          <a:lstStyle>
            <a:lvl1pPr algn="ctr">
              <a:defRPr sz="1200">
                <a:solidFill>
                  <a:schemeClr val="tx1">
                    <a:tint val="75000"/>
                  </a:schemeClr>
                </a:solidFill>
              </a:defRPr>
            </a:lvl1pPr>
          </a:lstStyle>
          <a:p>
            <a:pPr defTabSz="91422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24" tIns="45712" rIns="91424" bIns="45712" rtlCol="0" anchor="ctr"/>
          <a:lstStyle>
            <a:lvl1pPr algn="r">
              <a:defRPr sz="1200">
                <a:solidFill>
                  <a:schemeClr val="tx1">
                    <a:tint val="75000"/>
                  </a:schemeClr>
                </a:solidFill>
              </a:defRPr>
            </a:lvl1pPr>
          </a:lstStyle>
          <a:p>
            <a:pPr defTabSz="914220"/>
            <a:fld id="{1404D0AF-2394-402B-A572-C9400AF4F80E}" type="slidenum">
              <a:rPr lang="en-US" smtClean="0">
                <a:solidFill>
                  <a:prstClr val="black">
                    <a:tint val="75000"/>
                  </a:prstClr>
                </a:solidFill>
              </a:rPr>
              <a:pPr defTabSz="914220"/>
              <a:t>‹#›</a:t>
            </a:fld>
            <a:endParaRPr lang="en-US">
              <a:solidFill>
                <a:prstClr val="black">
                  <a:tint val="75000"/>
                </a:prstClr>
              </a:solidFill>
            </a:endParaRPr>
          </a:p>
        </p:txBody>
      </p:sp>
    </p:spTree>
    <p:extLst>
      <p:ext uri="{BB962C8B-B14F-4D97-AF65-F5344CB8AC3E}">
        <p14:creationId xmlns:p14="http://schemas.microsoft.com/office/powerpoint/2010/main" val="3831271200"/>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ctr" defTabSz="914220" rtl="0" eaLnBrk="1" latinLnBrk="0" hangingPunct="1">
        <a:spcBef>
          <a:spcPct val="0"/>
        </a:spcBef>
        <a:buNone/>
        <a:defRPr sz="4400" kern="1200">
          <a:solidFill>
            <a:schemeClr val="tx1"/>
          </a:solidFill>
          <a:latin typeface="+mj-lt"/>
          <a:ea typeface="+mj-ea"/>
          <a:cs typeface="+mj-cs"/>
        </a:defRPr>
      </a:lvl1pPr>
    </p:titleStyle>
    <p:bodyStyle>
      <a:lvl1pPr marL="342830" indent="-342830" algn="l" defTabSz="91422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05" indent="-285694" algn="l" defTabSz="91422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773" indent="-228552" algn="l" defTabSz="91422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880" indent="-228552" algn="l" defTabSz="91422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991" indent="-228552" algn="l" defTabSz="91422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096" indent="-228552" algn="l" defTabSz="91422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208" indent="-228552" algn="l" defTabSz="91422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16" indent="-228552" algn="l" defTabSz="91422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424" indent="-228552" algn="l" defTabSz="91422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20" rtl="0" eaLnBrk="1" latinLnBrk="0" hangingPunct="1">
        <a:defRPr sz="1800" kern="1200">
          <a:solidFill>
            <a:schemeClr val="tx1"/>
          </a:solidFill>
          <a:latin typeface="+mn-lt"/>
          <a:ea typeface="+mn-ea"/>
          <a:cs typeface="+mn-cs"/>
        </a:defRPr>
      </a:lvl1pPr>
      <a:lvl2pPr marL="457106" algn="l" defTabSz="914220" rtl="0" eaLnBrk="1" latinLnBrk="0" hangingPunct="1">
        <a:defRPr sz="1800" kern="1200">
          <a:solidFill>
            <a:schemeClr val="tx1"/>
          </a:solidFill>
          <a:latin typeface="+mn-lt"/>
          <a:ea typeface="+mn-ea"/>
          <a:cs typeface="+mn-cs"/>
        </a:defRPr>
      </a:lvl2pPr>
      <a:lvl3pPr marL="914220" algn="l" defTabSz="914220" rtl="0" eaLnBrk="1" latinLnBrk="0" hangingPunct="1">
        <a:defRPr sz="1800" kern="1200">
          <a:solidFill>
            <a:schemeClr val="tx1"/>
          </a:solidFill>
          <a:latin typeface="+mn-lt"/>
          <a:ea typeface="+mn-ea"/>
          <a:cs typeface="+mn-cs"/>
        </a:defRPr>
      </a:lvl3pPr>
      <a:lvl4pPr marL="1371328" algn="l" defTabSz="914220" rtl="0" eaLnBrk="1" latinLnBrk="0" hangingPunct="1">
        <a:defRPr sz="1800" kern="1200">
          <a:solidFill>
            <a:schemeClr val="tx1"/>
          </a:solidFill>
          <a:latin typeface="+mn-lt"/>
          <a:ea typeface="+mn-ea"/>
          <a:cs typeface="+mn-cs"/>
        </a:defRPr>
      </a:lvl4pPr>
      <a:lvl5pPr marL="1828439" algn="l" defTabSz="914220" rtl="0" eaLnBrk="1" latinLnBrk="0" hangingPunct="1">
        <a:defRPr sz="1800" kern="1200">
          <a:solidFill>
            <a:schemeClr val="tx1"/>
          </a:solidFill>
          <a:latin typeface="+mn-lt"/>
          <a:ea typeface="+mn-ea"/>
          <a:cs typeface="+mn-cs"/>
        </a:defRPr>
      </a:lvl5pPr>
      <a:lvl6pPr marL="2285544" algn="l" defTabSz="914220" rtl="0" eaLnBrk="1" latinLnBrk="0" hangingPunct="1">
        <a:defRPr sz="1800" kern="1200">
          <a:solidFill>
            <a:schemeClr val="tx1"/>
          </a:solidFill>
          <a:latin typeface="+mn-lt"/>
          <a:ea typeface="+mn-ea"/>
          <a:cs typeface="+mn-cs"/>
        </a:defRPr>
      </a:lvl6pPr>
      <a:lvl7pPr marL="2742650" algn="l" defTabSz="914220" rtl="0" eaLnBrk="1" latinLnBrk="0" hangingPunct="1">
        <a:defRPr sz="1800" kern="1200">
          <a:solidFill>
            <a:schemeClr val="tx1"/>
          </a:solidFill>
          <a:latin typeface="+mn-lt"/>
          <a:ea typeface="+mn-ea"/>
          <a:cs typeface="+mn-cs"/>
        </a:defRPr>
      </a:lvl7pPr>
      <a:lvl8pPr marL="3199760" algn="l" defTabSz="914220" rtl="0" eaLnBrk="1" latinLnBrk="0" hangingPunct="1">
        <a:defRPr sz="1800" kern="1200">
          <a:solidFill>
            <a:schemeClr val="tx1"/>
          </a:solidFill>
          <a:latin typeface="+mn-lt"/>
          <a:ea typeface="+mn-ea"/>
          <a:cs typeface="+mn-cs"/>
        </a:defRPr>
      </a:lvl8pPr>
      <a:lvl9pPr marL="3656869" algn="l" defTabSz="91422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5" Type="http://schemas.microsoft.com/office/2007/relationships/hdphoto" Target="NULL"/><Relationship Id="rId4" Type="http://schemas.openxmlformats.org/officeDocument/2006/relationships/image" Target="NULL"/></Relationships>
</file>

<file path=ppt/slides/_rels/slide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39.xml"/><Relationship Id="rId4" Type="http://schemas.microsoft.com/office/2007/relationships/hdphoto" Target="NULL"/></Relationships>
</file>

<file path=ppt/slides/_rels/slide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61.xml"/><Relationship Id="rId4" Type="http://schemas.microsoft.com/office/2007/relationships/hdphoto" Target="NUL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61.xml"/><Relationship Id="rId4" Type="http://schemas.microsoft.com/office/2007/relationships/hdphoto" Target="NULL"/></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9.xml"/><Relationship Id="rId1" Type="http://schemas.openxmlformats.org/officeDocument/2006/relationships/slideLayout" Target="../slideLayouts/slideLayout61.xml"/><Relationship Id="rId4" Type="http://schemas.microsoft.com/office/2007/relationships/hdphoto" Target="NUL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10" name="图片 9" descr="6e3e461d6fe4261ffac34bab182ac1ed"/>
          <p:cNvPicPr>
            <a:picLocks noChangeAspect="1"/>
          </p:cNvPicPr>
          <p:nvPr/>
        </p:nvPicPr>
        <p:blipFill>
          <a:blip r:embed="rId3"/>
          <a:stretch>
            <a:fillRect/>
          </a:stretch>
        </p:blipFill>
        <p:spPr>
          <a:xfrm>
            <a:off x="1295403" y="-95250"/>
            <a:ext cx="6427470" cy="3565208"/>
          </a:xfrm>
          <a:prstGeom prst="rect">
            <a:avLst/>
          </a:prstGeom>
        </p:spPr>
      </p:pic>
      <p:grpSp>
        <p:nvGrpSpPr>
          <p:cNvPr id="4" name="Group 3"/>
          <p:cNvGrpSpPr/>
          <p:nvPr/>
        </p:nvGrpSpPr>
        <p:grpSpPr>
          <a:xfrm>
            <a:off x="3200403" y="2015020"/>
            <a:ext cx="3071333" cy="3071333"/>
            <a:chOff x="-5707617" y="2461740"/>
            <a:chExt cx="3071333" cy="3071333"/>
          </a:xfrm>
        </p:grpSpPr>
        <p:sp>
          <p:nvSpPr>
            <p:cNvPr id="3" name="Rounded Rectangle 2"/>
            <p:cNvSpPr/>
            <p:nvPr/>
          </p:nvSpPr>
          <p:spPr>
            <a:xfrm>
              <a:off x="-5010151" y="3435433"/>
              <a:ext cx="1676400" cy="79581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图片 24" descr="9"/>
            <p:cNvPicPr>
              <a:picLocks noChangeAspect="1"/>
            </p:cNvPicPr>
            <p:nvPr/>
          </p:nvPicPr>
          <p:blipFill>
            <a:blip r:embed="rId3"/>
            <a:stretch>
              <a:fillRect/>
            </a:stretch>
          </p:blipFill>
          <p:spPr>
            <a:xfrm>
              <a:off x="-5707617" y="2461740"/>
              <a:ext cx="3071333" cy="3071333"/>
            </a:xfrm>
            <a:prstGeom prst="rect">
              <a:avLst/>
            </a:prstGeom>
          </p:spPr>
        </p:pic>
      </p:grpSp>
      <p:pic>
        <p:nvPicPr>
          <p:cNvPr id="2" name="图片 1" descr="69a8f3e94da59fb9c00491d0266be90c"/>
          <p:cNvPicPr>
            <a:picLocks noChangeAspect="1"/>
          </p:cNvPicPr>
          <p:nvPr/>
        </p:nvPicPr>
        <p:blipFill>
          <a:blip r:embed="rId3"/>
          <a:stretch>
            <a:fillRect/>
          </a:stretch>
        </p:blipFill>
        <p:spPr>
          <a:xfrm>
            <a:off x="6516059" y="1846425"/>
            <a:ext cx="2718911" cy="1970723"/>
          </a:xfrm>
          <a:prstGeom prst="rect">
            <a:avLst/>
          </a:prstGeom>
        </p:spPr>
      </p:pic>
      <p:pic>
        <p:nvPicPr>
          <p:cNvPr id="6" name="图片 5" descr="69a8f3e94da59fb9c00491d0266be90c"/>
          <p:cNvPicPr>
            <a:picLocks noChangeAspect="1"/>
          </p:cNvPicPr>
          <p:nvPr/>
        </p:nvPicPr>
        <p:blipFill>
          <a:blip r:embed="rId3"/>
          <a:stretch>
            <a:fillRect/>
          </a:stretch>
        </p:blipFill>
        <p:spPr>
          <a:xfrm>
            <a:off x="6754184" y="497683"/>
            <a:ext cx="1046321" cy="758666"/>
          </a:xfrm>
          <a:prstGeom prst="rect">
            <a:avLst/>
          </a:prstGeom>
        </p:spPr>
      </p:pic>
      <p:pic>
        <p:nvPicPr>
          <p:cNvPr id="7" name="图片 6" descr="69a8f3e94da59fb9c00491d0266be90c"/>
          <p:cNvPicPr>
            <a:picLocks noChangeAspect="1"/>
          </p:cNvPicPr>
          <p:nvPr/>
        </p:nvPicPr>
        <p:blipFill>
          <a:blip r:embed="rId3"/>
          <a:stretch>
            <a:fillRect/>
          </a:stretch>
        </p:blipFill>
        <p:spPr>
          <a:xfrm flipH="1">
            <a:off x="249085" y="681991"/>
            <a:ext cx="1046321" cy="758666"/>
          </a:xfrm>
          <a:prstGeom prst="rect">
            <a:avLst/>
          </a:prstGeom>
        </p:spPr>
      </p:pic>
      <p:pic>
        <p:nvPicPr>
          <p:cNvPr id="8" name="图片 7" descr="69a8f3e94da59fb9c00491d0266be90c"/>
          <p:cNvPicPr>
            <a:picLocks noChangeAspect="1"/>
          </p:cNvPicPr>
          <p:nvPr/>
        </p:nvPicPr>
        <p:blipFill>
          <a:blip r:embed="rId3"/>
          <a:stretch>
            <a:fillRect/>
          </a:stretch>
        </p:blipFill>
        <p:spPr>
          <a:xfrm flipH="1">
            <a:off x="-98103" y="2461743"/>
            <a:ext cx="3046571" cy="2208371"/>
          </a:xfrm>
          <a:prstGeom prst="rect">
            <a:avLst/>
          </a:prstGeom>
        </p:spPr>
      </p:pic>
      <p:sp>
        <p:nvSpPr>
          <p:cNvPr id="9" name="文本框 17">
            <a:extLst>
              <a:ext uri="{FF2B5EF4-FFF2-40B4-BE49-F238E27FC236}">
                <a16:creationId xmlns:a16="http://schemas.microsoft.com/office/drawing/2014/main" id="{C6DAED9C-1B56-422D-98F6-9804595D54D9}"/>
              </a:ext>
            </a:extLst>
          </p:cNvPr>
          <p:cNvSpPr txBox="1"/>
          <p:nvPr/>
        </p:nvSpPr>
        <p:spPr>
          <a:xfrm>
            <a:off x="1915394" y="1045468"/>
            <a:ext cx="5399809" cy="1221485"/>
          </a:xfrm>
          <a:prstGeom prst="rect">
            <a:avLst/>
          </a:prstGeom>
          <a:noFill/>
        </p:spPr>
        <p:txBody>
          <a:bodyPr wrap="square" lIns="51419" tIns="25715" rIns="51419" bIns="25715" rtlCol="0">
            <a:spAutoFit/>
          </a:bodyPr>
          <a:lstStyle>
            <a:defPPr>
              <a:defRPr lang="zh-CN"/>
            </a:defPPr>
            <a:lvl1pPr>
              <a:lnSpc>
                <a:spcPct val="120000"/>
              </a:lnSpc>
              <a:defRPr sz="4000">
                <a:latin typeface="汉仪小麦体简" panose="00020600040101010101" pitchFamily="18" charset="-122"/>
                <a:ea typeface="汉仪小麦体简" panose="00020600040101010101" pitchFamily="18" charset="-122"/>
              </a:defRPr>
            </a:lvl1pPr>
          </a:lstStyle>
          <a:p>
            <a:pPr algn="ctr" defTabSz="514160">
              <a:lnSpc>
                <a:spcPct val="100000"/>
              </a:lnSpc>
              <a:defRPr/>
            </a:pPr>
            <a:r>
              <a:rPr lang="en-US" altLang="zh-CN" sz="3800" b="1" dirty="0" err="1">
                <a:solidFill>
                  <a:srgbClr val="FF0000"/>
                </a:solidFill>
                <a:latin typeface="HP001 4 hàng" panose="020B0603050302020204" pitchFamily="34" charset="0"/>
                <a:ea typeface="Arial-Rounded" panose="020B0500000000000000" pitchFamily="34" charset="0"/>
                <a:cs typeface="Arial-Rounded" panose="020B0500000000000000" pitchFamily="34" charset="0"/>
              </a:rPr>
              <a:t>Chào</a:t>
            </a:r>
            <a:r>
              <a:rPr lang="en-US" altLang="zh-CN" sz="3800" b="1" dirty="0">
                <a:solidFill>
                  <a:srgbClr val="FF0000"/>
                </a:solidFill>
                <a:latin typeface="HP001 4 hàng" panose="020B0603050302020204" pitchFamily="34" charset="0"/>
                <a:ea typeface="Arial-Rounded" panose="020B0500000000000000" pitchFamily="34" charset="0"/>
                <a:cs typeface="Arial-Rounded" panose="020B0500000000000000" pitchFamily="34" charset="0"/>
              </a:rPr>
              <a:t> </a:t>
            </a:r>
            <a:r>
              <a:rPr lang="en-US" altLang="zh-CN" sz="3800" b="1" dirty="0" err="1">
                <a:solidFill>
                  <a:srgbClr val="FF0000"/>
                </a:solidFill>
                <a:latin typeface="HP001 4 hàng" panose="020B0603050302020204" pitchFamily="34" charset="0"/>
                <a:ea typeface="Arial-Rounded" panose="020B0500000000000000" pitchFamily="34" charset="0"/>
                <a:cs typeface="Arial-Rounded" panose="020B0500000000000000" pitchFamily="34" charset="0"/>
              </a:rPr>
              <a:t>mừng</a:t>
            </a:r>
            <a:r>
              <a:rPr lang="en-US" altLang="zh-CN" sz="3800" b="1" dirty="0">
                <a:solidFill>
                  <a:srgbClr val="FF0000"/>
                </a:solidFill>
                <a:latin typeface="HP001 4 hàng" panose="020B0603050302020204" pitchFamily="34" charset="0"/>
                <a:ea typeface="Arial-Rounded" panose="020B0500000000000000" pitchFamily="34" charset="0"/>
                <a:cs typeface="Arial-Rounded" panose="020B0500000000000000" pitchFamily="34" charset="0"/>
              </a:rPr>
              <a:t> </a:t>
            </a:r>
            <a:r>
              <a:rPr lang="en-US" altLang="zh-CN" sz="3800" b="1" dirty="0" err="1">
                <a:solidFill>
                  <a:srgbClr val="FF0000"/>
                </a:solidFill>
                <a:latin typeface="HP001 4 hàng" panose="020B0603050302020204" pitchFamily="34" charset="0"/>
                <a:ea typeface="Arial-Rounded" panose="020B0500000000000000" pitchFamily="34" charset="0"/>
                <a:cs typeface="Arial-Rounded" panose="020B0500000000000000" pitchFamily="34" charset="0"/>
              </a:rPr>
              <a:t>các</a:t>
            </a:r>
            <a:r>
              <a:rPr lang="en-US" altLang="zh-CN" sz="3800" b="1" dirty="0">
                <a:solidFill>
                  <a:srgbClr val="FF0000"/>
                </a:solidFill>
                <a:latin typeface="HP001 4 hàng" panose="020B0603050302020204" pitchFamily="34" charset="0"/>
                <a:ea typeface="Arial-Rounded" panose="020B0500000000000000" pitchFamily="34" charset="0"/>
                <a:cs typeface="Arial-Rounded" panose="020B0500000000000000" pitchFamily="34" charset="0"/>
              </a:rPr>
              <a:t> con </a:t>
            </a:r>
            <a:r>
              <a:rPr lang="vi-VN" altLang="zh-CN" sz="3800" b="1" dirty="0">
                <a:solidFill>
                  <a:srgbClr val="FF0000"/>
                </a:solidFill>
                <a:latin typeface="HP001 4 hàng" panose="020B0603050302020204" pitchFamily="34" charset="0"/>
                <a:ea typeface="Arial-Rounded" panose="020B0500000000000000" pitchFamily="34" charset="0"/>
                <a:cs typeface="Arial-Rounded" panose="020B0500000000000000" pitchFamily="34" charset="0"/>
              </a:rPr>
              <a:t>đế</a:t>
            </a:r>
            <a:r>
              <a:rPr lang="en-US" altLang="zh-CN" sz="3800" b="1" dirty="0">
                <a:solidFill>
                  <a:srgbClr val="FF0000"/>
                </a:solidFill>
                <a:latin typeface="HP001 4 hàng" panose="020B0603050302020204" pitchFamily="34" charset="0"/>
                <a:ea typeface="Arial-Rounded" panose="020B0500000000000000" pitchFamily="34" charset="0"/>
                <a:cs typeface="Arial-Rounded" panose="020B0500000000000000" pitchFamily="34" charset="0"/>
              </a:rPr>
              <a:t>n </a:t>
            </a:r>
            <a:r>
              <a:rPr lang="en-US" altLang="zh-CN" sz="3800" b="1" dirty="0" err="1">
                <a:solidFill>
                  <a:srgbClr val="FF0000"/>
                </a:solidFill>
                <a:latin typeface="HP001 4 hàng" panose="020B0603050302020204" pitchFamily="34" charset="0"/>
                <a:ea typeface="Arial-Rounded" panose="020B0500000000000000" pitchFamily="34" charset="0"/>
                <a:cs typeface="Arial-Rounded" panose="020B0500000000000000" pitchFamily="34" charset="0"/>
              </a:rPr>
              <a:t>với</a:t>
            </a:r>
            <a:r>
              <a:rPr lang="en-US" altLang="zh-CN" sz="3800" b="1" dirty="0">
                <a:solidFill>
                  <a:srgbClr val="FF0000"/>
                </a:solidFill>
                <a:latin typeface="HP001 4 hàng" panose="020B0603050302020204" pitchFamily="34" charset="0"/>
                <a:ea typeface="Arial-Rounded" panose="020B0500000000000000" pitchFamily="34" charset="0"/>
                <a:cs typeface="Arial-Rounded" panose="020B0500000000000000" pitchFamily="34" charset="0"/>
              </a:rPr>
              <a:t> </a:t>
            </a:r>
            <a:r>
              <a:rPr lang="en-US" altLang="zh-CN" sz="3800" b="1" dirty="0" err="1">
                <a:solidFill>
                  <a:srgbClr val="FF0000"/>
                </a:solidFill>
                <a:latin typeface="HP001 4 hàng" panose="020B0603050302020204" pitchFamily="34" charset="0"/>
                <a:ea typeface="Arial-Rounded" panose="020B0500000000000000" pitchFamily="34" charset="0"/>
                <a:cs typeface="Arial-Rounded" panose="020B0500000000000000" pitchFamily="34" charset="0"/>
              </a:rPr>
              <a:t>tiết</a:t>
            </a:r>
            <a:r>
              <a:rPr lang="en-US" altLang="zh-CN" sz="3800" b="1" dirty="0">
                <a:solidFill>
                  <a:srgbClr val="FF0000"/>
                </a:solidFill>
                <a:latin typeface="HP001 4 hàng" panose="020B0603050302020204" pitchFamily="34" charset="0"/>
                <a:ea typeface="Arial-Rounded" panose="020B0500000000000000" pitchFamily="34" charset="0"/>
                <a:cs typeface="Arial-Rounded" panose="020B0500000000000000" pitchFamily="34" charset="0"/>
              </a:rPr>
              <a:t> </a:t>
            </a:r>
            <a:r>
              <a:rPr lang="en-US" altLang="zh-CN" sz="3800" b="1" dirty="0" err="1">
                <a:solidFill>
                  <a:srgbClr val="FF0000"/>
                </a:solidFill>
                <a:latin typeface="HP001 4 hàng" panose="020B0603050302020204" pitchFamily="34" charset="0"/>
                <a:ea typeface="Arial-Rounded" panose="020B0500000000000000" pitchFamily="34" charset="0"/>
                <a:cs typeface="Arial-Rounded" panose="020B0500000000000000" pitchFamily="34" charset="0"/>
              </a:rPr>
              <a:t>học</a:t>
            </a:r>
            <a:r>
              <a:rPr lang="en-US" altLang="zh-CN" sz="3800" b="1" dirty="0">
                <a:solidFill>
                  <a:srgbClr val="FF0000"/>
                </a:solidFill>
                <a:latin typeface="HP001 4 hàng" panose="020B0603050302020204" pitchFamily="34" charset="0"/>
                <a:ea typeface="Arial-Rounded" panose="020B0500000000000000" pitchFamily="34" charset="0"/>
                <a:cs typeface="Arial-Rounded" panose="020B0500000000000000" pitchFamily="34" charset="0"/>
              </a:rPr>
              <a:t> </a:t>
            </a:r>
            <a:r>
              <a:rPr lang="en-US" altLang="zh-CN" sz="3800" b="1" dirty="0" err="1">
                <a:solidFill>
                  <a:srgbClr val="FF0000"/>
                </a:solidFill>
                <a:latin typeface="HP001 4 hàng" panose="020B0603050302020204" pitchFamily="34" charset="0"/>
                <a:ea typeface="Arial-Rounded" panose="020B0500000000000000" pitchFamily="34" charset="0"/>
                <a:cs typeface="Arial-Rounded" panose="020B0500000000000000" pitchFamily="34" charset="0"/>
              </a:rPr>
              <a:t>Tiếng</a:t>
            </a:r>
            <a:r>
              <a:rPr lang="en-US" altLang="zh-CN" sz="3800" b="1" dirty="0">
                <a:solidFill>
                  <a:srgbClr val="FF0000"/>
                </a:solidFill>
                <a:latin typeface="HP001 4 hàng" panose="020B0603050302020204" pitchFamily="34" charset="0"/>
                <a:ea typeface="Arial-Rounded" panose="020B0500000000000000" pitchFamily="34" charset="0"/>
                <a:cs typeface="Arial-Rounded" panose="020B0500000000000000" pitchFamily="34" charset="0"/>
              </a:rPr>
              <a:t> </a:t>
            </a:r>
            <a:r>
              <a:rPr lang="en-US" altLang="zh-CN" sz="3800" b="1" dirty="0" err="1">
                <a:solidFill>
                  <a:srgbClr val="FF0000"/>
                </a:solidFill>
                <a:latin typeface="HP001 4 hàng" panose="020B0603050302020204" pitchFamily="34" charset="0"/>
                <a:ea typeface="Arial-Rounded" panose="020B0500000000000000" pitchFamily="34" charset="0"/>
                <a:cs typeface="Arial-Rounded" panose="020B0500000000000000" pitchFamily="34" charset="0"/>
              </a:rPr>
              <a:t>Việt</a:t>
            </a:r>
            <a:endParaRPr lang="zh-CN" altLang="en-US" sz="3800" b="1" dirty="0">
              <a:solidFill>
                <a:srgbClr val="FF0000"/>
              </a:solidFill>
              <a:latin typeface="HP001 4 hàng" panose="020B0603050302020204" pitchFamily="34" charset="0"/>
              <a:ea typeface="Arial-Rounded" panose="020B0500000000000000" pitchFamily="34" charset="0"/>
              <a:cs typeface="Arial-Rounded" panose="020B0500000000000000" pitchFamily="34" charset="0"/>
            </a:endParaRPr>
          </a:p>
        </p:txBody>
      </p:sp>
    </p:spTree>
    <p:extLst>
      <p:ext uri="{BB962C8B-B14F-4D97-AF65-F5344CB8AC3E}">
        <p14:creationId xmlns:p14="http://schemas.microsoft.com/office/powerpoint/2010/main" val="17934950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290">
                                          <p:stCondLst>
                                            <p:cond delay="0"/>
                                          </p:stCondLst>
                                        </p:cTn>
                                        <p:tgtEl>
                                          <p:spTgt spid="4"/>
                                        </p:tgtEl>
                                      </p:cBhvr>
                                    </p:animEffect>
                                    <p:anim calcmode="lin" valueType="num">
                                      <p:cBhvr>
                                        <p:cTn id="17" dur="911"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8" dur="332"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9" dur="332" tmFilter="0, 0; 0.125,0.2665; 0.25,0.4; 0.375,0.465; 0.5,0.5;  0.625,0.535; 0.75,0.6; 0.875,0.7335; 1,1">
                                          <p:stCondLst>
                                            <p:cond delay="332"/>
                                          </p:stCondLst>
                                        </p:cTn>
                                        <p:tgtEl>
                                          <p:spTgt spid="4"/>
                                        </p:tgtEl>
                                        <p:attrNameLst>
                                          <p:attrName>ppt_y</p:attrName>
                                        </p:attrNameLst>
                                      </p:cBhvr>
                                      <p:tavLst>
                                        <p:tav tm="0" fmla="#ppt_y-sin(pi*$)/9">
                                          <p:val>
                                            <p:fltVal val="0"/>
                                          </p:val>
                                        </p:tav>
                                        <p:tav tm="100000">
                                          <p:val>
                                            <p:fltVal val="1"/>
                                          </p:val>
                                        </p:tav>
                                      </p:tavLst>
                                    </p:anim>
                                    <p:anim calcmode="lin" valueType="num">
                                      <p:cBhvr>
                                        <p:cTn id="20" dur="166" tmFilter="0, 0; 0.125,0.2665; 0.25,0.4; 0.375,0.465; 0.5,0.5;  0.625,0.535; 0.75,0.6; 0.875,0.7335; 1,1">
                                          <p:stCondLst>
                                            <p:cond delay="662"/>
                                          </p:stCondLst>
                                        </p:cTn>
                                        <p:tgtEl>
                                          <p:spTgt spid="4"/>
                                        </p:tgtEl>
                                        <p:attrNameLst>
                                          <p:attrName>ppt_y</p:attrName>
                                        </p:attrNameLst>
                                      </p:cBhvr>
                                      <p:tavLst>
                                        <p:tav tm="0" fmla="#ppt_y-sin(pi*$)/27">
                                          <p:val>
                                            <p:fltVal val="0"/>
                                          </p:val>
                                        </p:tav>
                                        <p:tav tm="100000">
                                          <p:val>
                                            <p:fltVal val="1"/>
                                          </p:val>
                                        </p:tav>
                                      </p:tavLst>
                                    </p:anim>
                                    <p:anim calcmode="lin" valueType="num">
                                      <p:cBhvr>
                                        <p:cTn id="21" dur="82" tmFilter="0, 0; 0.125,0.2665; 0.25,0.4; 0.375,0.465; 0.5,0.5;  0.625,0.535; 0.75,0.6; 0.875,0.7335; 1,1">
                                          <p:stCondLst>
                                            <p:cond delay="828"/>
                                          </p:stCondLst>
                                        </p:cTn>
                                        <p:tgtEl>
                                          <p:spTgt spid="4"/>
                                        </p:tgtEl>
                                        <p:attrNameLst>
                                          <p:attrName>ppt_y</p:attrName>
                                        </p:attrNameLst>
                                      </p:cBhvr>
                                      <p:tavLst>
                                        <p:tav tm="0" fmla="#ppt_y-sin(pi*$)/81">
                                          <p:val>
                                            <p:fltVal val="0"/>
                                          </p:val>
                                        </p:tav>
                                        <p:tav tm="100000">
                                          <p:val>
                                            <p:fltVal val="1"/>
                                          </p:val>
                                        </p:tav>
                                      </p:tavLst>
                                    </p:anim>
                                    <p:animScale>
                                      <p:cBhvr>
                                        <p:cTn id="22" dur="13">
                                          <p:stCondLst>
                                            <p:cond delay="325"/>
                                          </p:stCondLst>
                                        </p:cTn>
                                        <p:tgtEl>
                                          <p:spTgt spid="4"/>
                                        </p:tgtEl>
                                      </p:cBhvr>
                                      <p:to x="100000" y="60000"/>
                                    </p:animScale>
                                    <p:animScale>
                                      <p:cBhvr>
                                        <p:cTn id="23" dur="83" decel="50000">
                                          <p:stCondLst>
                                            <p:cond delay="338"/>
                                          </p:stCondLst>
                                        </p:cTn>
                                        <p:tgtEl>
                                          <p:spTgt spid="4"/>
                                        </p:tgtEl>
                                      </p:cBhvr>
                                      <p:to x="100000" y="100000"/>
                                    </p:animScale>
                                    <p:animScale>
                                      <p:cBhvr>
                                        <p:cTn id="24" dur="13">
                                          <p:stCondLst>
                                            <p:cond delay="656"/>
                                          </p:stCondLst>
                                        </p:cTn>
                                        <p:tgtEl>
                                          <p:spTgt spid="4"/>
                                        </p:tgtEl>
                                      </p:cBhvr>
                                      <p:to x="100000" y="80000"/>
                                    </p:animScale>
                                    <p:animScale>
                                      <p:cBhvr>
                                        <p:cTn id="25" dur="83" decel="50000">
                                          <p:stCondLst>
                                            <p:cond delay="669"/>
                                          </p:stCondLst>
                                        </p:cTn>
                                        <p:tgtEl>
                                          <p:spTgt spid="4"/>
                                        </p:tgtEl>
                                      </p:cBhvr>
                                      <p:to x="100000" y="100000"/>
                                    </p:animScale>
                                    <p:animScale>
                                      <p:cBhvr>
                                        <p:cTn id="26" dur="13">
                                          <p:stCondLst>
                                            <p:cond delay="821"/>
                                          </p:stCondLst>
                                        </p:cTn>
                                        <p:tgtEl>
                                          <p:spTgt spid="4"/>
                                        </p:tgtEl>
                                      </p:cBhvr>
                                      <p:to x="100000" y="90000"/>
                                    </p:animScale>
                                    <p:animScale>
                                      <p:cBhvr>
                                        <p:cTn id="27" dur="83" decel="50000">
                                          <p:stCondLst>
                                            <p:cond delay="834"/>
                                          </p:stCondLst>
                                        </p:cTn>
                                        <p:tgtEl>
                                          <p:spTgt spid="4"/>
                                        </p:tgtEl>
                                      </p:cBhvr>
                                      <p:to x="100000" y="100000"/>
                                    </p:animScale>
                                    <p:animScale>
                                      <p:cBhvr>
                                        <p:cTn id="28" dur="13">
                                          <p:stCondLst>
                                            <p:cond delay="904"/>
                                          </p:stCondLst>
                                        </p:cTn>
                                        <p:tgtEl>
                                          <p:spTgt spid="4"/>
                                        </p:tgtEl>
                                      </p:cBhvr>
                                      <p:to x="100000" y="95000"/>
                                    </p:animScale>
                                    <p:animScale>
                                      <p:cBhvr>
                                        <p:cTn id="29" dur="83" decel="50000">
                                          <p:stCondLst>
                                            <p:cond delay="917"/>
                                          </p:stCondLst>
                                        </p:cTn>
                                        <p:tgtEl>
                                          <p:spTgt spid="4"/>
                                        </p:tgtEl>
                                      </p:cBhvr>
                                      <p:to x="100000" y="100000"/>
                                    </p:animScale>
                                  </p:childTnLst>
                                </p:cTn>
                              </p:par>
                            </p:childTnLst>
                          </p:cTn>
                        </p:par>
                        <p:par>
                          <p:cTn id="30" fill="hold">
                            <p:stCondLst>
                              <p:cond delay="1000"/>
                            </p:stCondLst>
                            <p:childTnLst>
                              <p:par>
                                <p:cTn id="31" presetID="10" presetClass="entr" presetSubtype="0" fill="hold"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5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56" presetClass="entr" presetSubtype="0" fill="hold" grpId="0" nodeType="clickEffect">
                                  <p:stCondLst>
                                    <p:cond delay="0"/>
                                  </p:stCondLst>
                                  <p:iterate type="lt">
                                    <p:tmPct val="10000"/>
                                  </p:iterate>
                                  <p:childTnLst>
                                    <p:set>
                                      <p:cBhvr>
                                        <p:cTn id="37" dur="1" fill="hold">
                                          <p:stCondLst>
                                            <p:cond delay="0"/>
                                          </p:stCondLst>
                                        </p:cTn>
                                        <p:tgtEl>
                                          <p:spTgt spid="9"/>
                                        </p:tgtEl>
                                        <p:attrNameLst>
                                          <p:attrName>style.visibility</p:attrName>
                                        </p:attrNameLst>
                                      </p:cBhvr>
                                      <p:to>
                                        <p:strVal val="visible"/>
                                      </p:to>
                                    </p:set>
                                    <p:anim by="(-#ppt_w*2)" calcmode="lin" valueType="num">
                                      <p:cBhvr rctx="PPT">
                                        <p:cTn id="38" dur="250" autoRev="1" fill="hold">
                                          <p:stCondLst>
                                            <p:cond delay="0"/>
                                          </p:stCondLst>
                                        </p:cTn>
                                        <p:tgtEl>
                                          <p:spTgt spid="9"/>
                                        </p:tgtEl>
                                        <p:attrNameLst>
                                          <p:attrName>ppt_w</p:attrName>
                                        </p:attrNameLst>
                                      </p:cBhvr>
                                    </p:anim>
                                    <p:anim by="(#ppt_w*0.50)" calcmode="lin" valueType="num">
                                      <p:cBhvr>
                                        <p:cTn id="39" dur="250" decel="50000" autoRev="1" fill="hold">
                                          <p:stCondLst>
                                            <p:cond delay="0"/>
                                          </p:stCondLst>
                                        </p:cTn>
                                        <p:tgtEl>
                                          <p:spTgt spid="9"/>
                                        </p:tgtEl>
                                        <p:attrNameLst>
                                          <p:attrName>ppt_x</p:attrName>
                                        </p:attrNameLst>
                                      </p:cBhvr>
                                    </p:anim>
                                    <p:anim from="(-#ppt_h/2)" to="(#ppt_y)" calcmode="lin" valueType="num">
                                      <p:cBhvr>
                                        <p:cTn id="40" dur="500" fill="hold">
                                          <p:stCondLst>
                                            <p:cond delay="0"/>
                                          </p:stCondLst>
                                        </p:cTn>
                                        <p:tgtEl>
                                          <p:spTgt spid="9"/>
                                        </p:tgtEl>
                                        <p:attrNameLst>
                                          <p:attrName>ppt_y</p:attrName>
                                        </p:attrNameLst>
                                      </p:cBhvr>
                                    </p:anim>
                                    <p:animRot by="21600000">
                                      <p:cBhvr>
                                        <p:cTn id="41" dur="5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17" name="图片 16" descr="ce1ed7f935192fceca30dfb2bcebe602"/>
          <p:cNvPicPr>
            <a:picLocks noChangeAspect="1"/>
          </p:cNvPicPr>
          <p:nvPr/>
        </p:nvPicPr>
        <p:blipFill>
          <a:blip r:embed="rId3"/>
          <a:srcRect l="11188" t="20367" r="10619" b="19944"/>
          <a:stretch>
            <a:fillRect/>
          </a:stretch>
        </p:blipFill>
        <p:spPr>
          <a:xfrm>
            <a:off x="4343400" y="443"/>
            <a:ext cx="4423423" cy="2190307"/>
          </a:xfrm>
          <a:prstGeom prst="rect">
            <a:avLst/>
          </a:prstGeom>
        </p:spPr>
      </p:pic>
      <p:pic>
        <p:nvPicPr>
          <p:cNvPr id="4" name="图片 3" descr="a7ae80940d566a7f75b71fa4fa6f4ee0"/>
          <p:cNvPicPr>
            <a:picLocks noChangeAspect="1"/>
          </p:cNvPicPr>
          <p:nvPr/>
        </p:nvPicPr>
        <p:blipFill>
          <a:blip r:embed="rId3"/>
          <a:stretch>
            <a:fillRect/>
          </a:stretch>
        </p:blipFill>
        <p:spPr>
          <a:xfrm>
            <a:off x="5092071" y="2108359"/>
            <a:ext cx="4009549" cy="2998946"/>
          </a:xfrm>
          <a:prstGeom prst="rect">
            <a:avLst/>
          </a:prstGeom>
        </p:spPr>
      </p:pic>
      <p:pic>
        <p:nvPicPr>
          <p:cNvPr id="14" name="图片 26">
            <a:extLst>
              <a:ext uri="{FF2B5EF4-FFF2-40B4-BE49-F238E27FC236}">
                <a16:creationId xmlns:a16="http://schemas.microsoft.com/office/drawing/2014/main" id="{BA408A73-8A88-479D-8583-2B73AB841A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842" y="1428750"/>
            <a:ext cx="6231378" cy="4160282"/>
          </a:xfrm>
          <a:prstGeom prst="rect">
            <a:avLst/>
          </a:prstGeom>
        </p:spPr>
      </p:pic>
      <p:sp>
        <p:nvSpPr>
          <p:cNvPr id="5" name="矩形 16">
            <a:extLst>
              <a:ext uri="{FF2B5EF4-FFF2-40B4-BE49-F238E27FC236}">
                <a16:creationId xmlns:a16="http://schemas.microsoft.com/office/drawing/2014/main" id="{6004F4CE-0067-4731-8ED0-651D5735978B}"/>
              </a:ext>
            </a:extLst>
          </p:cNvPr>
          <p:cNvSpPr/>
          <p:nvPr/>
        </p:nvSpPr>
        <p:spPr>
          <a:xfrm>
            <a:off x="5031111" y="229975"/>
            <a:ext cx="3048000" cy="1731241"/>
          </a:xfrm>
          <a:prstGeom prst="rect">
            <a:avLst/>
          </a:prstGeom>
        </p:spPr>
        <p:txBody>
          <a:bodyPr wrap="square" lIns="68577" tIns="34289" rIns="68577" bIns="34289">
            <a:spAutoFit/>
          </a:bodyPr>
          <a:lstStyle/>
          <a:p>
            <a:pPr algn="ctr" defTabSz="685766"/>
            <a:r>
              <a:rPr lang="en-US" altLang="zh-CN" sz="3600" b="1" dirty="0">
                <a:solidFill>
                  <a:srgbClr val="0070C0"/>
                </a:solidFill>
                <a:latin typeface="Times New Roman" panose="02020603050405020304" pitchFamily="18" charset="0"/>
                <a:ea typeface="Arial-Rounded" panose="020B0500000000000000" pitchFamily="34" charset="0"/>
                <a:cs typeface="Times New Roman" panose="02020603050405020304" pitchFamily="18" charset="0"/>
                <a:sym typeface="+mn-lt"/>
              </a:rPr>
              <a:t>LUYỆN ĐỌC TRONG NHÓM</a:t>
            </a:r>
            <a:endParaRPr lang="zh-CN" altLang="en-US" sz="3600" b="1" dirty="0">
              <a:solidFill>
                <a:srgbClr val="0070C0"/>
              </a:solidFill>
              <a:latin typeface="Times New Roman" panose="02020603050405020304" pitchFamily="18" charset="0"/>
              <a:ea typeface="Arial-Rounded" panose="020B0500000000000000" pitchFamily="34" charset="0"/>
              <a:cs typeface="Times New Roman" panose="02020603050405020304" pitchFamily="18" charset="0"/>
              <a:sym typeface="+mn-lt"/>
            </a:endParaRPr>
          </a:p>
        </p:txBody>
      </p:sp>
    </p:spTree>
    <p:extLst>
      <p:ext uri="{BB962C8B-B14F-4D97-AF65-F5344CB8AC3E}">
        <p14:creationId xmlns:p14="http://schemas.microsoft.com/office/powerpoint/2010/main" val="4218016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750" fill="hold"/>
                                        <p:tgtEl>
                                          <p:spTgt spid="14"/>
                                        </p:tgtEl>
                                        <p:attrNameLst>
                                          <p:attrName>ppt_x</p:attrName>
                                        </p:attrNameLst>
                                      </p:cBhvr>
                                      <p:tavLst>
                                        <p:tav tm="0">
                                          <p:val>
                                            <p:strVal val="#ppt_x"/>
                                          </p:val>
                                        </p:tav>
                                        <p:tav tm="100000">
                                          <p:val>
                                            <p:strVal val="#ppt_x"/>
                                          </p:val>
                                        </p:tav>
                                      </p:tavLst>
                                    </p:anim>
                                    <p:anim calcmode="lin" valueType="num">
                                      <p:cBhvr additive="base">
                                        <p:cTn id="17" dur="75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foregroundMark x1="39669" y1="23387" x2="57231" y2="35346"/>
                        <a14:foregroundMark x1="55785" y1="24985" x2="54821" y2="35346"/>
                        <a14:foregroundMark x1="42562" y1="22735" x2="42562" y2="37004"/>
                        <a14:foregroundMark x1="37948" y1="24808" x2="42287" y2="36353"/>
                        <a14:foregroundMark x1="42769" y1="75429" x2="43251" y2="84962"/>
                        <a14:foregroundMark x1="53375" y1="77916" x2="55028" y2="84784"/>
                        <a14:foregroundMark x1="55028" y1="82712" x2="60124" y2="84133"/>
                        <a14:foregroundMark x1="43733" y1="81468" x2="39187" y2="84133"/>
                        <a14:foregroundMark x1="25482" y1="45056" x2="38223" y2="49378"/>
                        <a14:foregroundMark x1="36777" y1="25636" x2="54063" y2="78982"/>
                        <a14:foregroundMark x1="58196" y1="19834" x2="42080" y2="77324"/>
                        <a14:foregroundMark x1="29869" y1="23813" x2="37266" y2="24135"/>
                      </a14:backgroundRemoval>
                    </a14:imgEffect>
                  </a14:imgLayer>
                </a14:imgProps>
              </a:ext>
              <a:ext uri="{28A0092B-C50C-407E-A947-70E740481C1C}">
                <a14:useLocalDpi xmlns:a14="http://schemas.microsoft.com/office/drawing/2010/main" val="0"/>
              </a:ext>
            </a:extLst>
          </a:blip>
          <a:stretch>
            <a:fillRect/>
          </a:stretch>
        </p:blipFill>
        <p:spPr>
          <a:xfrm>
            <a:off x="-76200" y="-160906"/>
            <a:ext cx="4953000" cy="5761444"/>
          </a:xfrm>
          <a:prstGeom prst="rect">
            <a:avLst/>
          </a:prstGeom>
        </p:spPr>
      </p:pic>
      <p:pic>
        <p:nvPicPr>
          <p:cNvPr id="18" name="PA_图片 6"/>
          <p:cNvPicPr>
            <a:picLocks noChangeAspect="1"/>
          </p:cNvPicPr>
          <p:nvPr>
            <p:custDataLst>
              <p:tags r:id="rId1"/>
            </p:custDataLst>
          </p:nvPr>
        </p:nvPicPr>
        <p:blipFill>
          <a:blip r:embed="rId4"/>
          <a:stretch>
            <a:fillRect/>
          </a:stretch>
        </p:blipFill>
        <p:spPr>
          <a:xfrm>
            <a:off x="3657600" y="82683"/>
            <a:ext cx="5486400" cy="5486400"/>
          </a:xfrm>
          <a:prstGeom prst="rect">
            <a:avLst/>
          </a:prstGeom>
          <a:noFill/>
          <a:ln w="9525">
            <a:noFill/>
          </a:ln>
        </p:spPr>
      </p:pic>
      <p:sp>
        <p:nvSpPr>
          <p:cNvPr id="16" name="Rectangle 15"/>
          <p:cNvSpPr/>
          <p:nvPr/>
        </p:nvSpPr>
        <p:spPr>
          <a:xfrm>
            <a:off x="4648200" y="1913629"/>
            <a:ext cx="3352800" cy="1754324"/>
          </a:xfrm>
          <a:prstGeom prst="rect">
            <a:avLst/>
          </a:prstGeom>
        </p:spPr>
        <p:txBody>
          <a:bodyPr wrap="square" lIns="91438" tIns="45719" rIns="91438" bIns="45719">
            <a:spAutoFit/>
          </a:bodyPr>
          <a:lstStyle/>
          <a:p>
            <a:pPr algn="ctr" defTabSz="1011941">
              <a:defRPr/>
            </a:pPr>
            <a:r>
              <a:rPr lang="en-GB" altLang="zh-CN" sz="5400" dirty="0" err="1">
                <a:solidFill>
                  <a:srgbClr val="FF0000"/>
                </a:solidFill>
                <a:effectLst>
                  <a:outerShdw blurRad="38100" dist="38100" dir="2700000" algn="tl">
                    <a:srgbClr val="000000">
                      <a:alpha val="43137"/>
                    </a:srgbClr>
                  </a:outerShdw>
                </a:effectLst>
                <a:latin typeface="Times New Roman" panose="02020603050405020304" pitchFamily="18" charset="0"/>
                <a:ea typeface="Arial-Rounded" panose="020B0500000000000000" pitchFamily="34" charset="0"/>
                <a:cs typeface="Times New Roman" panose="02020603050405020304" pitchFamily="18" charset="0"/>
              </a:rPr>
              <a:t>Đọc</a:t>
            </a:r>
            <a:r>
              <a:rPr lang="en-GB" altLang="zh-CN" sz="5400" dirty="0">
                <a:solidFill>
                  <a:srgbClr val="FF0000"/>
                </a:solidFill>
                <a:effectLst>
                  <a:outerShdw blurRad="38100" dist="38100" dir="2700000" algn="tl">
                    <a:srgbClr val="000000">
                      <a:alpha val="43137"/>
                    </a:srgbClr>
                  </a:outerShdw>
                </a:effectLst>
                <a:latin typeface="Times New Roman" panose="02020603050405020304" pitchFamily="18" charset="0"/>
                <a:ea typeface="Arial-Rounded" panose="020B0500000000000000" pitchFamily="34" charset="0"/>
                <a:cs typeface="Times New Roman" panose="02020603050405020304" pitchFamily="18" charset="0"/>
              </a:rPr>
              <a:t> </a:t>
            </a:r>
            <a:r>
              <a:rPr lang="en-GB" altLang="zh-CN" sz="5400" dirty="0" err="1">
                <a:solidFill>
                  <a:srgbClr val="FF0000"/>
                </a:solidFill>
                <a:effectLst>
                  <a:outerShdw blurRad="38100" dist="38100" dir="2700000" algn="tl">
                    <a:srgbClr val="000000">
                      <a:alpha val="43137"/>
                    </a:srgbClr>
                  </a:outerShdw>
                </a:effectLst>
                <a:latin typeface="Times New Roman" panose="02020603050405020304" pitchFamily="18" charset="0"/>
                <a:ea typeface="Arial-Rounded" panose="020B0500000000000000" pitchFamily="34" charset="0"/>
                <a:cs typeface="Times New Roman" panose="02020603050405020304" pitchFamily="18" charset="0"/>
              </a:rPr>
              <a:t>trước</a:t>
            </a:r>
            <a:r>
              <a:rPr lang="en-GB" altLang="zh-CN" sz="5400" dirty="0">
                <a:solidFill>
                  <a:srgbClr val="FF0000"/>
                </a:solidFill>
                <a:effectLst>
                  <a:outerShdw blurRad="38100" dist="38100" dir="2700000" algn="tl">
                    <a:srgbClr val="000000">
                      <a:alpha val="43137"/>
                    </a:srgbClr>
                  </a:outerShdw>
                </a:effectLst>
                <a:latin typeface="Times New Roman" panose="02020603050405020304" pitchFamily="18" charset="0"/>
                <a:ea typeface="Arial-Rounded" panose="020B0500000000000000" pitchFamily="34" charset="0"/>
                <a:cs typeface="Times New Roman" panose="02020603050405020304" pitchFamily="18" charset="0"/>
              </a:rPr>
              <a:t> </a:t>
            </a:r>
            <a:r>
              <a:rPr lang="en-GB" altLang="zh-CN" sz="5400" dirty="0" err="1" smtClean="0">
                <a:solidFill>
                  <a:srgbClr val="FF0000"/>
                </a:solidFill>
                <a:effectLst>
                  <a:outerShdw blurRad="38100" dist="38100" dir="2700000" algn="tl">
                    <a:srgbClr val="000000">
                      <a:alpha val="43137"/>
                    </a:srgbClr>
                  </a:outerShdw>
                </a:effectLst>
                <a:latin typeface="Times New Roman" panose="02020603050405020304" pitchFamily="18" charset="0"/>
                <a:ea typeface="Arial-Rounded" panose="020B0500000000000000" pitchFamily="34" charset="0"/>
                <a:cs typeface="Times New Roman" panose="02020603050405020304" pitchFamily="18" charset="0"/>
              </a:rPr>
              <a:t>lớp</a:t>
            </a:r>
            <a:endParaRPr lang="zh-CN" altLang="en-US" sz="5400" dirty="0">
              <a:solidFill>
                <a:srgbClr val="FF0000"/>
              </a:solidFill>
              <a:effectLst>
                <a:outerShdw blurRad="38100" dist="38100" dir="2700000" algn="tl">
                  <a:srgbClr val="000000">
                    <a:alpha val="43137"/>
                  </a:srgbClr>
                </a:outerShdw>
              </a:effectLst>
              <a:latin typeface="Times New Roman" panose="02020603050405020304" pitchFamily="18" charset="0"/>
              <a:ea typeface="Arial-Rounded" panose="020B0500000000000000" pitchFamily="34" charset="0"/>
              <a:cs typeface="Times New Roman" panose="02020603050405020304" pitchFamily="18" charset="0"/>
            </a:endParaRPr>
          </a:p>
        </p:txBody>
      </p:sp>
    </p:spTree>
    <p:extLst>
      <p:ext uri="{BB962C8B-B14F-4D97-AF65-F5344CB8AC3E}">
        <p14:creationId xmlns:p14="http://schemas.microsoft.com/office/powerpoint/2010/main" val="12536112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Effect transition="in" filter="fade">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imgEffect>
                    <a14:imgEffect>
                      <a14:sharpenSoften amount="25000"/>
                    </a14:imgEffect>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50388" y="29444"/>
            <a:ext cx="612431" cy="561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857733" y="87153"/>
            <a:ext cx="5234626" cy="430881"/>
          </a:xfrm>
          <a:prstGeom prst="rect">
            <a:avLst/>
          </a:prstGeom>
        </p:spPr>
        <p:txBody>
          <a:bodyPr wrap="none" lIns="91434" tIns="45717" rIns="91434" bIns="45717">
            <a:spAutoFit/>
          </a:bodyPr>
          <a:lstStyle/>
          <a:p>
            <a:pPr algn="ctr" defTabSz="914310"/>
            <a:r>
              <a:rPr lang="en-US" sz="2200" b="1" dirty="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KHÁM PHÁ ĐÁY BIỂN Ở TR</a:t>
            </a:r>
            <a:r>
              <a:rPr lang="vi-VN" sz="2200" b="1" dirty="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ƯỜNG</a:t>
            </a:r>
            <a:r>
              <a:rPr lang="en-US" sz="2200" b="1" dirty="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 SA</a:t>
            </a:r>
          </a:p>
        </p:txBody>
      </p:sp>
      <p:sp>
        <p:nvSpPr>
          <p:cNvPr id="6" name="TextBox 5">
            <a:extLst>
              <a:ext uri="{FF2B5EF4-FFF2-40B4-BE49-F238E27FC236}">
                <a16:creationId xmlns:a16="http://schemas.microsoft.com/office/drawing/2014/main" id="{C07B3502-F58A-46C0-88F8-3DE26F98CD3F}"/>
              </a:ext>
            </a:extLst>
          </p:cNvPr>
          <p:cNvSpPr txBox="1"/>
          <p:nvPr/>
        </p:nvSpPr>
        <p:spPr>
          <a:xfrm>
            <a:off x="533400" y="67915"/>
            <a:ext cx="761999" cy="507823"/>
          </a:xfrm>
          <a:prstGeom prst="rect">
            <a:avLst/>
          </a:prstGeom>
          <a:noFill/>
        </p:spPr>
        <p:txBody>
          <a:bodyPr wrap="square" lIns="91432" tIns="45716" rIns="91432" bIns="45716" rtlCol="0">
            <a:spAutoFit/>
          </a:bodyPr>
          <a:lstStyle/>
          <a:p>
            <a:pPr algn="ctr" defTabSz="914310">
              <a:lnSpc>
                <a:spcPct val="150000"/>
              </a:lnSpc>
            </a:pPr>
            <a:r>
              <a:rPr lang="vi-VN" b="1" dirty="0" smtClean="0">
                <a:solidFill>
                  <a:srgbClr val="17479D"/>
                </a:solidFill>
                <a:latin typeface="Times New Roman" panose="02020603050405020304" pitchFamily="18" charset="0"/>
                <a:ea typeface="Arial-Rounded" panose="020B0500000000000000" pitchFamily="34" charset="0"/>
                <a:cs typeface="Times New Roman" panose="02020603050405020304" pitchFamily="18" charset="0"/>
              </a:rPr>
              <a:t>ĐỌC</a:t>
            </a:r>
            <a:endParaRPr lang="en-US" b="1" dirty="0">
              <a:solidFill>
                <a:srgbClr val="17479D"/>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7" name="Rectangle 1"/>
          <p:cNvSpPr>
            <a:spLocks noChangeArrowheads="1"/>
          </p:cNvSpPr>
          <p:nvPr/>
        </p:nvSpPr>
        <p:spPr bwMode="auto">
          <a:xfrm>
            <a:off x="662819" y="537271"/>
            <a:ext cx="8220685" cy="4505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just" defTabSz="914310"/>
            <a:r>
              <a:rPr lang="en-US" altLang="en-US" sz="2400" dirty="0">
                <a:solidFill>
                  <a:srgbClr val="000000"/>
                </a:solidFill>
                <a:latin typeface="Times New Roman" panose="02020603050405020304" pitchFamily="18" charset="0"/>
                <a:ea typeface="Arial-Rounded" panose="020B0500000000000000" pitchFamily="34" charset="0"/>
                <a:cs typeface="Times New Roman" panose="02020603050405020304" pitchFamily="18" charset="0"/>
              </a:rPr>
              <a:t>     </a:t>
            </a:r>
            <a:r>
              <a:rPr lang="vi-VN" altLang="en-US" sz="2400" dirty="0">
                <a:solidFill>
                  <a:srgbClr val="000000"/>
                </a:solidFill>
                <a:latin typeface="Times New Roman" panose="02020603050405020304" pitchFamily="18" charset="0"/>
                <a:ea typeface="Arial-Rounded" panose="020B0500000000000000" pitchFamily="34" charset="0"/>
                <a:cs typeface="Times New Roman" panose="02020603050405020304" pitchFamily="18" charset="0"/>
              </a:rPr>
              <a:t>Nhắc đến Trường Sa, ngoài các đảo, người ta nhắc đến biển. Mà biển thì có muôn vàn điều kì thú. Thám hiểm đáy biển ở Trường Sa của nước ta sẽ thấy bao điều thú vị.</a:t>
            </a:r>
          </a:p>
          <a:p>
            <a:pPr algn="just" defTabSz="914310"/>
            <a:r>
              <a:rPr lang="en-US" altLang="en-US" sz="2400" dirty="0" smtClean="0">
                <a:solidFill>
                  <a:srgbClr val="000000"/>
                </a:solidFill>
                <a:latin typeface="Times New Roman" panose="02020603050405020304" pitchFamily="18" charset="0"/>
                <a:ea typeface="Arial-Rounded" panose="020B0500000000000000" pitchFamily="34" charset="0"/>
                <a:cs typeface="Times New Roman" panose="02020603050405020304" pitchFamily="18" charset="0"/>
              </a:rPr>
              <a:t>     </a:t>
            </a:r>
            <a:r>
              <a:rPr lang="vi-VN" altLang="en-US" sz="2400" dirty="0" smtClean="0">
                <a:solidFill>
                  <a:srgbClr val="000000"/>
                </a:solidFill>
                <a:latin typeface="Times New Roman" panose="02020603050405020304" pitchFamily="18" charset="0"/>
                <a:ea typeface="Arial-Rounded" panose="020B0500000000000000" pitchFamily="34" charset="0"/>
                <a:cs typeface="Times New Roman" panose="02020603050405020304" pitchFamily="18" charset="0"/>
              </a:rPr>
              <a:t>Biển </a:t>
            </a:r>
            <a:r>
              <a:rPr lang="vi-VN" altLang="en-US" sz="2400" dirty="0">
                <a:solidFill>
                  <a:srgbClr val="000000"/>
                </a:solidFill>
                <a:latin typeface="Times New Roman" panose="02020603050405020304" pitchFamily="18" charset="0"/>
                <a:ea typeface="Arial-Rounded" panose="020B0500000000000000" pitchFamily="34" charset="0"/>
                <a:cs typeface="Times New Roman" panose="02020603050405020304" pitchFamily="18" charset="0"/>
              </a:rPr>
              <a:t>ở Trường Sa có những loài cá đẹp rực rỡ và lạ mắt. Từng đàn cá đủ màu sắc, dày đặc đến hàng trăm con tạo nên một tấm thảm hoa di động. Những vỉa san hô chạy dài từ chân mỗi đảo xuống sâu dần dưới đáy biển. San hô làm cho đáy biển trông như một bức tranh khổng lồ, đẹp như những toà lâu đài trong truyện cổ tích.</a:t>
            </a:r>
          </a:p>
          <a:p>
            <a:pPr algn="just" defTabSz="914310"/>
            <a:r>
              <a:rPr lang="en-US" altLang="en-US" sz="2400" dirty="0" smtClean="0">
                <a:solidFill>
                  <a:srgbClr val="000000"/>
                </a:solidFill>
                <a:latin typeface="Times New Roman" panose="02020603050405020304" pitchFamily="18" charset="0"/>
                <a:ea typeface="Arial-Rounded" panose="020B0500000000000000" pitchFamily="34" charset="0"/>
                <a:cs typeface="Times New Roman" panose="02020603050405020304" pitchFamily="18" charset="0"/>
              </a:rPr>
              <a:t>     </a:t>
            </a:r>
            <a:r>
              <a:rPr lang="vi-VN" altLang="en-US" sz="2400" dirty="0" smtClean="0">
                <a:solidFill>
                  <a:srgbClr val="000000"/>
                </a:solidFill>
                <a:latin typeface="Times New Roman" panose="02020603050405020304" pitchFamily="18" charset="0"/>
                <a:ea typeface="Arial-Rounded" panose="020B0500000000000000" pitchFamily="34" charset="0"/>
                <a:cs typeface="Times New Roman" panose="02020603050405020304" pitchFamily="18" charset="0"/>
              </a:rPr>
              <a:t>Trường </a:t>
            </a:r>
            <a:r>
              <a:rPr lang="vi-VN" altLang="en-US" sz="2400" dirty="0">
                <a:solidFill>
                  <a:srgbClr val="000000"/>
                </a:solidFill>
                <a:latin typeface="Times New Roman" panose="02020603050405020304" pitchFamily="18" charset="0"/>
                <a:ea typeface="Arial-Rounded" panose="020B0500000000000000" pitchFamily="34" charset="0"/>
                <a:cs typeface="Times New Roman" panose="02020603050405020304" pitchFamily="18" charset="0"/>
              </a:rPr>
              <a:t>Sa là vùng biển thân yêu của Tổ quốc, có cảnh đẹp kì thú và hàng nghìn loài vật sống dưới biển.</a:t>
            </a:r>
          </a:p>
          <a:p>
            <a:pPr algn="r" defTabSz="914310">
              <a:lnSpc>
                <a:spcPct val="120000"/>
              </a:lnSpc>
            </a:pPr>
            <a:r>
              <a:rPr lang="vi-VN" altLang="en-US" sz="2000" dirty="0">
                <a:solidFill>
                  <a:srgbClr val="000000"/>
                </a:solidFill>
                <a:latin typeface="Times New Roman" panose="02020603050405020304" pitchFamily="18" charset="0"/>
                <a:ea typeface="Arial-Rounded" panose="020B0500000000000000" pitchFamily="34" charset="0"/>
                <a:cs typeface="Times New Roman" panose="02020603050405020304" pitchFamily="18" charset="0"/>
              </a:rPr>
              <a:t>(</a:t>
            </a:r>
            <a:r>
              <a:rPr lang="vi-VN" altLang="en-US" sz="2000" i="1" dirty="0">
                <a:solidFill>
                  <a:srgbClr val="000000"/>
                </a:solidFill>
                <a:latin typeface="Times New Roman" panose="02020603050405020304" pitchFamily="18" charset="0"/>
                <a:ea typeface="Arial-Rounded" panose="020B0500000000000000" pitchFamily="34" charset="0"/>
                <a:cs typeface="Times New Roman" panose="02020603050405020304" pitchFamily="18" charset="0"/>
              </a:rPr>
              <a:t>Theo </a:t>
            </a:r>
            <a:r>
              <a:rPr lang="vi-VN" altLang="en-US" sz="2000" dirty="0">
                <a:solidFill>
                  <a:srgbClr val="000000"/>
                </a:solidFill>
                <a:latin typeface="Times New Roman" panose="02020603050405020304" pitchFamily="18" charset="0"/>
                <a:ea typeface="Arial-Rounded" panose="020B0500000000000000" pitchFamily="34" charset="0"/>
                <a:cs typeface="Times New Roman" panose="02020603050405020304" pitchFamily="18" charset="0"/>
              </a:rPr>
              <a:t>Nguyễn Xuân Thuỷ)</a:t>
            </a:r>
          </a:p>
        </p:txBody>
      </p:sp>
      <p:grpSp>
        <p:nvGrpSpPr>
          <p:cNvPr id="8" name="Group 7"/>
          <p:cNvGrpSpPr/>
          <p:nvPr/>
        </p:nvGrpSpPr>
        <p:grpSpPr>
          <a:xfrm>
            <a:off x="7092359" y="-95394"/>
            <a:ext cx="1929369" cy="691559"/>
            <a:chOff x="7138433" y="-61569"/>
            <a:chExt cx="1929369" cy="691559"/>
          </a:xfrm>
        </p:grpSpPr>
        <p:sp>
          <p:nvSpPr>
            <p:cNvPr id="9" name="Rounded Rectangle 8"/>
            <p:cNvSpPr/>
            <p:nvPr/>
          </p:nvSpPr>
          <p:spPr>
            <a:xfrm>
              <a:off x="7666074" y="149400"/>
              <a:ext cx="1401728" cy="372474"/>
            </a:xfrm>
            <a:prstGeom prst="roundRect">
              <a:avLst>
                <a:gd name="adj" fmla="val 50000"/>
              </a:avLst>
            </a:prstGeom>
            <a:solidFill>
              <a:schemeClr val="bg1"/>
            </a:solidFill>
            <a:ln w="38100">
              <a:solidFill>
                <a:srgbClr val="FADBC6"/>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r"/>
              <a:r>
                <a:rPr lang="en-US" sz="1600" dirty="0" err="1" smtClean="0">
                  <a:solidFill>
                    <a:prstClr val="black"/>
                  </a:solidFill>
                  <a:latin typeface="Times New Roman" panose="02020603050405020304" pitchFamily="18" charset="0"/>
                  <a:ea typeface="Arial-Rounded" panose="020B0500000000000000" pitchFamily="34" charset="0"/>
                  <a:cs typeface="Times New Roman" panose="02020603050405020304" pitchFamily="18" charset="0"/>
                </a:rPr>
                <a:t>Đọc</a:t>
              </a:r>
              <a:r>
                <a:rPr lang="en-US" sz="1600" dirty="0">
                  <a:solidFill>
                    <a:prstClr val="black"/>
                  </a:solidFill>
                  <a:latin typeface="Times New Roman" panose="02020603050405020304" pitchFamily="18" charset="0"/>
                  <a:ea typeface="Arial-Rounded" panose="020B0500000000000000" pitchFamily="34" charset="0"/>
                  <a:cs typeface="Times New Roman" panose="02020603050405020304" pitchFamily="18" charset="0"/>
                </a:rPr>
                <a:t> </a:t>
              </a:r>
              <a:r>
                <a:rPr lang="en-US" sz="1600" dirty="0" err="1" smtClean="0">
                  <a:solidFill>
                    <a:prstClr val="black"/>
                  </a:solidFill>
                  <a:latin typeface="Times New Roman" panose="02020603050405020304" pitchFamily="18" charset="0"/>
                  <a:ea typeface="Arial-Rounded" panose="020B0500000000000000" pitchFamily="34" charset="0"/>
                  <a:cs typeface="Times New Roman" panose="02020603050405020304" pitchFamily="18" charset="0"/>
                </a:rPr>
                <a:t>toàn</a:t>
              </a:r>
              <a:r>
                <a:rPr lang="en-US" sz="1600" dirty="0" smtClean="0">
                  <a:solidFill>
                    <a:prstClr val="black"/>
                  </a:solidFill>
                  <a:latin typeface="Times New Roman" panose="02020603050405020304" pitchFamily="18" charset="0"/>
                  <a:ea typeface="Arial-Rounded" panose="020B0500000000000000" pitchFamily="34" charset="0"/>
                  <a:cs typeface="Times New Roman" panose="02020603050405020304" pitchFamily="18" charset="0"/>
                </a:rPr>
                <a:t> </a:t>
              </a:r>
              <a:r>
                <a:rPr lang="en-US" sz="1600" dirty="0" err="1">
                  <a:solidFill>
                    <a:prstClr val="black"/>
                  </a:solidFill>
                  <a:latin typeface="Times New Roman" panose="02020603050405020304" pitchFamily="18" charset="0"/>
                  <a:ea typeface="Arial-Rounded" panose="020B0500000000000000" pitchFamily="34" charset="0"/>
                  <a:cs typeface="Times New Roman" panose="02020603050405020304" pitchFamily="18" charset="0"/>
                </a:rPr>
                <a:t>bài</a:t>
              </a:r>
              <a:endParaRPr lang="en-US" sz="1600" dirty="0">
                <a:solidFill>
                  <a:prstClr val="black"/>
                </a:solidFill>
                <a:latin typeface="Times New Roman" panose="02020603050405020304" pitchFamily="18" charset="0"/>
                <a:ea typeface="Arial-Rounded" panose="020B0500000000000000" pitchFamily="34" charset="0"/>
                <a:cs typeface="Times New Roman" panose="02020603050405020304" pitchFamily="18" charset="0"/>
              </a:endParaRPr>
            </a:p>
          </p:txBody>
        </p:sp>
        <p:pic>
          <p:nvPicPr>
            <p:cNvPr id="10" name="Picture 9"/>
            <p:cNvPicPr>
              <a:picLocks noChangeAspect="1"/>
            </p:cNvPicPr>
            <p:nvPr/>
          </p:nvPicPr>
          <p:blipFill>
            <a:blip r:embed="rId3" cstate="print">
              <a:extLst>
                <a:ext uri="{BEBA8EAE-BF5A-486C-A8C5-ECC9F3942E4B}">
                  <a14:imgProps xmlns:a14="http://schemas.microsoft.com/office/drawing/2010/main">
                    <a14:imgLayer r:embed="rId4">
                      <a14:imgEffect>
                        <a14:backgroundRemoval t="5917" b="89941" l="0" r="89941">
                          <a14:foregroundMark x1="39941" y1="34320" x2="39349" y2="38462"/>
                          <a14:foregroundMark x1="62130" y1="36095" x2="59172" y2="38757"/>
                        </a14:backgroundRemoval>
                      </a14:imgEffect>
                    </a14:imgLayer>
                  </a14:imgProps>
                </a:ext>
                <a:ext uri="{28A0092B-C50C-407E-A947-70E740481C1C}">
                  <a14:useLocalDpi xmlns:a14="http://schemas.microsoft.com/office/drawing/2010/main" val="0"/>
                </a:ext>
              </a:extLst>
            </a:blip>
            <a:stretch>
              <a:fillRect/>
            </a:stretch>
          </p:blipFill>
          <p:spPr>
            <a:xfrm>
              <a:off x="7138433" y="-61569"/>
              <a:ext cx="691559" cy="691559"/>
            </a:xfrm>
            <a:prstGeom prst="rect">
              <a:avLst/>
            </a:prstGeom>
          </p:spPr>
        </p:pic>
      </p:grpSp>
      <p:sp>
        <p:nvSpPr>
          <p:cNvPr id="13" name="Oval 12"/>
          <p:cNvSpPr/>
          <p:nvPr/>
        </p:nvSpPr>
        <p:spPr>
          <a:xfrm>
            <a:off x="602618" y="568505"/>
            <a:ext cx="377668" cy="376776"/>
          </a:xfrm>
          <a:prstGeom prst="ellipse">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1</a:t>
            </a:r>
            <a:endParaRPr lang="en-US" sz="2400" b="1" dirty="0">
              <a:solidFill>
                <a:prstClr val="white"/>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14" name="Oval 13"/>
          <p:cNvSpPr/>
          <p:nvPr/>
        </p:nvSpPr>
        <p:spPr>
          <a:xfrm>
            <a:off x="602618" y="1703188"/>
            <a:ext cx="377668" cy="376776"/>
          </a:xfrm>
          <a:prstGeom prst="ellipse">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2</a:t>
            </a:r>
            <a:endParaRPr lang="en-US" sz="2400" b="1" dirty="0">
              <a:solidFill>
                <a:prstClr val="white"/>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15" name="Oval 14"/>
          <p:cNvSpPr/>
          <p:nvPr/>
        </p:nvSpPr>
        <p:spPr>
          <a:xfrm>
            <a:off x="602618" y="3867150"/>
            <a:ext cx="377668" cy="376776"/>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3</a:t>
            </a:r>
          </a:p>
        </p:txBody>
      </p:sp>
    </p:spTree>
    <p:extLst>
      <p:ext uri="{BB962C8B-B14F-4D97-AF65-F5344CB8AC3E}">
        <p14:creationId xmlns:p14="http://schemas.microsoft.com/office/powerpoint/2010/main" val="3864993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par>
                          <p:cTn id="18" fill="hold">
                            <p:stCondLst>
                              <p:cond delay="500"/>
                            </p:stCondLst>
                            <p:childTnLst>
                              <p:par>
                                <p:cTn id="19" presetID="14" presetClass="entr" presetSubtype="1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randombar(horizont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par>
                          <p:cTn id="29" fill="hold">
                            <p:stCondLst>
                              <p:cond delay="500"/>
                            </p:stCondLst>
                            <p:childTnLst>
                              <p:par>
                                <p:cTn id="30" presetID="53" presetClass="entr" presetSubtype="16"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childTnLst>
                          </p:cTn>
                        </p:par>
                        <p:par>
                          <p:cTn id="35" fill="hold">
                            <p:stCondLst>
                              <p:cond delay="1000"/>
                            </p:stCondLst>
                            <p:childTnLst>
                              <p:par>
                                <p:cTn id="36" presetID="53" presetClass="entr" presetSubtype="16"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500" fill="hold"/>
                                        <p:tgtEl>
                                          <p:spTgt spid="14"/>
                                        </p:tgtEl>
                                        <p:attrNameLst>
                                          <p:attrName>ppt_w</p:attrName>
                                        </p:attrNameLst>
                                      </p:cBhvr>
                                      <p:tavLst>
                                        <p:tav tm="0">
                                          <p:val>
                                            <p:fltVal val="0"/>
                                          </p:val>
                                        </p:tav>
                                        <p:tav tm="100000">
                                          <p:val>
                                            <p:strVal val="#ppt_w"/>
                                          </p:val>
                                        </p:tav>
                                      </p:tavLst>
                                    </p:anim>
                                    <p:anim calcmode="lin" valueType="num">
                                      <p:cBhvr>
                                        <p:cTn id="39" dur="500" fill="hold"/>
                                        <p:tgtEl>
                                          <p:spTgt spid="14"/>
                                        </p:tgtEl>
                                        <p:attrNameLst>
                                          <p:attrName>ppt_h</p:attrName>
                                        </p:attrNameLst>
                                      </p:cBhvr>
                                      <p:tavLst>
                                        <p:tav tm="0">
                                          <p:val>
                                            <p:fltVal val="0"/>
                                          </p:val>
                                        </p:tav>
                                        <p:tav tm="100000">
                                          <p:val>
                                            <p:strVal val="#ppt_h"/>
                                          </p:val>
                                        </p:tav>
                                      </p:tavLst>
                                    </p:anim>
                                    <p:animEffect transition="in" filter="fade">
                                      <p:cBhvr>
                                        <p:cTn id="40" dur="500"/>
                                        <p:tgtEl>
                                          <p:spTgt spid="14"/>
                                        </p:tgtEl>
                                      </p:cBhvr>
                                    </p:animEffect>
                                  </p:childTnLst>
                                </p:cTn>
                              </p:par>
                            </p:childTnLst>
                          </p:cTn>
                        </p:par>
                        <p:par>
                          <p:cTn id="41" fill="hold">
                            <p:stCondLst>
                              <p:cond delay="1500"/>
                            </p:stCondLst>
                            <p:childTnLst>
                              <p:par>
                                <p:cTn id="42" presetID="53" presetClass="entr" presetSubtype="16"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fltVal val="0"/>
                                          </p:val>
                                        </p:tav>
                                        <p:tav tm="100000">
                                          <p:val>
                                            <p:strVal val="#ppt_w"/>
                                          </p:val>
                                        </p:tav>
                                      </p:tavLst>
                                    </p:anim>
                                    <p:anim calcmode="lin" valueType="num">
                                      <p:cBhvr>
                                        <p:cTn id="45" dur="500" fill="hold"/>
                                        <p:tgtEl>
                                          <p:spTgt spid="15"/>
                                        </p:tgtEl>
                                        <p:attrNameLst>
                                          <p:attrName>ppt_h</p:attrName>
                                        </p:attrNameLst>
                                      </p:cBhvr>
                                      <p:tavLst>
                                        <p:tav tm="0">
                                          <p:val>
                                            <p:fltVal val="0"/>
                                          </p:val>
                                        </p:tav>
                                        <p:tav tm="100000">
                                          <p:val>
                                            <p:strVal val="#ppt_h"/>
                                          </p:val>
                                        </p:tav>
                                      </p:tavLst>
                                    </p:anim>
                                    <p:animEffect transition="in" filter="fade">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7" name="图片 6" descr="867fccc7a7f4dc3eafea3185e791ec01"/>
          <p:cNvPicPr>
            <a:picLocks noChangeAspect="1"/>
          </p:cNvPicPr>
          <p:nvPr/>
        </p:nvPicPr>
        <p:blipFill>
          <a:blip r:embed="rId3"/>
          <a:stretch>
            <a:fillRect/>
          </a:stretch>
        </p:blipFill>
        <p:spPr>
          <a:xfrm rot="21360000">
            <a:off x="2110266" y="843445"/>
            <a:ext cx="5207794" cy="3266123"/>
          </a:xfrm>
          <a:prstGeom prst="rect">
            <a:avLst/>
          </a:prstGeom>
        </p:spPr>
      </p:pic>
      <p:pic>
        <p:nvPicPr>
          <p:cNvPr id="6" name="图片 5" descr="69a8f3e94da59fb9c00491d0266be90c"/>
          <p:cNvPicPr>
            <a:picLocks noChangeAspect="1"/>
          </p:cNvPicPr>
          <p:nvPr/>
        </p:nvPicPr>
        <p:blipFill>
          <a:blip r:embed="rId3"/>
          <a:stretch>
            <a:fillRect/>
          </a:stretch>
        </p:blipFill>
        <p:spPr>
          <a:xfrm rot="2640000">
            <a:off x="92398" y="471493"/>
            <a:ext cx="2008823" cy="1456373"/>
          </a:xfrm>
          <a:prstGeom prst="rect">
            <a:avLst/>
          </a:prstGeom>
        </p:spPr>
      </p:pic>
      <p:pic>
        <p:nvPicPr>
          <p:cNvPr id="3" name="图片 2" descr="69a8f3e94da59fb9c00491d0266be90c"/>
          <p:cNvPicPr>
            <a:picLocks noChangeAspect="1"/>
          </p:cNvPicPr>
          <p:nvPr/>
        </p:nvPicPr>
        <p:blipFill>
          <a:blip r:embed="rId3"/>
          <a:stretch>
            <a:fillRect/>
          </a:stretch>
        </p:blipFill>
        <p:spPr>
          <a:xfrm rot="18960000" flipH="1">
            <a:off x="7055644" y="454349"/>
            <a:ext cx="2214086" cy="1605439"/>
          </a:xfrm>
          <a:prstGeom prst="rect">
            <a:avLst/>
          </a:prstGeom>
        </p:spPr>
      </p:pic>
      <p:pic>
        <p:nvPicPr>
          <p:cNvPr id="5" name="图片 4" descr="38cab4ca9d5281220df6efde5fc107d5"/>
          <p:cNvPicPr>
            <a:picLocks noChangeAspect="1"/>
          </p:cNvPicPr>
          <p:nvPr/>
        </p:nvPicPr>
        <p:blipFill>
          <a:blip r:embed="rId3"/>
          <a:stretch>
            <a:fillRect/>
          </a:stretch>
        </p:blipFill>
        <p:spPr>
          <a:xfrm>
            <a:off x="390055" y="2421261"/>
            <a:ext cx="2744153" cy="2744153"/>
          </a:xfrm>
          <a:prstGeom prst="rect">
            <a:avLst/>
          </a:prstGeom>
        </p:spPr>
      </p:pic>
      <p:pic>
        <p:nvPicPr>
          <p:cNvPr id="11" name="图片 10" descr="61c1b4b54d2965e75f8a432c441188e0"/>
          <p:cNvPicPr>
            <a:picLocks noChangeAspect="1"/>
          </p:cNvPicPr>
          <p:nvPr/>
        </p:nvPicPr>
        <p:blipFill>
          <a:blip r:embed="rId3"/>
          <a:stretch>
            <a:fillRect/>
          </a:stretch>
        </p:blipFill>
        <p:spPr>
          <a:xfrm rot="21000000">
            <a:off x="7445216" y="2748921"/>
            <a:ext cx="1032510" cy="2088833"/>
          </a:xfrm>
          <a:prstGeom prst="rect">
            <a:avLst/>
          </a:prstGeom>
        </p:spPr>
      </p:pic>
      <p:sp>
        <p:nvSpPr>
          <p:cNvPr id="8" name="TextBox 7">
            <a:extLst>
              <a:ext uri="{FF2B5EF4-FFF2-40B4-BE49-F238E27FC236}">
                <a16:creationId xmlns:a16="http://schemas.microsoft.com/office/drawing/2014/main" id="{E18632E5-DDA1-44FD-98C3-685F4BFCB6C6}"/>
              </a:ext>
            </a:extLst>
          </p:cNvPr>
          <p:cNvSpPr txBox="1"/>
          <p:nvPr/>
        </p:nvSpPr>
        <p:spPr>
          <a:xfrm>
            <a:off x="3581400" y="2014894"/>
            <a:ext cx="2571750" cy="1177239"/>
          </a:xfrm>
          <a:prstGeom prst="rect">
            <a:avLst/>
          </a:prstGeom>
          <a:noFill/>
        </p:spPr>
        <p:txBody>
          <a:bodyPr wrap="square" lIns="68574" tIns="34287" rIns="68574" bIns="34287" rtlCol="0">
            <a:spAutoFit/>
          </a:bodyPr>
          <a:lstStyle/>
          <a:p>
            <a:pPr algn="ctr" defTabSz="342695"/>
            <a:r>
              <a:rPr lang="en-US" sz="7200" dirty="0" err="1">
                <a:solidFill>
                  <a:srgbClr val="61A135"/>
                </a:solidFill>
                <a:latin typeface="Arial-Rounded" panose="020B0500000000000000" pitchFamily="34" charset="0"/>
                <a:ea typeface="Arial-Rounded" panose="020B0500000000000000" pitchFamily="34" charset="0"/>
                <a:cs typeface="Arial-Rounded" panose="020B0500000000000000" pitchFamily="34" charset="0"/>
              </a:rPr>
              <a:t>Tiết</a:t>
            </a:r>
            <a:r>
              <a:rPr lang="en-US" sz="7200" dirty="0">
                <a:solidFill>
                  <a:srgbClr val="61A135"/>
                </a:solidFill>
                <a:latin typeface="Arial-Rounded" panose="020B0500000000000000" pitchFamily="34" charset="0"/>
                <a:ea typeface="Arial-Rounded" panose="020B0500000000000000" pitchFamily="34" charset="0"/>
                <a:cs typeface="Arial-Rounded" panose="020B0500000000000000" pitchFamily="34" charset="0"/>
              </a:rPr>
              <a:t> 2</a:t>
            </a:r>
          </a:p>
        </p:txBody>
      </p:sp>
    </p:spTree>
    <p:extLst>
      <p:ext uri="{BB962C8B-B14F-4D97-AF65-F5344CB8AC3E}">
        <p14:creationId xmlns:p14="http://schemas.microsoft.com/office/powerpoint/2010/main" val="4265944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6" name="图片 5" descr="69a8f3e94da59fb9c00491d0266be90c"/>
          <p:cNvPicPr>
            <a:picLocks noChangeAspect="1"/>
          </p:cNvPicPr>
          <p:nvPr/>
        </p:nvPicPr>
        <p:blipFill>
          <a:blip r:embed="rId3"/>
          <a:stretch>
            <a:fillRect/>
          </a:stretch>
        </p:blipFill>
        <p:spPr>
          <a:xfrm rot="2640000">
            <a:off x="-37146" y="677710"/>
            <a:ext cx="2008823" cy="1456373"/>
          </a:xfrm>
          <a:prstGeom prst="rect">
            <a:avLst/>
          </a:prstGeom>
        </p:spPr>
      </p:pic>
      <p:pic>
        <p:nvPicPr>
          <p:cNvPr id="3" name="图片 2" descr="69a8f3e94da59fb9c00491d0266be90c"/>
          <p:cNvPicPr>
            <a:picLocks noChangeAspect="1"/>
          </p:cNvPicPr>
          <p:nvPr/>
        </p:nvPicPr>
        <p:blipFill>
          <a:blip r:embed="rId3"/>
          <a:stretch>
            <a:fillRect/>
          </a:stretch>
        </p:blipFill>
        <p:spPr>
          <a:xfrm rot="18960000" flipH="1">
            <a:off x="7550944" y="197174"/>
            <a:ext cx="2214086" cy="1605439"/>
          </a:xfrm>
          <a:prstGeom prst="rect">
            <a:avLst/>
          </a:prstGeom>
        </p:spPr>
      </p:pic>
      <p:pic>
        <p:nvPicPr>
          <p:cNvPr id="7" name="图片 6" descr="867fccc7a7f4dc3eafea3185e791ec01"/>
          <p:cNvPicPr>
            <a:picLocks noChangeAspect="1"/>
          </p:cNvPicPr>
          <p:nvPr/>
        </p:nvPicPr>
        <p:blipFill>
          <a:blip r:embed="rId3"/>
          <a:stretch>
            <a:fillRect/>
          </a:stretch>
        </p:blipFill>
        <p:spPr>
          <a:xfrm>
            <a:off x="1257300" y="341953"/>
            <a:ext cx="6629400" cy="4157663"/>
          </a:xfrm>
          <a:prstGeom prst="rect">
            <a:avLst/>
          </a:prstGeom>
        </p:spPr>
      </p:pic>
      <p:pic>
        <p:nvPicPr>
          <p:cNvPr id="4" name="图片 3" descr="5a3dbdb483367"/>
          <p:cNvPicPr>
            <a:picLocks noChangeAspect="1"/>
          </p:cNvPicPr>
          <p:nvPr/>
        </p:nvPicPr>
        <p:blipFill>
          <a:blip r:embed="rId3"/>
          <a:stretch>
            <a:fillRect/>
          </a:stretch>
        </p:blipFill>
        <p:spPr>
          <a:xfrm>
            <a:off x="6153150" y="2694147"/>
            <a:ext cx="2400300" cy="1634014"/>
          </a:xfrm>
          <a:prstGeom prst="rect">
            <a:avLst/>
          </a:prstGeom>
        </p:spPr>
      </p:pic>
      <p:sp>
        <p:nvSpPr>
          <p:cNvPr id="9" name="TextBox 8">
            <a:extLst>
              <a:ext uri="{FF2B5EF4-FFF2-40B4-BE49-F238E27FC236}">
                <a16:creationId xmlns:a16="http://schemas.microsoft.com/office/drawing/2014/main" id="{95724F5E-B91A-4E96-88DC-E3353F2BACCF}"/>
              </a:ext>
            </a:extLst>
          </p:cNvPr>
          <p:cNvSpPr txBox="1"/>
          <p:nvPr/>
        </p:nvSpPr>
        <p:spPr>
          <a:xfrm>
            <a:off x="2598089" y="1641684"/>
            <a:ext cx="3946748" cy="1762015"/>
          </a:xfrm>
          <a:prstGeom prst="rect">
            <a:avLst/>
          </a:prstGeom>
          <a:noFill/>
        </p:spPr>
        <p:txBody>
          <a:bodyPr wrap="square" lIns="68574" tIns="34287" rIns="68574" bIns="34287" rtlCol="0">
            <a:spAutoFit/>
          </a:bodyPr>
          <a:lstStyle/>
          <a:p>
            <a:pPr algn="ctr" defTabSz="342695"/>
            <a:r>
              <a:rPr lang="en-US" sz="5500" dirty="0" smtClean="0">
                <a:solidFill>
                  <a:srgbClr val="FF3300"/>
                </a:solidFill>
                <a:latin typeface="Arial-Rounded" panose="020B0500000000000000" pitchFamily="34" charset="0"/>
                <a:ea typeface="Arial-Rounded" panose="020B0500000000000000" pitchFamily="34" charset="0"/>
                <a:cs typeface="Arial-Rounded" panose="020B0500000000000000" pitchFamily="34" charset="0"/>
              </a:rPr>
              <a:t>TRẢ LỜI CÂU HỎI</a:t>
            </a:r>
            <a:endParaRPr lang="en-US" sz="5500" dirty="0">
              <a:solidFill>
                <a:srgbClr val="FF3300"/>
              </a:solidFill>
              <a:latin typeface="Arial-Rounded" panose="020B0500000000000000" pitchFamily="34" charset="0"/>
              <a:ea typeface="Arial-Rounded" panose="020B0500000000000000" pitchFamily="34" charset="0"/>
              <a:cs typeface="Arial-Rounded" panose="020B0500000000000000" pitchFamily="34" charset="0"/>
            </a:endParaRPr>
          </a:p>
        </p:txBody>
      </p:sp>
      <p:pic>
        <p:nvPicPr>
          <p:cNvPr id="11" name="图片 4" descr="2d81d68177295a0eaf22647086030432"/>
          <p:cNvPicPr>
            <a:picLocks noChangeAspect="1"/>
          </p:cNvPicPr>
          <p:nvPr/>
        </p:nvPicPr>
        <p:blipFill>
          <a:blip r:embed="rId3"/>
          <a:stretch>
            <a:fillRect/>
          </a:stretch>
        </p:blipFill>
        <p:spPr>
          <a:xfrm rot="21180000" flipH="1">
            <a:off x="-256140" y="1591537"/>
            <a:ext cx="3225165" cy="3234690"/>
          </a:xfrm>
          <a:prstGeom prst="rect">
            <a:avLst/>
          </a:prstGeom>
        </p:spPr>
      </p:pic>
    </p:spTree>
    <p:extLst>
      <p:ext uri="{BB962C8B-B14F-4D97-AF65-F5344CB8AC3E}">
        <p14:creationId xmlns:p14="http://schemas.microsoft.com/office/powerpoint/2010/main" val="4237580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2" presetClass="entr" presetSubtype="4"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up)">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76201" y="-19050"/>
            <a:ext cx="1926506" cy="578584"/>
          </a:xfrm>
          <a:prstGeom prst="notchedRightArrow">
            <a:avLst>
              <a:gd name="adj1" fmla="val 50000"/>
              <a:gd name="adj2" fmla="val 56075"/>
            </a:avLst>
          </a:prstGeom>
          <a:solidFill>
            <a:srgbClr val="FF5050"/>
          </a:solidFill>
          <a:ln w="12700" cap="flat" cmpd="sng" algn="ctr">
            <a:noFill/>
            <a:prstDash val="solid"/>
            <a:miter lim="800000"/>
          </a:ln>
          <a:effectLst/>
        </p:spPr>
        <p:txBody>
          <a:bodyPr lIns="103622" tIns="51833" rIns="103622" bIns="51833" rtlCol="0" anchor="ctr"/>
          <a:lstStyle/>
          <a:p>
            <a:pPr algn="ctr" defTabSz="1036227">
              <a:defRPr/>
            </a:pPr>
            <a:r>
              <a:rPr lang="en-US" sz="2000" kern="0" dirty="0" err="1">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Đọc</a:t>
            </a:r>
            <a:r>
              <a:rPr lang="en-US" sz="2000" kern="0" dirty="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 </a:t>
            </a:r>
            <a:r>
              <a:rPr lang="vi-VN" sz="2000" kern="0" dirty="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đ</a:t>
            </a:r>
            <a:r>
              <a:rPr lang="en-US" sz="2000" kern="0" dirty="0" err="1">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oạn</a:t>
            </a:r>
            <a:r>
              <a:rPr lang="en-US" sz="2000" kern="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 </a:t>
            </a:r>
            <a:r>
              <a:rPr lang="en-US" sz="2000" kern="0" smtClean="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1</a:t>
            </a:r>
            <a:endParaRPr lang="en-US" sz="2000" kern="0" dirty="0">
              <a:solidFill>
                <a:prstClr val="white"/>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5" name="TextBox 4"/>
          <p:cNvSpPr txBox="1"/>
          <p:nvPr/>
        </p:nvSpPr>
        <p:spPr>
          <a:xfrm>
            <a:off x="2399414" y="289343"/>
            <a:ext cx="5906385" cy="452775"/>
          </a:xfrm>
          <a:prstGeom prst="rect">
            <a:avLst/>
          </a:prstGeom>
          <a:noFill/>
        </p:spPr>
        <p:txBody>
          <a:bodyPr wrap="square" lIns="67365" tIns="33698" rIns="67365" bIns="33698" rtlCol="0">
            <a:spAutoFit/>
          </a:bodyPr>
          <a:lstStyle/>
          <a:p>
            <a:pPr algn="ctr" defTabSz="914220"/>
            <a:r>
              <a:rPr lang="en-US" sz="2500" b="1" dirty="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KHÁM PHÁ ĐÁY BIỂN </a:t>
            </a:r>
            <a:r>
              <a:rPr lang="en-US" sz="2500" b="1" dirty="0" smtClean="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Ở TR</a:t>
            </a:r>
            <a:r>
              <a:rPr lang="vi-VN" sz="2500" b="1" dirty="0" smtClean="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ƯỜN</a:t>
            </a:r>
            <a:r>
              <a:rPr lang="en-US" sz="2500" b="1" dirty="0" smtClean="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G SA</a:t>
            </a:r>
            <a:endParaRPr lang="en-US" sz="2500" i="1" dirty="0">
              <a:solidFill>
                <a:prstClr val="black"/>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6" name="Rounded Rectangle 5"/>
          <p:cNvSpPr/>
          <p:nvPr/>
        </p:nvSpPr>
        <p:spPr>
          <a:xfrm>
            <a:off x="535388" y="2495550"/>
            <a:ext cx="8307789" cy="2499361"/>
          </a:xfrm>
          <a:prstGeom prst="roundRect">
            <a:avLst/>
          </a:prstGeom>
          <a:noFill/>
          <a:ln>
            <a:solidFill>
              <a:srgbClr val="0099C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lIns="65721" tIns="32870" rIns="65721" bIns="32870" rtlCol="0" anchor="ctr"/>
          <a:lstStyle/>
          <a:p>
            <a:pPr algn="ctr" defTabSz="684714"/>
            <a:endParaRPr lang="en-US" sz="1400">
              <a:solidFill>
                <a:prstClr val="white"/>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DA1CF5D-1B6B-4A00-A003-2E8101B823A1}"/>
              </a:ext>
            </a:extLst>
          </p:cNvPr>
          <p:cNvSpPr txBox="1"/>
          <p:nvPr/>
        </p:nvSpPr>
        <p:spPr>
          <a:xfrm>
            <a:off x="1730621" y="2567578"/>
            <a:ext cx="7217712" cy="453793"/>
          </a:xfrm>
          <a:prstGeom prst="rect">
            <a:avLst/>
          </a:prstGeom>
          <a:noFill/>
        </p:spPr>
        <p:txBody>
          <a:bodyPr wrap="square" lIns="68384" tIns="34202" rIns="68384" bIns="34202" rtlCol="0">
            <a:spAutoFit/>
          </a:bodyPr>
          <a:lstStyle/>
          <a:p>
            <a:pPr defTabSz="683790" fontAlgn="base">
              <a:spcBef>
                <a:spcPct val="0"/>
              </a:spcBef>
              <a:spcAft>
                <a:spcPct val="0"/>
              </a:spcAft>
              <a:defRPr/>
            </a:pPr>
            <a:r>
              <a:rPr lang="en-US" altLang="zh-CN" sz="2500" b="1" dirty="0">
                <a:solidFill>
                  <a:srgbClr val="FF3300"/>
                </a:solidFill>
                <a:latin typeface="Times New Roman" panose="02020603050405020304" pitchFamily="18" charset="0"/>
                <a:ea typeface="Arial-Rounded" panose="020B0500000000000000" pitchFamily="34" charset="0"/>
                <a:cs typeface="Times New Roman" panose="02020603050405020304" pitchFamily="18" charset="0"/>
                <a:sym typeface="+mn-lt"/>
              </a:rPr>
              <a:t>1. </a:t>
            </a:r>
            <a:r>
              <a:rPr lang="vi-VN" sz="2500" dirty="0">
                <a:solidFill>
                  <a:prstClr val="black"/>
                </a:solidFill>
                <a:latin typeface="Times New Roman" panose="02020603050405020304" pitchFamily="18" charset="0"/>
                <a:ea typeface="Arial-Rounded" panose="020B0500000000000000" pitchFamily="34" charset="0"/>
                <a:cs typeface="Times New Roman" panose="02020603050405020304" pitchFamily="18" charset="0"/>
              </a:rPr>
              <a:t>Nhắc đến Trường Sa, người ta nhắc đến những gì</a:t>
            </a:r>
            <a:r>
              <a:rPr lang="vi-VN" sz="2500" dirty="0" smtClean="0">
                <a:solidFill>
                  <a:prstClr val="black"/>
                </a:solidFill>
                <a:latin typeface="Times New Roman" panose="02020603050405020304" pitchFamily="18" charset="0"/>
                <a:ea typeface="Arial-Rounded" panose="020B0500000000000000" pitchFamily="34" charset="0"/>
                <a:cs typeface="Times New Roman" panose="02020603050405020304" pitchFamily="18" charset="0"/>
              </a:rPr>
              <a:t>?</a:t>
            </a:r>
            <a:endParaRPr lang="vi-VN" sz="2500" dirty="0">
              <a:solidFill>
                <a:prstClr val="black"/>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9" name="Speech Bubble: Rectangle with Corners Rounded 7">
            <a:extLst>
              <a:ext uri="{FF2B5EF4-FFF2-40B4-BE49-F238E27FC236}">
                <a16:creationId xmlns:a16="http://schemas.microsoft.com/office/drawing/2014/main" id="{35111695-4F00-4F13-8399-433CE41B326F}"/>
              </a:ext>
            </a:extLst>
          </p:cNvPr>
          <p:cNvSpPr/>
          <p:nvPr/>
        </p:nvSpPr>
        <p:spPr>
          <a:xfrm>
            <a:off x="2245485" y="3390479"/>
            <a:ext cx="6400294" cy="1066801"/>
          </a:xfrm>
          <a:prstGeom prst="wedgeRoundRectCallout">
            <a:avLst>
              <a:gd name="adj1" fmla="val -58655"/>
              <a:gd name="adj2" fmla="val -48973"/>
              <a:gd name="adj3" fmla="val 16667"/>
            </a:avLst>
          </a:prstGeom>
          <a:solidFill>
            <a:srgbClr val="E0FFA3"/>
          </a:solidFill>
          <a:ln>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8574" tIns="34289" rIns="68574" bIns="34289" rtlCol="0" anchor="ctr"/>
          <a:lstStyle/>
          <a:p>
            <a:pPr defTabSz="685732">
              <a:spcBef>
                <a:spcPts val="600"/>
              </a:spcBef>
              <a:spcAft>
                <a:spcPts val="600"/>
              </a:spcAft>
            </a:pPr>
            <a:r>
              <a:rPr lang="vi-VN" sz="2500" dirty="0">
                <a:solidFill>
                  <a:srgbClr val="FF0000"/>
                </a:solidFill>
                <a:latin typeface="Times New Roman" panose="02020603050405020304" pitchFamily="18" charset="0"/>
                <a:ea typeface="Arial-Rounded" panose="020B0500000000000000" pitchFamily="34" charset="0"/>
                <a:cs typeface="Times New Roman" panose="02020603050405020304" pitchFamily="18" charset="0"/>
              </a:rPr>
              <a:t>Nhắc đến Trường Sa, người ta nhắc đến biển và đảo</a:t>
            </a:r>
            <a:r>
              <a:rPr lang="vi-VN" sz="2500" dirty="0" smtClean="0">
                <a:solidFill>
                  <a:srgbClr val="FF0000"/>
                </a:solidFill>
                <a:latin typeface="Times New Roman" panose="02020603050405020304" pitchFamily="18" charset="0"/>
                <a:ea typeface="Arial-Rounded" panose="020B0500000000000000" pitchFamily="34" charset="0"/>
                <a:cs typeface="Times New Roman" panose="02020603050405020304" pitchFamily="18" charset="0"/>
              </a:rPr>
              <a:t>.</a:t>
            </a:r>
            <a:endParaRPr lang="vi-VN" sz="2500" dirty="0">
              <a:solidFill>
                <a:srgbClr val="FF0000"/>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11" name="Rectangle 10"/>
          <p:cNvSpPr/>
          <p:nvPr/>
        </p:nvSpPr>
        <p:spPr>
          <a:xfrm>
            <a:off x="754523" y="791861"/>
            <a:ext cx="7987344" cy="1246489"/>
          </a:xfrm>
          <a:prstGeom prst="rect">
            <a:avLst/>
          </a:prstGeom>
        </p:spPr>
        <p:txBody>
          <a:bodyPr wrap="square" lIns="91434" tIns="45717" rIns="91434" bIns="45717">
            <a:spAutoFit/>
          </a:bodyPr>
          <a:lstStyle/>
          <a:p>
            <a:pPr algn="just" defTabSz="914220"/>
            <a:r>
              <a:rPr lang="en-US" sz="2500" dirty="0">
                <a:solidFill>
                  <a:srgbClr val="0000FF"/>
                </a:solidFill>
                <a:latin typeface="Times New Roman" panose="02020603050405020304" pitchFamily="18" charset="0"/>
                <a:ea typeface="Arial-Rounded" panose="020B0500000000000000" pitchFamily="34" charset="0"/>
                <a:cs typeface="Times New Roman" panose="02020603050405020304" pitchFamily="18" charset="0"/>
              </a:rPr>
              <a:t>      </a:t>
            </a:r>
            <a:r>
              <a:rPr lang="vi-VN" sz="2500" dirty="0">
                <a:solidFill>
                  <a:srgbClr val="0000FF"/>
                </a:solidFill>
                <a:latin typeface="Times New Roman" panose="02020603050405020304" pitchFamily="18" charset="0"/>
                <a:ea typeface="Arial-Rounded" panose="020B0500000000000000" pitchFamily="34" charset="0"/>
                <a:cs typeface="Times New Roman" panose="02020603050405020304" pitchFamily="18" charset="0"/>
              </a:rPr>
              <a:t> Nhắc đến Trường Sa, ngoài các đảo, người ta nhắc đến biển. Mà biển thì có muôn vàn điều kì thú. Thám hiểm đáy biển ở Trường Sa của nước ta sẽ thấy bao điều thú vị.</a:t>
            </a:r>
          </a:p>
        </p:txBody>
      </p:sp>
      <p:cxnSp>
        <p:nvCxnSpPr>
          <p:cNvPr id="13" name="Straight Connector 12"/>
          <p:cNvCxnSpPr/>
          <p:nvPr/>
        </p:nvCxnSpPr>
        <p:spPr>
          <a:xfrm>
            <a:off x="1371600" y="1203741"/>
            <a:ext cx="726886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foregroundMark x1="79365" y1="5000" x2="82143" y2="5000"/>
                        <a14:foregroundMark x1="79365" y1="16818" x2="79365" y2="16818"/>
                        <a14:foregroundMark x1="33730" y1="93409" x2="70238" y2="94091"/>
                        <a14:foregroundMark x1="41270" y1="95909" x2="53571" y2="96591"/>
                        <a14:foregroundMark x1="33730" y1="94545" x2="67460" y2="95909"/>
                        <a14:foregroundMark x1="28571" y1="95000" x2="47619" y2="95000"/>
                        <a14:foregroundMark x1="59524" y1="93409" x2="73413" y2="93636"/>
                      </a14:backgroundRemoval>
                    </a14:imgEffect>
                  </a14:imgLayer>
                </a14:imgProps>
              </a:ext>
              <a:ext uri="{28A0092B-C50C-407E-A947-70E740481C1C}">
                <a14:useLocalDpi xmlns:a14="http://schemas.microsoft.com/office/drawing/2010/main" val="0"/>
              </a:ext>
            </a:extLst>
          </a:blip>
          <a:srcRect/>
          <a:stretch>
            <a:fillRect/>
          </a:stretch>
        </p:blipFill>
        <p:spPr bwMode="auto">
          <a:xfrm>
            <a:off x="39996" y="2495550"/>
            <a:ext cx="1429053" cy="2494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foregroundMark x1="24425" y1="24009" x2="46264" y2="32634"/>
                        <a14:foregroundMark x1="54885" y1="24476" x2="56322" y2="35198"/>
                        <a14:foregroundMark x1="78161" y1="4662" x2="83333" y2="19347"/>
                        <a14:foregroundMark x1="82759" y1="5128" x2="82759" y2="5128"/>
                        <a14:foregroundMark x1="88218" y1="5128" x2="88218" y2="6760"/>
                        <a14:foregroundMark x1="92529" y1="7226" x2="90230" y2="8858"/>
                        <a14:foregroundMark x1="91379" y1="11189" x2="97126" y2="9790"/>
                        <a14:foregroundMark x1="92816" y1="12821" x2="96552" y2="13986"/>
                        <a14:foregroundMark x1="91379" y1="16783" x2="95977" y2="18881"/>
                        <a14:foregroundMark x1="71839" y1="9790" x2="75575" y2="11189"/>
                        <a14:foregroundMark x1="69540" y1="14918" x2="74425" y2="14918"/>
                        <a14:foregroundMark x1="68966" y1="20047" x2="77586" y2="17016"/>
                        <a14:foregroundMark x1="28736" y1="93240" x2="56897" y2="92774"/>
                        <a14:foregroundMark x1="33046" y1="96270" x2="47989" y2="96737"/>
                        <a14:foregroundMark x1="26149" y1="96737" x2="56322" y2="96737"/>
                      </a14:backgroundRemoval>
                    </a14:imgEffect>
                  </a14:imgLayer>
                </a14:imgProps>
              </a:ext>
              <a:ext uri="{28A0092B-C50C-407E-A947-70E740481C1C}">
                <a14:useLocalDpi xmlns:a14="http://schemas.microsoft.com/office/drawing/2010/main" val="0"/>
              </a:ext>
            </a:extLst>
          </a:blip>
          <a:srcRect/>
          <a:stretch>
            <a:fillRect/>
          </a:stretch>
        </p:blipFill>
        <p:spPr bwMode="auto">
          <a:xfrm>
            <a:off x="-110064" y="2487507"/>
            <a:ext cx="2015064" cy="2484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7" name="Straight Connector 16"/>
          <p:cNvCxnSpPr/>
          <p:nvPr/>
        </p:nvCxnSpPr>
        <p:spPr>
          <a:xfrm flipV="1">
            <a:off x="838203" y="1581150"/>
            <a:ext cx="761997" cy="359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8155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par>
                                <p:cTn id="12" presetID="2" presetClass="entr" presetSubtype="8" fill="hold" nodeType="with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additive="base">
                                        <p:cTn id="14" dur="500" fill="hold"/>
                                        <p:tgtEl>
                                          <p:spTgt spid="3074"/>
                                        </p:tgtEl>
                                        <p:attrNameLst>
                                          <p:attrName>ppt_x</p:attrName>
                                        </p:attrNameLst>
                                      </p:cBhvr>
                                      <p:tavLst>
                                        <p:tav tm="0">
                                          <p:val>
                                            <p:strVal val="0-#ppt_w/2"/>
                                          </p:val>
                                        </p:tav>
                                        <p:tav tm="100000">
                                          <p:val>
                                            <p:strVal val="#ppt_x"/>
                                          </p:val>
                                        </p:tav>
                                      </p:tavLst>
                                    </p:anim>
                                    <p:anim calcmode="lin" valueType="num">
                                      <p:cBhvr additive="base">
                                        <p:cTn id="15"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par>
                          <p:cTn id="25" fill="hold">
                            <p:stCondLst>
                              <p:cond delay="1000"/>
                            </p:stCondLst>
                            <p:childTnLst>
                              <p:par>
                                <p:cTn id="26" presetID="14" presetClass="entr" presetSubtype="1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randombar(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075"/>
                                        </p:tgtEl>
                                        <p:attrNameLst>
                                          <p:attrName>style.visibility</p:attrName>
                                        </p:attrNameLst>
                                      </p:cBhvr>
                                      <p:to>
                                        <p:strVal val="visible"/>
                                      </p:to>
                                    </p:set>
                                    <p:anim calcmode="lin" valueType="num">
                                      <p:cBhvr additive="base">
                                        <p:cTn id="33" dur="500" fill="hold"/>
                                        <p:tgtEl>
                                          <p:spTgt spid="3075"/>
                                        </p:tgtEl>
                                        <p:attrNameLst>
                                          <p:attrName>ppt_x</p:attrName>
                                        </p:attrNameLst>
                                      </p:cBhvr>
                                      <p:tavLst>
                                        <p:tav tm="0">
                                          <p:val>
                                            <p:strVal val="0-#ppt_w/2"/>
                                          </p:val>
                                        </p:tav>
                                        <p:tav tm="100000">
                                          <p:val>
                                            <p:strVal val="#ppt_x"/>
                                          </p:val>
                                        </p:tav>
                                      </p:tavLst>
                                    </p:anim>
                                    <p:anim calcmode="lin" valueType="num">
                                      <p:cBhvr additive="base">
                                        <p:cTn id="34" dur="500" fill="hold"/>
                                        <p:tgtEl>
                                          <p:spTgt spid="3075"/>
                                        </p:tgtEl>
                                        <p:attrNameLst>
                                          <p:attrName>ppt_y</p:attrName>
                                        </p:attrNameLst>
                                      </p:cBhvr>
                                      <p:tavLst>
                                        <p:tav tm="0">
                                          <p:val>
                                            <p:strVal val="#ppt_y"/>
                                          </p:val>
                                        </p:tav>
                                        <p:tav tm="100000">
                                          <p:val>
                                            <p:strVal val="#ppt_y"/>
                                          </p:val>
                                        </p:tav>
                                      </p:tavLst>
                                    </p:anim>
                                  </p:childTnLst>
                                </p:cTn>
                              </p:par>
                              <p:par>
                                <p:cTn id="35" presetID="10" presetClass="exit" presetSubtype="0" fill="hold" nodeType="withEffect">
                                  <p:stCondLst>
                                    <p:cond delay="0"/>
                                  </p:stCondLst>
                                  <p:childTnLst>
                                    <p:animEffect transition="out" filter="fade">
                                      <p:cBhvr>
                                        <p:cTn id="36" dur="250"/>
                                        <p:tgtEl>
                                          <p:spTgt spid="3074"/>
                                        </p:tgtEl>
                                      </p:cBhvr>
                                    </p:animEffect>
                                    <p:set>
                                      <p:cBhvr>
                                        <p:cTn id="37" dur="1" fill="hold">
                                          <p:stCondLst>
                                            <p:cond delay="249"/>
                                          </p:stCondLst>
                                        </p:cTn>
                                        <p:tgtEl>
                                          <p:spTgt spid="307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9">
                                            <p:bg/>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left)">
                                      <p:cBhvr>
                                        <p:cTn id="46" dur="500"/>
                                        <p:tgtEl>
                                          <p:spTgt spid="13"/>
                                        </p:tgtEl>
                                      </p:cBhvr>
                                    </p:animEffect>
                                  </p:childTnLst>
                                </p:cTn>
                              </p:par>
                            </p:childTnLst>
                          </p:cTn>
                        </p:par>
                        <p:par>
                          <p:cTn id="47" fill="hold">
                            <p:stCondLst>
                              <p:cond delay="500"/>
                            </p:stCondLst>
                            <p:childTnLst>
                              <p:par>
                                <p:cTn id="48" presetID="22" presetClass="entr" presetSubtype="8" fill="hold"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left)">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9">
                                            <p:txEl>
                                              <p:pRg st="0" end="0"/>
                                            </p:txEl>
                                          </p:spTgt>
                                        </p:tgtEl>
                                        <p:attrNameLst>
                                          <p:attrName>style.visibility</p:attrName>
                                        </p:attrNameLst>
                                      </p:cBhvr>
                                      <p:to>
                                        <p:strVal val="visible"/>
                                      </p:to>
                                    </p:set>
                                    <p:anim calcmode="lin" valueType="num">
                                      <p:cBhvr>
                                        <p:cTn id="55"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56"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5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9" grpId="0" build="allAtOnce" animBg="1"/>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76201" y="-19050"/>
            <a:ext cx="1926506" cy="578584"/>
          </a:xfrm>
          <a:prstGeom prst="notchedRightArrow">
            <a:avLst>
              <a:gd name="adj1" fmla="val 50000"/>
              <a:gd name="adj2" fmla="val 56075"/>
            </a:avLst>
          </a:prstGeom>
          <a:solidFill>
            <a:srgbClr val="FF5050"/>
          </a:solidFill>
          <a:ln w="12700" cap="flat" cmpd="sng" algn="ctr">
            <a:noFill/>
            <a:prstDash val="solid"/>
            <a:miter lim="800000"/>
          </a:ln>
          <a:effectLst/>
        </p:spPr>
        <p:txBody>
          <a:bodyPr lIns="103622" tIns="51833" rIns="103622" bIns="51833" rtlCol="0" anchor="ctr"/>
          <a:lstStyle/>
          <a:p>
            <a:pPr algn="ctr" defTabSz="1036227">
              <a:defRPr/>
            </a:pPr>
            <a:r>
              <a:rPr lang="en-US" sz="2000" kern="0" dirty="0" err="1">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Đọc</a:t>
            </a:r>
            <a:r>
              <a:rPr lang="en-US" sz="2000" kern="0" dirty="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 </a:t>
            </a:r>
            <a:r>
              <a:rPr lang="vi-VN" sz="2000" kern="0" dirty="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đ</a:t>
            </a:r>
            <a:r>
              <a:rPr lang="en-US" sz="2000" kern="0" dirty="0" err="1">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oạn</a:t>
            </a:r>
            <a:r>
              <a:rPr lang="en-US" sz="2000" kern="0" dirty="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 </a:t>
            </a:r>
            <a:r>
              <a:rPr lang="en-US" sz="2000" kern="0" dirty="0" smtClean="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2</a:t>
            </a:r>
            <a:endParaRPr lang="en-US" sz="2000" kern="0" dirty="0">
              <a:solidFill>
                <a:prstClr val="white"/>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5" name="TextBox 4"/>
          <p:cNvSpPr txBox="1"/>
          <p:nvPr/>
        </p:nvSpPr>
        <p:spPr>
          <a:xfrm>
            <a:off x="2413592" y="132452"/>
            <a:ext cx="5968408" cy="452775"/>
          </a:xfrm>
          <a:prstGeom prst="rect">
            <a:avLst/>
          </a:prstGeom>
          <a:noFill/>
        </p:spPr>
        <p:txBody>
          <a:bodyPr wrap="square" lIns="67365" tIns="33698" rIns="67365" bIns="33698" rtlCol="0">
            <a:spAutoFit/>
          </a:bodyPr>
          <a:lstStyle/>
          <a:p>
            <a:pPr algn="ctr" defTabSz="914220"/>
            <a:r>
              <a:rPr lang="en-US" sz="2500" b="1" dirty="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KHÁM PHÁ ĐÁY BIỂN </a:t>
            </a:r>
            <a:r>
              <a:rPr lang="en-US" sz="2500" b="1" dirty="0" smtClean="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Ở TR</a:t>
            </a:r>
            <a:r>
              <a:rPr lang="vi-VN" sz="2500" b="1" dirty="0" smtClean="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ƯỜN</a:t>
            </a:r>
            <a:r>
              <a:rPr lang="en-US" sz="2500" b="1" dirty="0" smtClean="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G SA</a:t>
            </a:r>
            <a:endParaRPr lang="en-US" sz="2500" i="1" dirty="0">
              <a:solidFill>
                <a:prstClr val="black"/>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6" name="Rounded Rectangle 5"/>
          <p:cNvSpPr/>
          <p:nvPr/>
        </p:nvSpPr>
        <p:spPr>
          <a:xfrm>
            <a:off x="535388" y="2986834"/>
            <a:ext cx="8307789" cy="2008077"/>
          </a:xfrm>
          <a:prstGeom prst="roundRect">
            <a:avLst/>
          </a:prstGeom>
          <a:noFill/>
          <a:ln>
            <a:solidFill>
              <a:srgbClr val="0099C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lIns="65721" tIns="32870" rIns="65721" bIns="32870" rtlCol="0" anchor="ctr"/>
          <a:lstStyle/>
          <a:p>
            <a:pPr algn="ctr" defTabSz="684714"/>
            <a:endParaRPr lang="en-US" sz="1400">
              <a:solidFill>
                <a:prstClr val="white"/>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DA1CF5D-1B6B-4A00-A003-2E8101B823A1}"/>
              </a:ext>
            </a:extLst>
          </p:cNvPr>
          <p:cNvSpPr txBox="1"/>
          <p:nvPr/>
        </p:nvSpPr>
        <p:spPr>
          <a:xfrm>
            <a:off x="1262467" y="3028950"/>
            <a:ext cx="7805333" cy="453793"/>
          </a:xfrm>
          <a:prstGeom prst="rect">
            <a:avLst/>
          </a:prstGeom>
          <a:noFill/>
        </p:spPr>
        <p:txBody>
          <a:bodyPr wrap="square" lIns="68384" tIns="34202" rIns="68384" bIns="34202" rtlCol="0">
            <a:spAutoFit/>
          </a:bodyPr>
          <a:lstStyle/>
          <a:p>
            <a:pPr defTabSz="683790" fontAlgn="base">
              <a:spcBef>
                <a:spcPct val="0"/>
              </a:spcBef>
              <a:spcAft>
                <a:spcPct val="0"/>
              </a:spcAft>
              <a:defRPr/>
            </a:pPr>
            <a:r>
              <a:rPr lang="en-US" altLang="zh-CN" sz="2500" b="1" dirty="0">
                <a:solidFill>
                  <a:srgbClr val="FF3300"/>
                </a:solidFill>
                <a:latin typeface="Times New Roman" panose="02020603050405020304" pitchFamily="18" charset="0"/>
                <a:ea typeface="Arial-Rounded" panose="020B0500000000000000" pitchFamily="34" charset="0"/>
                <a:cs typeface="Times New Roman" panose="02020603050405020304" pitchFamily="18" charset="0"/>
                <a:sym typeface="+mn-lt"/>
              </a:rPr>
              <a:t>2</a:t>
            </a:r>
            <a:r>
              <a:rPr lang="en-US" altLang="zh-CN" sz="2500" b="1" dirty="0" smtClean="0">
                <a:solidFill>
                  <a:srgbClr val="FF3300"/>
                </a:solidFill>
                <a:latin typeface="Times New Roman" panose="02020603050405020304" pitchFamily="18" charset="0"/>
                <a:ea typeface="Arial-Rounded" panose="020B0500000000000000" pitchFamily="34" charset="0"/>
                <a:cs typeface="Times New Roman" panose="02020603050405020304" pitchFamily="18" charset="0"/>
                <a:sym typeface="+mn-lt"/>
              </a:rPr>
              <a:t>. </a:t>
            </a:r>
            <a:r>
              <a:rPr lang="vi-VN" sz="2500" dirty="0">
                <a:solidFill>
                  <a:prstClr val="black"/>
                </a:solidFill>
                <a:latin typeface="Times New Roman" panose="02020603050405020304" pitchFamily="18" charset="0"/>
                <a:ea typeface="Arial-Rounded" panose="020B0500000000000000" pitchFamily="34" charset="0"/>
                <a:cs typeface="Times New Roman" panose="02020603050405020304" pitchFamily="18" charset="0"/>
              </a:rPr>
              <a:t>Vẻ đẹp của những loài cá được miêu tả như thế nào</a:t>
            </a:r>
            <a:r>
              <a:rPr lang="vi-VN" sz="2500" dirty="0" smtClean="0">
                <a:solidFill>
                  <a:prstClr val="black"/>
                </a:solidFill>
                <a:latin typeface="Times New Roman" panose="02020603050405020304" pitchFamily="18" charset="0"/>
                <a:ea typeface="Arial-Rounded" panose="020B0500000000000000" pitchFamily="34" charset="0"/>
                <a:cs typeface="Times New Roman" panose="02020603050405020304" pitchFamily="18" charset="0"/>
              </a:rPr>
              <a:t>?</a:t>
            </a:r>
            <a:endParaRPr lang="vi-VN" sz="2500" dirty="0">
              <a:solidFill>
                <a:prstClr val="black"/>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9" name="Speech Bubble: Rectangle with Corners Rounded 7">
            <a:extLst>
              <a:ext uri="{FF2B5EF4-FFF2-40B4-BE49-F238E27FC236}">
                <a16:creationId xmlns:a16="http://schemas.microsoft.com/office/drawing/2014/main" id="{35111695-4F00-4F13-8399-433CE41B326F}"/>
              </a:ext>
            </a:extLst>
          </p:cNvPr>
          <p:cNvSpPr/>
          <p:nvPr/>
        </p:nvSpPr>
        <p:spPr>
          <a:xfrm>
            <a:off x="1905000" y="3638550"/>
            <a:ext cx="6740779" cy="1287072"/>
          </a:xfrm>
          <a:prstGeom prst="wedgeRoundRectCallout">
            <a:avLst>
              <a:gd name="adj1" fmla="val -58655"/>
              <a:gd name="adj2" fmla="val -48973"/>
              <a:gd name="adj3" fmla="val 16667"/>
            </a:avLst>
          </a:prstGeom>
          <a:solidFill>
            <a:srgbClr val="E0FFA3"/>
          </a:solidFill>
          <a:ln>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8574" tIns="34289" rIns="68574" bIns="34289" rtlCol="0" anchor="ctr"/>
          <a:lstStyle/>
          <a:p>
            <a:pPr defTabSz="685732">
              <a:spcBef>
                <a:spcPts val="600"/>
              </a:spcBef>
              <a:spcAft>
                <a:spcPts val="600"/>
              </a:spcAft>
            </a:pPr>
            <a:r>
              <a:rPr lang="vi-VN" sz="2500" dirty="0">
                <a:solidFill>
                  <a:srgbClr val="FF0000"/>
                </a:solidFill>
                <a:latin typeface="Times New Roman" panose="02020603050405020304" pitchFamily="18" charset="0"/>
                <a:ea typeface="Arial-Rounded" panose="020B0500000000000000" pitchFamily="34" charset="0"/>
                <a:cs typeface="Times New Roman" panose="02020603050405020304" pitchFamily="18" charset="0"/>
              </a:rPr>
              <a:t>Những loài cá đẹp rực rỡ và lạ mắt. Từng đàn cá đủ màu sắc, dày đặc đến hàng trăm con tạo nên một tấm thảm hoa di động</a:t>
            </a:r>
            <a:r>
              <a:rPr lang="vi-VN" sz="2500" dirty="0" smtClean="0">
                <a:solidFill>
                  <a:srgbClr val="FF0000"/>
                </a:solidFill>
                <a:latin typeface="Times New Roman" panose="02020603050405020304" pitchFamily="18" charset="0"/>
                <a:ea typeface="Arial-Rounded" panose="020B0500000000000000" pitchFamily="34" charset="0"/>
                <a:cs typeface="Times New Roman" panose="02020603050405020304" pitchFamily="18" charset="0"/>
              </a:rPr>
              <a:t>.</a:t>
            </a:r>
            <a:endParaRPr lang="vi-VN" sz="2500" dirty="0">
              <a:solidFill>
                <a:srgbClr val="FF0000"/>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11" name="Rectangle 10"/>
          <p:cNvSpPr/>
          <p:nvPr/>
        </p:nvSpPr>
        <p:spPr>
          <a:xfrm>
            <a:off x="665803" y="586183"/>
            <a:ext cx="8076064" cy="2400651"/>
          </a:xfrm>
          <a:prstGeom prst="rect">
            <a:avLst/>
          </a:prstGeom>
        </p:spPr>
        <p:txBody>
          <a:bodyPr wrap="square" lIns="91434" tIns="45717" rIns="91434" bIns="45717">
            <a:spAutoFit/>
          </a:bodyPr>
          <a:lstStyle/>
          <a:p>
            <a:pPr algn="just" defTabSz="914220"/>
            <a:r>
              <a:rPr lang="en-US" sz="2500" dirty="0">
                <a:solidFill>
                  <a:srgbClr val="0000FF"/>
                </a:solidFill>
                <a:latin typeface="Times New Roman" panose="02020603050405020304" pitchFamily="18" charset="0"/>
                <a:ea typeface="Arial-Rounded" panose="020B0500000000000000" pitchFamily="34" charset="0"/>
                <a:cs typeface="Times New Roman" panose="02020603050405020304" pitchFamily="18" charset="0"/>
              </a:rPr>
              <a:t>      </a:t>
            </a:r>
            <a:r>
              <a:rPr lang="vi-VN" sz="2500" dirty="0">
                <a:solidFill>
                  <a:srgbClr val="0000FF"/>
                </a:solidFill>
                <a:latin typeface="Times New Roman" panose="02020603050405020304" pitchFamily="18" charset="0"/>
                <a:ea typeface="Arial-Rounded" panose="020B0500000000000000" pitchFamily="34" charset="0"/>
                <a:cs typeface="Times New Roman" panose="02020603050405020304" pitchFamily="18" charset="0"/>
              </a:rPr>
              <a:t> Biển ở Trường Sa có những loài cá đẹp rực rỡ và lạ mắt. Từng đàn cá đủ màu sắc, dày đặc đến hàng trăm con tạo nên một tấm thảm hoa di động. Những vỉa san hô chạy dài từ chân mỗi đảo xuống sâu dần dưới đáy biển. San hô làm cho đáy biển trông như một bức tranh khổng lồ, đẹp như những toà lâu đài trong truyện cổ </a:t>
            </a:r>
            <a:r>
              <a:rPr lang="vi-VN" sz="2500" dirty="0" smtClean="0">
                <a:solidFill>
                  <a:srgbClr val="0000FF"/>
                </a:solidFill>
                <a:latin typeface="Times New Roman" panose="02020603050405020304" pitchFamily="18" charset="0"/>
                <a:ea typeface="Arial-Rounded" panose="020B0500000000000000" pitchFamily="34" charset="0"/>
                <a:cs typeface="Times New Roman" panose="02020603050405020304" pitchFamily="18" charset="0"/>
              </a:rPr>
              <a:t>tích.</a:t>
            </a:r>
            <a:endParaRPr lang="vi-VN" sz="2500" dirty="0">
              <a:solidFill>
                <a:srgbClr val="0000FF"/>
              </a:solidFill>
              <a:latin typeface="Times New Roman" panose="02020603050405020304" pitchFamily="18" charset="0"/>
              <a:ea typeface="Arial-Rounded" panose="020B0500000000000000" pitchFamily="34" charset="0"/>
              <a:cs typeface="Times New Roman" panose="02020603050405020304" pitchFamily="18" charset="0"/>
            </a:endParaRPr>
          </a:p>
        </p:txBody>
      </p:sp>
      <p:cxnSp>
        <p:nvCxnSpPr>
          <p:cNvPr id="13" name="Straight Connector 12"/>
          <p:cNvCxnSpPr/>
          <p:nvPr/>
        </p:nvCxnSpPr>
        <p:spPr>
          <a:xfrm>
            <a:off x="1262467" y="971550"/>
            <a:ext cx="726886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foregroundMark x1="79365" y1="5000" x2="82143" y2="5000"/>
                        <a14:foregroundMark x1="79365" y1="16818" x2="79365" y2="16818"/>
                        <a14:foregroundMark x1="33730" y1="93409" x2="70238" y2="94091"/>
                        <a14:foregroundMark x1="41270" y1="95909" x2="53571" y2="96591"/>
                        <a14:foregroundMark x1="33730" y1="94545" x2="67460" y2="95909"/>
                        <a14:foregroundMark x1="28571" y1="95000" x2="47619" y2="95000"/>
                        <a14:foregroundMark x1="59524" y1="93409" x2="73413" y2="93636"/>
                      </a14:backgroundRemoval>
                    </a14:imgEffect>
                  </a14:imgLayer>
                </a14:imgProps>
              </a:ext>
              <a:ext uri="{28A0092B-C50C-407E-A947-70E740481C1C}">
                <a14:useLocalDpi xmlns:a14="http://schemas.microsoft.com/office/drawing/2010/main" val="0"/>
              </a:ext>
            </a:extLst>
          </a:blip>
          <a:srcRect/>
          <a:stretch>
            <a:fillRect/>
          </a:stretch>
        </p:blipFill>
        <p:spPr bwMode="auto">
          <a:xfrm>
            <a:off x="76201" y="3094809"/>
            <a:ext cx="1179204" cy="2058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foregroundMark x1="24425" y1="24009" x2="46264" y2="32634"/>
                        <a14:foregroundMark x1="54885" y1="24476" x2="56322" y2="35198"/>
                        <a14:foregroundMark x1="78161" y1="4662" x2="83333" y2="19347"/>
                        <a14:foregroundMark x1="82759" y1="5128" x2="82759" y2="5128"/>
                        <a14:foregroundMark x1="88218" y1="5128" x2="88218" y2="6760"/>
                        <a14:foregroundMark x1="92529" y1="7226" x2="90230" y2="8858"/>
                        <a14:foregroundMark x1="91379" y1="11189" x2="97126" y2="9790"/>
                        <a14:foregroundMark x1="92816" y1="12821" x2="96552" y2="13986"/>
                        <a14:foregroundMark x1="91379" y1="16783" x2="95977" y2="18881"/>
                        <a14:foregroundMark x1="71839" y1="9790" x2="75575" y2="11189"/>
                        <a14:foregroundMark x1="69540" y1="14918" x2="74425" y2="14918"/>
                        <a14:foregroundMark x1="68966" y1="20047" x2="77586" y2="17016"/>
                        <a14:foregroundMark x1="28736" y1="93240" x2="56897" y2="92774"/>
                        <a14:foregroundMark x1="33046" y1="96270" x2="47989" y2="96737"/>
                        <a14:foregroundMark x1="26149" y1="96737" x2="56322" y2="96737"/>
                      </a14:backgroundRemoval>
                    </a14:imgEffect>
                  </a14:imgLayer>
                </a14:imgProps>
              </a:ext>
              <a:ext uri="{28A0092B-C50C-407E-A947-70E740481C1C}">
                <a14:useLocalDpi xmlns:a14="http://schemas.microsoft.com/office/drawing/2010/main" val="0"/>
              </a:ext>
            </a:extLst>
          </a:blip>
          <a:srcRect/>
          <a:stretch>
            <a:fillRect/>
          </a:stretch>
        </p:blipFill>
        <p:spPr bwMode="auto">
          <a:xfrm>
            <a:off x="27579" y="3119499"/>
            <a:ext cx="1621247" cy="19986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7" name="Straight Connector 16"/>
          <p:cNvCxnSpPr/>
          <p:nvPr/>
        </p:nvCxnSpPr>
        <p:spPr>
          <a:xfrm>
            <a:off x="740496" y="1352550"/>
            <a:ext cx="790528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51193" y="1733550"/>
            <a:ext cx="3820807"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89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par>
                                <p:cTn id="12" presetID="2" presetClass="entr" presetSubtype="8" fill="hold" nodeType="with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additive="base">
                                        <p:cTn id="14" dur="500" fill="hold"/>
                                        <p:tgtEl>
                                          <p:spTgt spid="3074"/>
                                        </p:tgtEl>
                                        <p:attrNameLst>
                                          <p:attrName>ppt_x</p:attrName>
                                        </p:attrNameLst>
                                      </p:cBhvr>
                                      <p:tavLst>
                                        <p:tav tm="0">
                                          <p:val>
                                            <p:strVal val="0-#ppt_w/2"/>
                                          </p:val>
                                        </p:tav>
                                        <p:tav tm="100000">
                                          <p:val>
                                            <p:strVal val="#ppt_x"/>
                                          </p:val>
                                        </p:tav>
                                      </p:tavLst>
                                    </p:anim>
                                    <p:anim calcmode="lin" valueType="num">
                                      <p:cBhvr additive="base">
                                        <p:cTn id="15"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par>
                          <p:cTn id="25" fill="hold">
                            <p:stCondLst>
                              <p:cond delay="1000"/>
                            </p:stCondLst>
                            <p:childTnLst>
                              <p:par>
                                <p:cTn id="26" presetID="14" presetClass="entr" presetSubtype="1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randombar(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075"/>
                                        </p:tgtEl>
                                        <p:attrNameLst>
                                          <p:attrName>style.visibility</p:attrName>
                                        </p:attrNameLst>
                                      </p:cBhvr>
                                      <p:to>
                                        <p:strVal val="visible"/>
                                      </p:to>
                                    </p:set>
                                    <p:anim calcmode="lin" valueType="num">
                                      <p:cBhvr additive="base">
                                        <p:cTn id="33" dur="500" fill="hold"/>
                                        <p:tgtEl>
                                          <p:spTgt spid="3075"/>
                                        </p:tgtEl>
                                        <p:attrNameLst>
                                          <p:attrName>ppt_x</p:attrName>
                                        </p:attrNameLst>
                                      </p:cBhvr>
                                      <p:tavLst>
                                        <p:tav tm="0">
                                          <p:val>
                                            <p:strVal val="0-#ppt_w/2"/>
                                          </p:val>
                                        </p:tav>
                                        <p:tav tm="100000">
                                          <p:val>
                                            <p:strVal val="#ppt_x"/>
                                          </p:val>
                                        </p:tav>
                                      </p:tavLst>
                                    </p:anim>
                                    <p:anim calcmode="lin" valueType="num">
                                      <p:cBhvr additive="base">
                                        <p:cTn id="34" dur="500" fill="hold"/>
                                        <p:tgtEl>
                                          <p:spTgt spid="3075"/>
                                        </p:tgtEl>
                                        <p:attrNameLst>
                                          <p:attrName>ppt_y</p:attrName>
                                        </p:attrNameLst>
                                      </p:cBhvr>
                                      <p:tavLst>
                                        <p:tav tm="0">
                                          <p:val>
                                            <p:strVal val="#ppt_y"/>
                                          </p:val>
                                        </p:tav>
                                        <p:tav tm="100000">
                                          <p:val>
                                            <p:strVal val="#ppt_y"/>
                                          </p:val>
                                        </p:tav>
                                      </p:tavLst>
                                    </p:anim>
                                  </p:childTnLst>
                                </p:cTn>
                              </p:par>
                              <p:par>
                                <p:cTn id="35" presetID="10" presetClass="exit" presetSubtype="0" fill="hold" nodeType="withEffect">
                                  <p:stCondLst>
                                    <p:cond delay="0"/>
                                  </p:stCondLst>
                                  <p:childTnLst>
                                    <p:animEffect transition="out" filter="fade">
                                      <p:cBhvr>
                                        <p:cTn id="36" dur="250"/>
                                        <p:tgtEl>
                                          <p:spTgt spid="3074"/>
                                        </p:tgtEl>
                                      </p:cBhvr>
                                    </p:animEffect>
                                    <p:set>
                                      <p:cBhvr>
                                        <p:cTn id="37" dur="1" fill="hold">
                                          <p:stCondLst>
                                            <p:cond delay="249"/>
                                          </p:stCondLst>
                                        </p:cTn>
                                        <p:tgtEl>
                                          <p:spTgt spid="307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9">
                                            <p:bg/>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left)">
                                      <p:cBhvr>
                                        <p:cTn id="46" dur="500"/>
                                        <p:tgtEl>
                                          <p:spTgt spid="13"/>
                                        </p:tgtEl>
                                      </p:cBhvr>
                                    </p:animEffect>
                                  </p:childTnLst>
                                </p:cTn>
                              </p:par>
                            </p:childTnLst>
                          </p:cTn>
                        </p:par>
                        <p:par>
                          <p:cTn id="47" fill="hold">
                            <p:stCondLst>
                              <p:cond delay="500"/>
                            </p:stCondLst>
                            <p:childTnLst>
                              <p:par>
                                <p:cTn id="48" presetID="22" presetClass="entr" presetSubtype="8" fill="hold"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left)">
                                      <p:cBhvr>
                                        <p:cTn id="50" dur="500"/>
                                        <p:tgtEl>
                                          <p:spTgt spid="17"/>
                                        </p:tgtEl>
                                      </p:cBhvr>
                                    </p:animEffect>
                                  </p:childTnLst>
                                </p:cTn>
                              </p:par>
                            </p:childTnLst>
                          </p:cTn>
                        </p:par>
                        <p:par>
                          <p:cTn id="51" fill="hold">
                            <p:stCondLst>
                              <p:cond delay="1000"/>
                            </p:stCondLst>
                            <p:childTnLst>
                              <p:par>
                                <p:cTn id="52" presetID="22" presetClass="entr" presetSubtype="8" fill="hold" nodeType="after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left)">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9">
                                            <p:txEl>
                                              <p:pRg st="0" end="0"/>
                                            </p:txEl>
                                          </p:spTgt>
                                        </p:tgtEl>
                                        <p:attrNameLst>
                                          <p:attrName>style.visibility</p:attrName>
                                        </p:attrNameLst>
                                      </p:cBhvr>
                                      <p:to>
                                        <p:strVal val="visible"/>
                                      </p:to>
                                    </p:set>
                                    <p:anim calcmode="lin" valueType="num">
                                      <p:cBhvr>
                                        <p:cTn id="59"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60"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61"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9" grpId="0" uiExpand="1" build="allAtOnce"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76201" y="-19050"/>
            <a:ext cx="1926506" cy="578584"/>
          </a:xfrm>
          <a:prstGeom prst="notchedRightArrow">
            <a:avLst>
              <a:gd name="adj1" fmla="val 50000"/>
              <a:gd name="adj2" fmla="val 56075"/>
            </a:avLst>
          </a:prstGeom>
          <a:solidFill>
            <a:srgbClr val="FF5050"/>
          </a:solidFill>
          <a:ln w="12700" cap="flat" cmpd="sng" algn="ctr">
            <a:noFill/>
            <a:prstDash val="solid"/>
            <a:miter lim="800000"/>
          </a:ln>
          <a:effectLst/>
        </p:spPr>
        <p:txBody>
          <a:bodyPr lIns="103622" tIns="51833" rIns="103622" bIns="51833" rtlCol="0" anchor="ctr"/>
          <a:lstStyle/>
          <a:p>
            <a:pPr algn="ctr" defTabSz="1036227">
              <a:defRPr/>
            </a:pPr>
            <a:r>
              <a:rPr lang="en-US" sz="2000" kern="0" dirty="0" err="1">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Đọc</a:t>
            </a:r>
            <a:r>
              <a:rPr lang="en-US" sz="2000" kern="0" dirty="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 </a:t>
            </a:r>
            <a:r>
              <a:rPr lang="vi-VN" sz="2000" kern="0" dirty="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đ</a:t>
            </a:r>
            <a:r>
              <a:rPr lang="en-US" sz="2000" kern="0" dirty="0" err="1">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oạn</a:t>
            </a:r>
            <a:r>
              <a:rPr lang="en-US" sz="2000" kern="0" dirty="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 </a:t>
            </a:r>
            <a:r>
              <a:rPr lang="en-US" sz="2000" kern="0" dirty="0" smtClean="0">
                <a:solidFill>
                  <a:prstClr val="white"/>
                </a:solidFill>
                <a:latin typeface="Times New Roman" panose="02020603050405020304" pitchFamily="18" charset="0"/>
                <a:ea typeface="Arial-Rounded" panose="020B0500000000000000" pitchFamily="34" charset="0"/>
                <a:cs typeface="Times New Roman" panose="02020603050405020304" pitchFamily="18" charset="0"/>
              </a:rPr>
              <a:t>2</a:t>
            </a:r>
            <a:endParaRPr lang="en-US" sz="2000" kern="0" dirty="0">
              <a:solidFill>
                <a:prstClr val="white"/>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5" name="TextBox 4"/>
          <p:cNvSpPr txBox="1"/>
          <p:nvPr/>
        </p:nvSpPr>
        <p:spPr>
          <a:xfrm>
            <a:off x="2413591" y="132452"/>
            <a:ext cx="6328275" cy="452775"/>
          </a:xfrm>
          <a:prstGeom prst="rect">
            <a:avLst/>
          </a:prstGeom>
          <a:noFill/>
        </p:spPr>
        <p:txBody>
          <a:bodyPr wrap="square" lIns="67365" tIns="33698" rIns="67365" bIns="33698" rtlCol="0">
            <a:spAutoFit/>
          </a:bodyPr>
          <a:lstStyle/>
          <a:p>
            <a:pPr algn="ctr" defTabSz="914220"/>
            <a:r>
              <a:rPr lang="en-US" sz="2500" b="1" dirty="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KHÁM PHÁ ĐÁY BIỂN </a:t>
            </a:r>
            <a:r>
              <a:rPr lang="en-US" sz="2500" b="1" dirty="0" smtClean="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Ở TR</a:t>
            </a:r>
            <a:r>
              <a:rPr lang="vi-VN" sz="2500" b="1" dirty="0" smtClean="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ƯỜN</a:t>
            </a:r>
            <a:r>
              <a:rPr lang="en-US" sz="2500" b="1" dirty="0" smtClean="0">
                <a:solidFill>
                  <a:srgbClr val="FF6600"/>
                </a:solidFill>
                <a:latin typeface="Times New Roman" panose="02020603050405020304" pitchFamily="18" charset="0"/>
                <a:ea typeface="Arial-Rounded" panose="020B0500000000000000" pitchFamily="34" charset="0"/>
                <a:cs typeface="Times New Roman" panose="02020603050405020304" pitchFamily="18" charset="0"/>
              </a:rPr>
              <a:t>G SA</a:t>
            </a:r>
            <a:endParaRPr lang="en-US" sz="2500" i="1" dirty="0">
              <a:solidFill>
                <a:prstClr val="black"/>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6" name="Rounded Rectangle 5"/>
          <p:cNvSpPr/>
          <p:nvPr/>
        </p:nvSpPr>
        <p:spPr>
          <a:xfrm>
            <a:off x="535388" y="2986834"/>
            <a:ext cx="8307789" cy="2008077"/>
          </a:xfrm>
          <a:prstGeom prst="roundRect">
            <a:avLst/>
          </a:prstGeom>
          <a:noFill/>
          <a:ln>
            <a:solidFill>
              <a:srgbClr val="0099C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lIns="65721" tIns="32870" rIns="65721" bIns="32870" rtlCol="0" anchor="ctr"/>
          <a:lstStyle/>
          <a:p>
            <a:pPr algn="ctr" defTabSz="684714"/>
            <a:endParaRPr lang="en-US" sz="1400">
              <a:solidFill>
                <a:prstClr val="white"/>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DA1CF5D-1B6B-4A00-A003-2E8101B823A1}"/>
              </a:ext>
            </a:extLst>
          </p:cNvPr>
          <p:cNvSpPr txBox="1"/>
          <p:nvPr/>
        </p:nvSpPr>
        <p:spPr>
          <a:xfrm>
            <a:off x="1262467" y="3028950"/>
            <a:ext cx="7805333" cy="453793"/>
          </a:xfrm>
          <a:prstGeom prst="rect">
            <a:avLst/>
          </a:prstGeom>
          <a:noFill/>
        </p:spPr>
        <p:txBody>
          <a:bodyPr wrap="square" lIns="68384" tIns="34202" rIns="68384" bIns="34202" rtlCol="0">
            <a:spAutoFit/>
          </a:bodyPr>
          <a:lstStyle/>
          <a:p>
            <a:pPr defTabSz="683790" fontAlgn="base">
              <a:spcBef>
                <a:spcPct val="0"/>
              </a:spcBef>
              <a:spcAft>
                <a:spcPct val="0"/>
              </a:spcAft>
              <a:defRPr/>
            </a:pPr>
            <a:r>
              <a:rPr lang="en-US" altLang="zh-CN" sz="2500" b="1" dirty="0">
                <a:solidFill>
                  <a:srgbClr val="FF3300"/>
                </a:solidFill>
                <a:latin typeface="Times New Roman" panose="02020603050405020304" pitchFamily="18" charset="0"/>
                <a:ea typeface="Arial-Rounded" panose="020B0500000000000000" pitchFamily="34" charset="0"/>
                <a:cs typeface="Times New Roman" panose="02020603050405020304" pitchFamily="18" charset="0"/>
                <a:sym typeface="+mn-lt"/>
              </a:rPr>
              <a:t>3</a:t>
            </a:r>
            <a:r>
              <a:rPr lang="en-US" altLang="zh-CN" sz="2500" b="1" dirty="0" smtClean="0">
                <a:solidFill>
                  <a:srgbClr val="FF3300"/>
                </a:solidFill>
                <a:latin typeface="Times New Roman" panose="02020603050405020304" pitchFamily="18" charset="0"/>
                <a:ea typeface="Arial-Rounded" panose="020B0500000000000000" pitchFamily="34" charset="0"/>
                <a:cs typeface="Times New Roman" panose="02020603050405020304" pitchFamily="18" charset="0"/>
                <a:sym typeface="+mn-lt"/>
              </a:rPr>
              <a:t>. </a:t>
            </a:r>
            <a:r>
              <a:rPr lang="vi-VN" sz="2500" dirty="0">
                <a:solidFill>
                  <a:prstClr val="black"/>
                </a:solidFill>
                <a:latin typeface="Times New Roman" panose="02020603050405020304" pitchFamily="18" charset="0"/>
                <a:ea typeface="Arial-Rounded" panose="020B0500000000000000" pitchFamily="34" charset="0"/>
                <a:cs typeface="Times New Roman" panose="02020603050405020304" pitchFamily="18" charset="0"/>
              </a:rPr>
              <a:t>San hô dưới đáy biển được so sánh với những gì</a:t>
            </a:r>
            <a:r>
              <a:rPr lang="vi-VN" sz="2500" dirty="0" smtClean="0">
                <a:solidFill>
                  <a:prstClr val="black"/>
                </a:solidFill>
                <a:latin typeface="Times New Roman" panose="02020603050405020304" pitchFamily="18" charset="0"/>
                <a:ea typeface="Arial-Rounded" panose="020B0500000000000000" pitchFamily="34" charset="0"/>
                <a:cs typeface="Times New Roman" panose="02020603050405020304" pitchFamily="18" charset="0"/>
              </a:rPr>
              <a:t>?</a:t>
            </a:r>
            <a:endParaRPr lang="vi-VN" sz="2500" dirty="0">
              <a:solidFill>
                <a:prstClr val="black"/>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9" name="Speech Bubble: Rectangle with Corners Rounded 7">
            <a:extLst>
              <a:ext uri="{FF2B5EF4-FFF2-40B4-BE49-F238E27FC236}">
                <a16:creationId xmlns:a16="http://schemas.microsoft.com/office/drawing/2014/main" id="{35111695-4F00-4F13-8399-433CE41B326F}"/>
              </a:ext>
            </a:extLst>
          </p:cNvPr>
          <p:cNvSpPr/>
          <p:nvPr/>
        </p:nvSpPr>
        <p:spPr>
          <a:xfrm>
            <a:off x="1905000" y="3638550"/>
            <a:ext cx="6740779" cy="1287072"/>
          </a:xfrm>
          <a:prstGeom prst="wedgeRoundRectCallout">
            <a:avLst>
              <a:gd name="adj1" fmla="val -58655"/>
              <a:gd name="adj2" fmla="val -48973"/>
              <a:gd name="adj3" fmla="val 16667"/>
            </a:avLst>
          </a:prstGeom>
          <a:solidFill>
            <a:srgbClr val="E0FFA3"/>
          </a:solidFill>
          <a:ln>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8574" tIns="34289" rIns="68574" bIns="34289" rtlCol="0" anchor="ctr"/>
          <a:lstStyle/>
          <a:p>
            <a:pPr defTabSz="685732">
              <a:spcBef>
                <a:spcPts val="600"/>
              </a:spcBef>
              <a:spcAft>
                <a:spcPts val="600"/>
              </a:spcAft>
            </a:pPr>
            <a:r>
              <a:rPr lang="vi-VN" sz="2500" dirty="0">
                <a:solidFill>
                  <a:srgbClr val="FF0000"/>
                </a:solidFill>
                <a:latin typeface="Times New Roman" panose="02020603050405020304" pitchFamily="18" charset="0"/>
                <a:ea typeface="Arial-Rounded" panose="020B0500000000000000" pitchFamily="34" charset="0"/>
                <a:cs typeface="Times New Roman" panose="02020603050405020304" pitchFamily="18" charset="0"/>
              </a:rPr>
              <a:t>San hô dưới đáy biển được so sánh với một bức tranh khổng lồ, đẹp như những tòa lâu đài trong truyện cổ tích</a:t>
            </a:r>
            <a:r>
              <a:rPr lang="vi-VN" sz="2500" dirty="0" smtClean="0">
                <a:solidFill>
                  <a:srgbClr val="FF0000"/>
                </a:solidFill>
                <a:latin typeface="Times New Roman" panose="02020603050405020304" pitchFamily="18" charset="0"/>
                <a:ea typeface="Arial-Rounded" panose="020B0500000000000000" pitchFamily="34" charset="0"/>
                <a:cs typeface="Times New Roman" panose="02020603050405020304" pitchFamily="18" charset="0"/>
              </a:rPr>
              <a:t>.</a:t>
            </a:r>
            <a:endParaRPr lang="vi-VN" sz="2500" dirty="0">
              <a:solidFill>
                <a:srgbClr val="FF0000"/>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11" name="Rectangle 10"/>
          <p:cNvSpPr/>
          <p:nvPr/>
        </p:nvSpPr>
        <p:spPr>
          <a:xfrm>
            <a:off x="665803" y="586183"/>
            <a:ext cx="8076064" cy="2400651"/>
          </a:xfrm>
          <a:prstGeom prst="rect">
            <a:avLst/>
          </a:prstGeom>
        </p:spPr>
        <p:txBody>
          <a:bodyPr wrap="square" lIns="91434" tIns="45717" rIns="91434" bIns="45717">
            <a:spAutoFit/>
          </a:bodyPr>
          <a:lstStyle/>
          <a:p>
            <a:pPr algn="just" defTabSz="914220"/>
            <a:r>
              <a:rPr lang="en-US" sz="2500" dirty="0">
                <a:solidFill>
                  <a:srgbClr val="0000FF"/>
                </a:solidFill>
                <a:latin typeface="Times New Roman" panose="02020603050405020304" pitchFamily="18" charset="0"/>
                <a:ea typeface="Arial-Rounded" panose="020B0500000000000000" pitchFamily="34" charset="0"/>
                <a:cs typeface="Times New Roman" panose="02020603050405020304" pitchFamily="18" charset="0"/>
              </a:rPr>
              <a:t>      </a:t>
            </a:r>
            <a:r>
              <a:rPr lang="vi-VN" sz="2500" dirty="0">
                <a:solidFill>
                  <a:srgbClr val="0000FF"/>
                </a:solidFill>
                <a:latin typeface="Times New Roman" panose="02020603050405020304" pitchFamily="18" charset="0"/>
                <a:ea typeface="Arial-Rounded" panose="020B0500000000000000" pitchFamily="34" charset="0"/>
                <a:cs typeface="Times New Roman" panose="02020603050405020304" pitchFamily="18" charset="0"/>
              </a:rPr>
              <a:t> Biển ở Trường Sa có những loài cá đẹp rực rỡ và lạ mắt. Từng đàn cá đủ màu sắc, dày đặc đến hàng trăm con tạo nên một tấm thảm hoa di động. Những vỉa san hô chạy dài từ chân mỗi đảo xuống sâu dần dưới đáy biển. San hô làm cho đáy biển trông như một bức tranh khổng lồ, đẹp như những toà lâu đài trong truyện cổ </a:t>
            </a:r>
            <a:r>
              <a:rPr lang="vi-VN" sz="2500" dirty="0" smtClean="0">
                <a:solidFill>
                  <a:srgbClr val="0000FF"/>
                </a:solidFill>
                <a:latin typeface="Times New Roman" panose="02020603050405020304" pitchFamily="18" charset="0"/>
                <a:ea typeface="Arial-Rounded" panose="020B0500000000000000" pitchFamily="34" charset="0"/>
                <a:cs typeface="Times New Roman" panose="02020603050405020304" pitchFamily="18" charset="0"/>
              </a:rPr>
              <a:t>tích.</a:t>
            </a:r>
            <a:endParaRPr lang="vi-VN" sz="2500" dirty="0">
              <a:solidFill>
                <a:srgbClr val="0000FF"/>
              </a:solidFill>
              <a:latin typeface="Times New Roman" panose="02020603050405020304" pitchFamily="18" charset="0"/>
              <a:ea typeface="Arial-Rounded" panose="020B0500000000000000" pitchFamily="34" charset="0"/>
              <a:cs typeface="Times New Roman" panose="02020603050405020304" pitchFamily="18" charset="0"/>
            </a:endParaRPr>
          </a:p>
        </p:txBody>
      </p:sp>
      <p:cxnSp>
        <p:nvCxnSpPr>
          <p:cNvPr id="13" name="Straight Connector 12"/>
          <p:cNvCxnSpPr/>
          <p:nvPr/>
        </p:nvCxnSpPr>
        <p:spPr>
          <a:xfrm>
            <a:off x="6629400" y="2114550"/>
            <a:ext cx="208562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foregroundMark x1="79365" y1="5000" x2="82143" y2="5000"/>
                        <a14:foregroundMark x1="79365" y1="16818" x2="79365" y2="16818"/>
                        <a14:foregroundMark x1="33730" y1="93409" x2="70238" y2="94091"/>
                        <a14:foregroundMark x1="41270" y1="95909" x2="53571" y2="96591"/>
                        <a14:foregroundMark x1="33730" y1="94545" x2="67460" y2="95909"/>
                        <a14:foregroundMark x1="28571" y1="95000" x2="47619" y2="95000"/>
                        <a14:foregroundMark x1="59524" y1="93409" x2="73413" y2="93636"/>
                      </a14:backgroundRemoval>
                    </a14:imgEffect>
                  </a14:imgLayer>
                </a14:imgProps>
              </a:ext>
              <a:ext uri="{28A0092B-C50C-407E-A947-70E740481C1C}">
                <a14:useLocalDpi xmlns:a14="http://schemas.microsoft.com/office/drawing/2010/main" val="0"/>
              </a:ext>
            </a:extLst>
          </a:blip>
          <a:srcRect/>
          <a:stretch>
            <a:fillRect/>
          </a:stretch>
        </p:blipFill>
        <p:spPr bwMode="auto">
          <a:xfrm>
            <a:off x="76201" y="3094809"/>
            <a:ext cx="1179204" cy="2058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foregroundMark x1="24425" y1="24009" x2="46264" y2="32634"/>
                        <a14:foregroundMark x1="54885" y1="24476" x2="56322" y2="35198"/>
                        <a14:foregroundMark x1="78161" y1="4662" x2="83333" y2="19347"/>
                        <a14:foregroundMark x1="82759" y1="5128" x2="82759" y2="5128"/>
                        <a14:foregroundMark x1="88218" y1="5128" x2="88218" y2="6760"/>
                        <a14:foregroundMark x1="92529" y1="7226" x2="90230" y2="8858"/>
                        <a14:foregroundMark x1="91379" y1="11189" x2="97126" y2="9790"/>
                        <a14:foregroundMark x1="92816" y1="12821" x2="96552" y2="13986"/>
                        <a14:foregroundMark x1="91379" y1="16783" x2="95977" y2="18881"/>
                        <a14:foregroundMark x1="71839" y1="9790" x2="75575" y2="11189"/>
                        <a14:foregroundMark x1="69540" y1="14918" x2="74425" y2="14918"/>
                        <a14:foregroundMark x1="68966" y1="20047" x2="77586" y2="17016"/>
                        <a14:foregroundMark x1="28736" y1="93240" x2="56897" y2="92774"/>
                        <a14:foregroundMark x1="33046" y1="96270" x2="47989" y2="96737"/>
                        <a14:foregroundMark x1="26149" y1="96737" x2="56322" y2="96737"/>
                      </a14:backgroundRemoval>
                    </a14:imgEffect>
                  </a14:imgLayer>
                </a14:imgProps>
              </a:ext>
              <a:ext uri="{28A0092B-C50C-407E-A947-70E740481C1C}">
                <a14:useLocalDpi xmlns:a14="http://schemas.microsoft.com/office/drawing/2010/main" val="0"/>
              </a:ext>
            </a:extLst>
          </a:blip>
          <a:srcRect/>
          <a:stretch>
            <a:fillRect/>
          </a:stretch>
        </p:blipFill>
        <p:spPr bwMode="auto">
          <a:xfrm>
            <a:off x="27579" y="3119499"/>
            <a:ext cx="1621247" cy="19986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7" name="Straight Connector 16"/>
          <p:cNvCxnSpPr/>
          <p:nvPr/>
        </p:nvCxnSpPr>
        <p:spPr>
          <a:xfrm>
            <a:off x="836584" y="2495550"/>
            <a:ext cx="790528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51193" y="2876550"/>
            <a:ext cx="3973207"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7503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par>
                                <p:cTn id="12" presetID="2" presetClass="entr" presetSubtype="8" fill="hold" nodeType="with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additive="base">
                                        <p:cTn id="14" dur="500" fill="hold"/>
                                        <p:tgtEl>
                                          <p:spTgt spid="3074"/>
                                        </p:tgtEl>
                                        <p:attrNameLst>
                                          <p:attrName>ppt_x</p:attrName>
                                        </p:attrNameLst>
                                      </p:cBhvr>
                                      <p:tavLst>
                                        <p:tav tm="0">
                                          <p:val>
                                            <p:strVal val="0-#ppt_w/2"/>
                                          </p:val>
                                        </p:tav>
                                        <p:tav tm="100000">
                                          <p:val>
                                            <p:strVal val="#ppt_x"/>
                                          </p:val>
                                        </p:tav>
                                      </p:tavLst>
                                    </p:anim>
                                    <p:anim calcmode="lin" valueType="num">
                                      <p:cBhvr additive="base">
                                        <p:cTn id="15"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par>
                          <p:cTn id="25" fill="hold">
                            <p:stCondLst>
                              <p:cond delay="1000"/>
                            </p:stCondLst>
                            <p:childTnLst>
                              <p:par>
                                <p:cTn id="26" presetID="14" presetClass="entr" presetSubtype="1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randombar(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075"/>
                                        </p:tgtEl>
                                        <p:attrNameLst>
                                          <p:attrName>style.visibility</p:attrName>
                                        </p:attrNameLst>
                                      </p:cBhvr>
                                      <p:to>
                                        <p:strVal val="visible"/>
                                      </p:to>
                                    </p:set>
                                    <p:anim calcmode="lin" valueType="num">
                                      <p:cBhvr additive="base">
                                        <p:cTn id="33" dur="500" fill="hold"/>
                                        <p:tgtEl>
                                          <p:spTgt spid="3075"/>
                                        </p:tgtEl>
                                        <p:attrNameLst>
                                          <p:attrName>ppt_x</p:attrName>
                                        </p:attrNameLst>
                                      </p:cBhvr>
                                      <p:tavLst>
                                        <p:tav tm="0">
                                          <p:val>
                                            <p:strVal val="0-#ppt_w/2"/>
                                          </p:val>
                                        </p:tav>
                                        <p:tav tm="100000">
                                          <p:val>
                                            <p:strVal val="#ppt_x"/>
                                          </p:val>
                                        </p:tav>
                                      </p:tavLst>
                                    </p:anim>
                                    <p:anim calcmode="lin" valueType="num">
                                      <p:cBhvr additive="base">
                                        <p:cTn id="34" dur="500" fill="hold"/>
                                        <p:tgtEl>
                                          <p:spTgt spid="3075"/>
                                        </p:tgtEl>
                                        <p:attrNameLst>
                                          <p:attrName>ppt_y</p:attrName>
                                        </p:attrNameLst>
                                      </p:cBhvr>
                                      <p:tavLst>
                                        <p:tav tm="0">
                                          <p:val>
                                            <p:strVal val="#ppt_y"/>
                                          </p:val>
                                        </p:tav>
                                        <p:tav tm="100000">
                                          <p:val>
                                            <p:strVal val="#ppt_y"/>
                                          </p:val>
                                        </p:tav>
                                      </p:tavLst>
                                    </p:anim>
                                  </p:childTnLst>
                                </p:cTn>
                              </p:par>
                              <p:par>
                                <p:cTn id="35" presetID="10" presetClass="exit" presetSubtype="0" fill="hold" nodeType="withEffect">
                                  <p:stCondLst>
                                    <p:cond delay="0"/>
                                  </p:stCondLst>
                                  <p:childTnLst>
                                    <p:animEffect transition="out" filter="fade">
                                      <p:cBhvr>
                                        <p:cTn id="36" dur="250"/>
                                        <p:tgtEl>
                                          <p:spTgt spid="3074"/>
                                        </p:tgtEl>
                                      </p:cBhvr>
                                    </p:animEffect>
                                    <p:set>
                                      <p:cBhvr>
                                        <p:cTn id="37" dur="1" fill="hold">
                                          <p:stCondLst>
                                            <p:cond delay="249"/>
                                          </p:stCondLst>
                                        </p:cTn>
                                        <p:tgtEl>
                                          <p:spTgt spid="307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9">
                                            <p:bg/>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left)">
                                      <p:cBhvr>
                                        <p:cTn id="46" dur="500"/>
                                        <p:tgtEl>
                                          <p:spTgt spid="13"/>
                                        </p:tgtEl>
                                      </p:cBhvr>
                                    </p:animEffect>
                                  </p:childTnLst>
                                </p:cTn>
                              </p:par>
                            </p:childTnLst>
                          </p:cTn>
                        </p:par>
                        <p:par>
                          <p:cTn id="47" fill="hold">
                            <p:stCondLst>
                              <p:cond delay="500"/>
                            </p:stCondLst>
                            <p:childTnLst>
                              <p:par>
                                <p:cTn id="48" presetID="22" presetClass="entr" presetSubtype="8" fill="hold"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left)">
                                      <p:cBhvr>
                                        <p:cTn id="50" dur="500"/>
                                        <p:tgtEl>
                                          <p:spTgt spid="17"/>
                                        </p:tgtEl>
                                      </p:cBhvr>
                                    </p:animEffect>
                                  </p:childTnLst>
                                </p:cTn>
                              </p:par>
                            </p:childTnLst>
                          </p:cTn>
                        </p:par>
                        <p:par>
                          <p:cTn id="51" fill="hold">
                            <p:stCondLst>
                              <p:cond delay="1000"/>
                            </p:stCondLst>
                            <p:childTnLst>
                              <p:par>
                                <p:cTn id="52" presetID="22" presetClass="entr" presetSubtype="8" fill="hold" nodeType="after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left)">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9">
                                            <p:txEl>
                                              <p:pRg st="0" end="0"/>
                                            </p:txEl>
                                          </p:spTgt>
                                        </p:tgtEl>
                                        <p:attrNameLst>
                                          <p:attrName>style.visibility</p:attrName>
                                        </p:attrNameLst>
                                      </p:cBhvr>
                                      <p:to>
                                        <p:strVal val="visible"/>
                                      </p:to>
                                    </p:set>
                                    <p:anim calcmode="lin" valueType="num">
                                      <p:cBhvr>
                                        <p:cTn id="59"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60"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61"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9" grpId="0" build="allAtOnce" animBg="1"/>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OPIC_DEFAULT" val="1"/>
  <p:tag name="KSO_WM_TEMPLATE_JOB_ID" val="2"/>
  <p:tag name="KSO_WM_TEMPLATE_SCENE_ID" val="1"/>
  <p:tag name="KSO_WM_TEMPLATE_OUTLINE_ID" val="15"/>
  <p:tag name="KSO_WM_TEMPLATE_TOPIC_ID" val="2869567"/>
  <p:tag name="KSO_WM_BEAUTIFY_FLAG" val="#wm#"/>
  <p:tag name="KSO_WM_TAG_VERSION" val="1.0"/>
  <p:tag name="KSO_WM_TEMPLATE_INDEX" val="20184553"/>
  <p:tag name="KSO_WM_TEMPLATE_CATEGORY" val="custom"/>
  <p:tag name="KSO_WM_TEMPLATE_THUMBS_INDEX" val="1、6、10、14、20、26、27、28、29、31"/>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主题">
  <a:themeElements>
    <a:clrScheme name="自定义 214">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Office 主题​​">
  <a:themeElements>
    <a:clrScheme name="黄绿色">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方正静蕾简体">
      <a:majorFont>
        <a:latin typeface="方正静蕾简体"/>
        <a:ea typeface="方正静蕾简体"/>
        <a:cs typeface=""/>
      </a:majorFont>
      <a:minorFont>
        <a:latin typeface="方正静蕾简体"/>
        <a:ea typeface="方正静蕾简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559</Words>
  <Application>Microsoft Office PowerPoint</Application>
  <PresentationFormat>On-screen Show (16:9)</PresentationFormat>
  <Paragraphs>42</Paragraphs>
  <Slides>9</Slides>
  <Notes>9</Notes>
  <HiddenSlides>0</HiddenSlides>
  <MMClips>0</MMClips>
  <ScaleCrop>false</ScaleCrop>
  <HeadingPairs>
    <vt:vector size="6" baseType="variant">
      <vt:variant>
        <vt:lpstr>Fonts Used</vt:lpstr>
      </vt:variant>
      <vt:variant>
        <vt:i4>9</vt:i4>
      </vt:variant>
      <vt:variant>
        <vt:lpstr>Theme</vt:lpstr>
      </vt:variant>
      <vt:variant>
        <vt:i4>7</vt:i4>
      </vt:variant>
      <vt:variant>
        <vt:lpstr>Slide Titles</vt:lpstr>
      </vt:variant>
      <vt:variant>
        <vt:i4>9</vt:i4>
      </vt:variant>
    </vt:vector>
  </HeadingPairs>
  <TitlesOfParts>
    <vt:vector size="25" baseType="lpstr">
      <vt:lpstr>微软雅黑</vt:lpstr>
      <vt:lpstr>宋体</vt:lpstr>
      <vt:lpstr>Arial</vt:lpstr>
      <vt:lpstr>Arial-Rounded</vt:lpstr>
      <vt:lpstr>Calibri</vt:lpstr>
      <vt:lpstr>Calibri Light</vt:lpstr>
      <vt:lpstr>HP001 4 hàng</vt:lpstr>
      <vt:lpstr>Times New Roman</vt:lpstr>
      <vt:lpstr>方正静蕾简体</vt:lpstr>
      <vt:lpstr>Office 主题</vt:lpstr>
      <vt:lpstr>1_Office 主题</vt:lpstr>
      <vt:lpstr>2_Office 主题</vt:lpstr>
      <vt:lpstr>3_Office 主题</vt:lpstr>
      <vt:lpstr>2_Office Theme</vt:lpstr>
      <vt:lpstr>1_Office 主题​​</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Vũ Hồng</dc:creator>
  <cp:lastModifiedBy>Admin</cp:lastModifiedBy>
  <cp:revision>51</cp:revision>
  <dcterms:created xsi:type="dcterms:W3CDTF">2022-02-07T17:00:49Z</dcterms:created>
  <dcterms:modified xsi:type="dcterms:W3CDTF">2024-05-02T10:10:36Z</dcterms:modified>
</cp:coreProperties>
</file>