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3" r:id="rId3"/>
  </p:sldMasterIdLst>
  <p:notesMasterIdLst>
    <p:notesMasterId r:id="rId12"/>
  </p:notesMasterIdLst>
  <p:sldIdLst>
    <p:sldId id="257" r:id="rId4"/>
    <p:sldId id="269" r:id="rId5"/>
    <p:sldId id="275" r:id="rId6"/>
    <p:sldId id="265" r:id="rId7"/>
    <p:sldId id="266" r:id="rId8"/>
    <p:sldId id="270" r:id="rId9"/>
    <p:sldId id="261" r:id="rId10"/>
    <p:sldId id="262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9C22C-69A1-4C61-BB30-B36D15C9BD09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35AFA-4551-4980-AA5C-A23429C3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2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87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35AFA-4551-4980-AA5C-A23429C3C2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59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35AFA-4551-4980-AA5C-A23429C3C2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7F28-CD19-44A0-A4B5-712B46AFB1F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75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7F28-CD19-44A0-A4B5-712B46AFB1F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21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35AFA-4551-4980-AA5C-A23429C3C2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29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48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24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299D5-DCF0-4684-B360-02DF13984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F2251E2-BF15-464A-ABF2-518D2E748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F1E867-410E-44DA-AEAC-FFF3D17A8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47C3-00E3-4B28-891D-3ADEE7B01E7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81C7DE-1ACB-45D2-BE23-786AB093F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09426E-4060-4680-BC35-68C22665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912B-12DD-4185-93F2-7F235AD7D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4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1B709-4EE2-46A5-B5B8-51975E0E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DB14C7-6D44-47CF-9DC6-602EAD290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3F8FFE-E47A-4AA8-B3B3-F49CF2BE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47C3-00E3-4B28-891D-3ADEE7B01E7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5C2B04-7284-4273-A4D1-F3CEF94B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9F9D3E-13C5-46B3-A67F-B5B52F83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912B-12DD-4185-93F2-7F235AD7D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9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D06550C-6B99-4860-A13A-3C050C043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BECB7B-E52A-426C-92A6-437756D71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080646-8005-4FB3-951A-6E0E5ABF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47C3-00E3-4B28-891D-3ADEE7B01E7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2AD0C3-735E-4D97-8B18-19D00FC2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4841DB-25BB-479B-BBC0-30BBD024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912B-12DD-4185-93F2-7F235AD7D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56" tIns="34289" rIns="68556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1400"/>
            </a:lvl1pPr>
            <a:lvl2pPr marL="342758" indent="0" algn="ctr">
              <a:buNone/>
              <a:defRPr sz="1500"/>
            </a:lvl2pPr>
            <a:lvl3pPr marL="685528" indent="0" algn="ctr">
              <a:buNone/>
              <a:defRPr sz="1400"/>
            </a:lvl3pPr>
            <a:lvl4pPr marL="1028292" indent="0" algn="ctr">
              <a:buNone/>
              <a:defRPr sz="1200"/>
            </a:lvl4pPr>
            <a:lvl5pPr marL="1371056" indent="0" algn="ctr">
              <a:buNone/>
              <a:defRPr sz="1200"/>
            </a:lvl5pPr>
            <a:lvl6pPr marL="1713827" indent="0" algn="ctr">
              <a:buNone/>
              <a:defRPr sz="1200"/>
            </a:lvl6pPr>
            <a:lvl7pPr marL="2056583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098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56" tIns="34289" rIns="68556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2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56" tIns="34289" rIns="68556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713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4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3"/>
            <a:ext cx="3868340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3"/>
            <a:ext cx="3887391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4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56" tIns="34289" rIns="68556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17"/>
            <a:ext cx="4286250" cy="889453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65139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1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1"/>
            <a:ext cx="3511241" cy="1071121"/>
          </a:xfrm>
        </p:spPr>
        <p:txBody>
          <a:bodyPr lIns="68556" tIns="34289" rIns="68556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56" tIns="34289" rIns="68556" bIns="34289"/>
          <a:lstStyle>
            <a:lvl1pPr marL="0" indent="0">
              <a:buNone/>
              <a:defRPr sz="2400"/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56" tIns="34289" rIns="68556" bIns="34289">
            <a:normAutofit/>
          </a:bodyPr>
          <a:lstStyle>
            <a:lvl1pPr marL="0" indent="0">
              <a:buNone/>
              <a:defRPr sz="1400"/>
            </a:lvl1pPr>
            <a:lvl2pPr marL="342758" indent="0">
              <a:buNone/>
              <a:defRPr sz="1100"/>
            </a:lvl2pPr>
            <a:lvl3pPr marL="685528" indent="0">
              <a:buNone/>
              <a:defRPr sz="900"/>
            </a:lvl3pPr>
            <a:lvl4pPr marL="1028292" indent="0">
              <a:buNone/>
              <a:defRPr sz="800"/>
            </a:lvl4pPr>
            <a:lvl5pPr marL="1371056" indent="0">
              <a:buNone/>
              <a:defRPr sz="800"/>
            </a:lvl5pPr>
            <a:lvl6pPr marL="1713827" indent="0">
              <a:buNone/>
              <a:defRPr sz="800"/>
            </a:lvl6pPr>
            <a:lvl7pPr marL="2056583" indent="0">
              <a:buNone/>
              <a:defRPr sz="800"/>
            </a:lvl7pPr>
            <a:lvl8pPr marL="2399340" indent="0">
              <a:buNone/>
              <a:defRPr sz="800"/>
            </a:lvl8pPr>
            <a:lvl9pPr marL="2742098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5C2C9DB-336E-4CFA-8BA4-F332EADF3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840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0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0"/>
            <a:ext cx="681676" cy="4358879"/>
          </a:xfrm>
        </p:spPr>
        <p:txBody>
          <a:bodyPr vert="eaVert" lIns="68556" tIns="34289" rIns="68556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0"/>
            <a:ext cx="7084832" cy="4358879"/>
          </a:xfrm>
        </p:spPr>
        <p:txBody>
          <a:bodyPr vert="eaVert"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7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0210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6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0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3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1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2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7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3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30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350A01A-2DF9-48AA-AF90-D5190EA1C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1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FAAD38-12EE-4153-AF4D-4CBC71E96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08"/>
          <a:stretch/>
        </p:blipFill>
        <p:spPr>
          <a:xfrm>
            <a:off x="0" y="3688374"/>
            <a:ext cx="9144000" cy="1455127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C98A993B-B110-416A-825A-BBC58AA70900}"/>
              </a:ext>
            </a:extLst>
          </p:cNvPr>
          <p:cNvSpPr/>
          <p:nvPr userDrawn="1"/>
        </p:nvSpPr>
        <p:spPr>
          <a:xfrm rot="16200000">
            <a:off x="2208744" y="-1841507"/>
            <a:ext cx="4738802" cy="8812342"/>
          </a:xfrm>
          <a:prstGeom prst="roundRect">
            <a:avLst>
              <a:gd name="adj" fmla="val 7269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963025" y="4926784"/>
            <a:ext cx="276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386487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7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4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4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D586082-FF30-4639-838C-AFFC7E759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840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BC534A85-A98C-4E22-A3D3-1945AFD5CE47}"/>
              </a:ext>
            </a:extLst>
          </p:cNvPr>
          <p:cNvSpPr/>
          <p:nvPr userDrawn="1"/>
        </p:nvSpPr>
        <p:spPr>
          <a:xfrm rot="16200000">
            <a:off x="2208744" y="-1841507"/>
            <a:ext cx="4738802" cy="8812342"/>
          </a:xfrm>
          <a:prstGeom prst="roundRect">
            <a:avLst>
              <a:gd name="adj" fmla="val 7269"/>
            </a:avLst>
          </a:prstGeom>
          <a:noFill/>
          <a:ln w="38100">
            <a:solidFill>
              <a:srgbClr val="44AAC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8963025" y="4926784"/>
            <a:ext cx="276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695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736FEE-94E1-47F0-A799-8084C3D6E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AF4F8A-974F-4171-8848-56B184FBB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DB739B-4E97-4A79-8575-5723E7527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C8E1490-C731-41E9-9626-30ED36207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CCEFE4-F0E9-4025-BF98-FBAE6E06B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FE82BC3-6FAC-4790-A79A-51A99113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47C3-00E3-4B28-891D-3ADEE7B01E7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AD7B9DF-643A-4939-B73F-52A6CF9A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E580C3-580F-4E0C-920D-570322B6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912B-12DD-4185-93F2-7F235AD7D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4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19763-677F-4303-A4F0-79D5FC8D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76D861F-53E6-4DE9-AB51-33D18E417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47C3-00E3-4B28-891D-3ADEE7B01E7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2D6F4C-7BBC-4716-B2C4-5913929F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C6059E-7855-4A60-9DF9-AF44588E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912B-12DD-4185-93F2-7F235AD7D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2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3756688-A17B-4C9C-A0B1-586EEF381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47C3-00E3-4B28-891D-3ADEE7B01E7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4E3E245-ACC6-467B-9867-C095D12C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315780-FE38-4FB4-84F9-1303F203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912B-12DD-4185-93F2-7F235AD7D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4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04086F-9AD3-44B6-9FF2-54E85C1A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89B474-E11D-4714-9C4C-F4F6870A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E5BC3E-9680-4E99-9150-78825D7E2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75389C-2491-45DA-A2FC-76736B70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47C3-00E3-4B28-891D-3ADEE7B01E7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BAE6C0-4C5D-40DC-A737-CEEEEE4C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221550-5F3E-49EE-A2BB-4C04895E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912B-12DD-4185-93F2-7F235AD7D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4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F6A085-CA36-48CA-AF98-61557111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6BF6C36-7A3E-4B69-AEA8-CDDD6D87E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B71CFA-AF13-4FAF-AA64-CA7A36F79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3C7F34-2687-42A6-9397-B03946E7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47C3-00E3-4B28-891D-3ADEE7B01E7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D7BB35-C54F-405C-820A-936CC907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79CD42-D889-4AA6-BB32-B32D7342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912B-12DD-4185-93F2-7F235AD7D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4CE9ACA-BB9C-4DF9-B9C8-2D3B9552E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968055-917F-4E6C-8628-E9265998E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7324C4-037C-4627-8DB5-B9A453EC0C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84147C3-00E3-4B28-891D-3ADEE7B01E7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9DAECB-2365-44A2-98B3-1F32E5684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F4481D-9D59-4F67-9601-ED5AD53C6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013912B-12DD-4185-93F2-7F235AD7D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3025" y="4926784"/>
            <a:ext cx="276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145973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22"/>
            <a:ext cx="3547586" cy="1165703"/>
          </a:xfrm>
          <a:prstGeom prst="rect">
            <a:avLst/>
          </a:prstGeom>
          <a:noFill/>
        </p:spPr>
        <p:txBody>
          <a:bodyPr wrap="square" lIns="68556" tIns="34289" rIns="68556" bIns="34289" rtlCol="0" anchor="t">
            <a:spAutoFit/>
          </a:bodyPr>
          <a:lstStyle/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 defTabSz="914063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278927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52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13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2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2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6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75"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1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17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2" indent="-342812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defTabSz="914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072AA2-9BAC-4134-8BC3-EBF2D1997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973" y="753150"/>
            <a:ext cx="5150602" cy="5150602"/>
          </a:xfrm>
          <a:prstGeom prst="rect">
            <a:avLst/>
          </a:prstGeom>
        </p:spPr>
      </p:pic>
      <p:sp>
        <p:nvSpPr>
          <p:cNvPr id="22" name="文本框 17">
            <a:extLst>
              <a:ext uri="{FF2B5EF4-FFF2-40B4-BE49-F238E27FC236}">
                <a16:creationId xmlns:a16="http://schemas.microsoft.com/office/drawing/2014/main" id="{1E352911-7A19-4FEA-8A82-0C3C3C27EBC2}"/>
              </a:ext>
            </a:extLst>
          </p:cNvPr>
          <p:cNvSpPr txBox="1"/>
          <p:nvPr/>
        </p:nvSpPr>
        <p:spPr>
          <a:xfrm>
            <a:off x="1239331" y="640080"/>
            <a:ext cx="6665337" cy="1221487"/>
          </a:xfrm>
          <a:prstGeom prst="rect">
            <a:avLst/>
          </a:prstGeom>
          <a:noFill/>
        </p:spPr>
        <p:txBody>
          <a:bodyPr wrap="square" lIns="51423" tIns="25717" rIns="51423" bIns="25717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514210">
              <a:lnSpc>
                <a:spcPct val="100000"/>
              </a:lnSpc>
              <a:defRPr/>
            </a:pPr>
            <a:r>
              <a:rPr lang="en-US" altLang="zh-CN" sz="3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vi-VN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zh-CN" altLang="en-US" sz="3800" b="1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4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9">
            <a:extLst>
              <a:ext uri="{FF2B5EF4-FFF2-40B4-BE49-F238E27FC236}">
                <a16:creationId xmlns:a16="http://schemas.microsoft.com/office/drawing/2014/main" id="{1F70942B-9272-45C2-A1F5-56BFFCDE0460}"/>
              </a:ext>
            </a:extLst>
          </p:cNvPr>
          <p:cNvSpPr txBox="1"/>
          <p:nvPr/>
        </p:nvSpPr>
        <p:spPr>
          <a:xfrm>
            <a:off x="1674392" y="438150"/>
            <a:ext cx="5785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600"/>
              </a:spcBef>
            </a:pPr>
            <a:r>
              <a:rPr lang="en-US" sz="5400" kern="0" dirty="0" err="1" smtClean="0">
                <a:solidFill>
                  <a:srgbClr val="EB711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5400" kern="0" dirty="0" smtClean="0">
                <a:solidFill>
                  <a:srgbClr val="EB711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 smtClean="0">
                <a:solidFill>
                  <a:srgbClr val="EB711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5400" kern="0" dirty="0" smtClean="0">
                <a:solidFill>
                  <a:srgbClr val="EB711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EB711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5400" kern="0" dirty="0">
              <a:solidFill>
                <a:srgbClr val="EB7115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OnlineLabels Clip Art - Stud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52821"/>
            <a:ext cx="7831666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00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4312"/>
            <a:ext cx="7171268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4425385"/>
            <a:ext cx="8180548" cy="584765"/>
          </a:xfrm>
          <a:prstGeom prst="rect">
            <a:avLst/>
          </a:prstGeom>
          <a:noFill/>
        </p:spPr>
        <p:txBody>
          <a:bodyPr wrap="square" lIns="91416" tIns="45715" rIns="91416" bIns="45715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Juôn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 ng</a:t>
            </a:r>
            <a:r>
              <a:rPr lang="vi-VN" sz="3200" b="1" dirty="0" smtClean="0">
                <a:solidFill>
                  <a:srgbClr val="0000FF"/>
                </a:solidFill>
                <a:latin typeface="HP001 4 hàng" pitchFamily="34" charset="0"/>
              </a:rPr>
              <a:t>ưƟ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nh</a:t>
            </a:r>
            <a:r>
              <a:rPr lang="vi-VN" sz="3200" b="1" dirty="0" smtClean="0">
                <a:solidFill>
                  <a:srgbClr val="0000FF"/>
                </a:solidFill>
                <a:latin typeface="HP001 4 hàng" pitchFamily="34" charset="0"/>
              </a:rPr>
              <a:t>ư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mŎ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9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1053991" y="814592"/>
            <a:ext cx="8013809" cy="1107969"/>
          </a:xfrm>
          <a:prstGeom prst="rect">
            <a:avLst/>
          </a:prstGeom>
          <a:noFill/>
          <a:ln w="9525">
            <a:noFill/>
          </a:ln>
        </p:spPr>
        <p:txBody>
          <a:bodyPr wrap="square" lIns="121895" tIns="60947" rIns="121895" bIns="60947">
            <a:spAutoFit/>
          </a:bodyPr>
          <a:lstStyle/>
          <a:p>
            <a:pPr defTabSz="792146">
              <a:defRPr/>
            </a:pPr>
            <a:endParaRPr lang="en-US" altLang="en-US" sz="32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defTabSz="914175"/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Juôn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ng</a:t>
            </a:r>
            <a:r>
              <a:rPr lang="vi-VN" sz="3200" b="1" dirty="0" smtClean="0">
                <a:solidFill>
                  <a:prstClr val="black"/>
                </a:solidFill>
                <a:latin typeface="HP001 4 hàng" pitchFamily="34" charset="0"/>
              </a:rPr>
              <a:t>ưƟ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nh</a:t>
            </a:r>
            <a:r>
              <a:rPr lang="vi-VN" sz="3200" b="1" dirty="0" smtClean="0">
                <a:solidFill>
                  <a:prstClr val="black"/>
                </a:solidFill>
                <a:latin typeface="HP001 4 hàng" pitchFamily="34" charset="0"/>
              </a:rPr>
              <a:t>ư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mŎ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.</a:t>
            </a:r>
            <a:endParaRPr lang="en-US" sz="3200" b="1" dirty="0">
              <a:solidFill>
                <a:prstClr val="black"/>
              </a:solidFill>
              <a:latin typeface="HP001 4 hàng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3614" y="117995"/>
            <a:ext cx="3674585" cy="624955"/>
          </a:xfrm>
          <a:prstGeom prst="round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60947" rIns="121895" bIns="60947" rtlCol="0" anchor="ctr"/>
          <a:lstStyle/>
          <a:p>
            <a:pPr algn="ctr" defTabSz="792146">
              <a:defRPr/>
            </a:pP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lang="en-US" sz="28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323C2-1216-4BE1-B765-C7E72A64CF57}"/>
              </a:ext>
            </a:extLst>
          </p:cNvPr>
          <p:cNvSpPr txBox="1"/>
          <p:nvPr/>
        </p:nvSpPr>
        <p:spPr>
          <a:xfrm>
            <a:off x="152881" y="3058369"/>
            <a:ext cx="5028720" cy="507805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2,5 ô li?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0E57DB-54C3-4D2A-9706-927FF775D33F}"/>
              </a:ext>
            </a:extLst>
          </p:cNvPr>
          <p:cNvSpPr txBox="1"/>
          <p:nvPr/>
        </p:nvSpPr>
        <p:spPr>
          <a:xfrm>
            <a:off x="5591510" y="3058369"/>
            <a:ext cx="3362043" cy="507805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500" b="1" dirty="0" err="1" smtClean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g,h</a:t>
            </a:r>
            <a:r>
              <a:rPr lang="en-US" sz="25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500" b="1" dirty="0">
              <a:solidFill>
                <a:srgbClr val="FF33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1323C2-1216-4BE1-B765-C7E72A64CF57}"/>
              </a:ext>
            </a:extLst>
          </p:cNvPr>
          <p:cNvSpPr txBox="1"/>
          <p:nvPr/>
        </p:nvSpPr>
        <p:spPr>
          <a:xfrm>
            <a:off x="165689" y="2539051"/>
            <a:ext cx="4628815" cy="507805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0E57DB-54C3-4D2A-9706-927FF775D33F}"/>
              </a:ext>
            </a:extLst>
          </p:cNvPr>
          <p:cNvSpPr txBox="1"/>
          <p:nvPr/>
        </p:nvSpPr>
        <p:spPr>
          <a:xfrm>
            <a:off x="5591510" y="2539051"/>
            <a:ext cx="3113450" cy="507805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5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J</a:t>
            </a:r>
            <a:endParaRPr lang="en-US" sz="2500" b="1" dirty="0">
              <a:solidFill>
                <a:srgbClr val="FF33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11A165-1A4E-4B6C-B1DD-798189419610}"/>
              </a:ext>
            </a:extLst>
          </p:cNvPr>
          <p:cNvSpPr/>
          <p:nvPr/>
        </p:nvSpPr>
        <p:spPr>
          <a:xfrm>
            <a:off x="4970575" y="1292519"/>
            <a:ext cx="228600" cy="5254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60947" rIns="121895" bIns="60947" rtlCol="0" anchor="ctr"/>
          <a:lstStyle/>
          <a:p>
            <a:pPr algn="ctr" defTabSz="792146">
              <a:defRPr/>
            </a:pPr>
            <a:endParaRPr lang="en-US" sz="1500">
              <a:solidFill>
                <a:prstClr val="white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4970575" y="616635"/>
            <a:ext cx="1381501" cy="499154"/>
          </a:xfrm>
          <a:prstGeom prst="wedgeEllipseCallout">
            <a:avLst>
              <a:gd name="adj1" fmla="val -29149"/>
              <a:gd name="adj2" fmla="val 8152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60947" rIns="121895" bIns="60947" rtlCol="0" anchor="ctr"/>
          <a:lstStyle/>
          <a:p>
            <a:pPr algn="ctr" defTabSz="792146"/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1,5 li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732B46-9FBC-45CB-AD32-597F4BEA0934}"/>
              </a:ext>
            </a:extLst>
          </p:cNvPr>
          <p:cNvSpPr txBox="1"/>
          <p:nvPr/>
        </p:nvSpPr>
        <p:spPr>
          <a:xfrm>
            <a:off x="132363" y="3562350"/>
            <a:ext cx="4928532" cy="507805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li?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718E80-4ABF-4787-BAFB-4300E9B14E74}"/>
              </a:ext>
            </a:extLst>
          </p:cNvPr>
          <p:cNvSpPr txBox="1"/>
          <p:nvPr/>
        </p:nvSpPr>
        <p:spPr>
          <a:xfrm>
            <a:off x="5562600" y="3562350"/>
            <a:ext cx="3775298" cy="507805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ô li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32B46-9FBC-45CB-AD32-597F4BEA0934}"/>
              </a:ext>
            </a:extLst>
          </p:cNvPr>
          <p:cNvSpPr txBox="1"/>
          <p:nvPr/>
        </p:nvSpPr>
        <p:spPr>
          <a:xfrm>
            <a:off x="76200" y="4117624"/>
            <a:ext cx="5594599" cy="892526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718E80-4ABF-4787-BAFB-4300E9B14E74}"/>
              </a:ext>
            </a:extLst>
          </p:cNvPr>
          <p:cNvSpPr txBox="1"/>
          <p:nvPr/>
        </p:nvSpPr>
        <p:spPr>
          <a:xfrm>
            <a:off x="5562600" y="4095750"/>
            <a:ext cx="3581400" cy="969470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lnSpc>
                <a:spcPct val="110000"/>
              </a:lnSpc>
              <a:defRPr/>
            </a:pP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143000" y="1762550"/>
            <a:ext cx="369770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67241" y="1739381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806296" y="1762550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99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50" y="23035"/>
            <a:ext cx="7325844" cy="5120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1122" y="700179"/>
            <a:ext cx="932956" cy="923326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5300" b="1" dirty="0" smtClean="0">
                <a:solidFill>
                  <a:prstClr val="white"/>
                </a:solidFill>
                <a:latin typeface="HP001 4 hàng" pitchFamily="34" charset="0"/>
              </a:rPr>
              <a:t>ƌ</a:t>
            </a:r>
            <a:endParaRPr lang="en-US" sz="53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8597" y="2834956"/>
            <a:ext cx="608230" cy="907931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5300" b="1" dirty="0" smtClean="0">
                <a:solidFill>
                  <a:prstClr val="white"/>
                </a:solidFill>
                <a:latin typeface="HP001 4 hàng" pitchFamily="34" charset="0"/>
              </a:rPr>
              <a:t>W</a:t>
            </a:r>
            <a:endParaRPr lang="en-US" sz="53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1122" y="4158387"/>
            <a:ext cx="6948078" cy="507821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Juôn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ng</a:t>
            </a:r>
            <a:r>
              <a:rPr lang="vi-VN" sz="2700" b="1" dirty="0" smtClean="0">
                <a:solidFill>
                  <a:prstClr val="white"/>
                </a:solidFill>
                <a:latin typeface="HP001 4 hàng" pitchFamily="34" charset="0"/>
              </a:rPr>
              <a:t>ưƟ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nh</a:t>
            </a:r>
            <a:r>
              <a:rPr lang="vi-VN" sz="2700" b="1" dirty="0" smtClean="0">
                <a:solidFill>
                  <a:prstClr val="white"/>
                </a:solidFill>
                <a:latin typeface="HP001 4 hàng" pitchFamily="34" charset="0"/>
              </a:rPr>
              <a:t>ư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mŎ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.</a:t>
            </a:r>
            <a:endParaRPr lang="en-US" sz="27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1122" y="1765965"/>
            <a:ext cx="3671478" cy="907931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5300" b="1" dirty="0" smtClean="0">
                <a:solidFill>
                  <a:prstClr val="white"/>
                </a:solidFill>
                <a:latin typeface="HP001 4 hàng" pitchFamily="34" charset="0"/>
              </a:rPr>
              <a:t>J</a:t>
            </a:r>
            <a:endParaRPr lang="en-US" sz="53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79" y="1119406"/>
            <a:ext cx="1848117" cy="116954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 defTabSz="914175"/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500" dirty="0">
                <a:solidFill>
                  <a:srgbClr val="0066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lang="en-US" sz="3500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</a:t>
            </a:r>
            <a:r>
              <a:rPr lang="en-US" sz="35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Ệ</a:t>
            </a:r>
            <a:r>
              <a:rPr lang="en-US" sz="3500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</a:p>
          <a:p>
            <a:pPr algn="ctr" defTabSz="914175"/>
            <a:r>
              <a:rPr lang="en-US" sz="3500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lang="en-US" sz="3500" dirty="0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500" dirty="0">
                <a:solidFill>
                  <a:srgbClr val="99663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</a:t>
            </a:r>
            <a:r>
              <a:rPr lang="en-US" sz="3500" dirty="0">
                <a:solidFill>
                  <a:srgbClr val="FF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54" l="0" r="95111">
                        <a14:foregroundMark x1="29778" y1="20982" x2="35111" y2="19196"/>
                        <a14:foregroundMark x1="33778" y1="30804" x2="38667" y2="31250"/>
                        <a14:foregroundMark x1="58222" y1="59821" x2="59556" y2="75446"/>
                        <a14:foregroundMark x1="65778" y1="61607" x2="62222" y2="73214"/>
                        <a14:foregroundMark x1="44889" y1="89732" x2="72000" y2="88393"/>
                        <a14:foregroundMark x1="75111" y1="88393" x2="79111" y2="8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675" y="2640392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1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01310"/>
            <a:ext cx="1702482" cy="1203851"/>
          </a:xfrm>
          <a:prstGeom prst="rect">
            <a:avLst/>
          </a:prstGeom>
        </p:spPr>
      </p:pic>
      <p:grpSp>
        <p:nvGrpSpPr>
          <p:cNvPr id="3" name="组合 23"/>
          <p:cNvGrpSpPr/>
          <p:nvPr/>
        </p:nvGrpSpPr>
        <p:grpSpPr>
          <a:xfrm>
            <a:off x="757239" y="630158"/>
            <a:ext cx="3462135" cy="1880278"/>
            <a:chOff x="1866512" y="1446509"/>
            <a:chExt cx="3271491" cy="2309600"/>
          </a:xfrm>
        </p:grpSpPr>
        <p:grpSp>
          <p:nvGrpSpPr>
            <p:cNvPr id="4" name="组合 24"/>
            <p:cNvGrpSpPr/>
            <p:nvPr/>
          </p:nvGrpSpPr>
          <p:grpSpPr>
            <a:xfrm>
              <a:off x="1866512" y="1446509"/>
              <a:ext cx="3271491" cy="2309600"/>
              <a:chOff x="3246438" y="1068388"/>
              <a:chExt cx="5711825" cy="4678363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sp>
            <p:nvSpPr>
              <p:cNvPr id="6" name="Freeform 5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sym typeface="+mn-lt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sym typeface="+mn-lt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sym typeface="+mn-lt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sym typeface="+mn-lt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sym typeface="+mn-lt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sym typeface="+mn-lt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sym typeface="+mn-lt"/>
                </a:endParaRPr>
              </a:p>
            </p:txBody>
          </p:sp>
          <p:grpSp>
            <p:nvGrpSpPr>
              <p:cNvPr id="13" name="组合 3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4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5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6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7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8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9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20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21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22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23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24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25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26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27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28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29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30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31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32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33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34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35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36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37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38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39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40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41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42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43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44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45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46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47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48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49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50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51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52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53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54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55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56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57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58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59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0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1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2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3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4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5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6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7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8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9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0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1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2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3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4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5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6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7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8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9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0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1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2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3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4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5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6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7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8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9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90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91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92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93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94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</p:grpSp>
        </p:grpSp>
        <p:sp>
          <p:nvSpPr>
            <p:cNvPr id="5" name="文本框 49"/>
            <p:cNvSpPr txBox="1">
              <a:spLocks noChangeArrowheads="1"/>
            </p:cNvSpPr>
            <p:nvPr/>
          </p:nvSpPr>
          <p:spPr bwMode="auto">
            <a:xfrm>
              <a:off x="1937425" y="2145181"/>
              <a:ext cx="3011454" cy="1239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445761">
                <a:lnSpc>
                  <a:spcPct val="114000"/>
                </a:lnSpc>
                <a:defRPr/>
              </a:pPr>
              <a:r>
                <a:rPr lang="en-US" altLang="zh-CN" sz="2700" b="1" kern="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LUYỆN </a:t>
              </a:r>
              <a:r>
                <a:rPr lang="en-US" altLang="zh-CN" sz="2700" b="1" kern="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VIẾT</a:t>
              </a:r>
            </a:p>
            <a:p>
              <a:pPr algn="ctr" defTabSz="445761">
                <a:lnSpc>
                  <a:spcPct val="114000"/>
                </a:lnSpc>
                <a:defRPr/>
              </a:pPr>
              <a:r>
                <a:rPr lang="en-US" altLang="zh-CN" sz="2700" b="1" kern="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700" b="1" kern="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VÀO VỞ.</a:t>
              </a:r>
            </a:p>
          </p:txBody>
        </p:sp>
      </p:grpSp>
      <p:pic>
        <p:nvPicPr>
          <p:cNvPr id="95" name="Picture 2" descr="Happy Cute Little Kids Boy Girl Stock Vector (Royalty Free) 16312367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97" b="89969" l="2400" r="92133">
                        <a14:foregroundMark x1="20333" y1="23746" x2="24733" y2="28292"/>
                        <a14:foregroundMark x1="16333" y1="59169" x2="15933" y2="73511"/>
                        <a14:foregroundMark x1="38600" y1="65125" x2="39067" y2="69984"/>
                        <a14:foregroundMark x1="33667" y1="51646" x2="48733" y2="55799"/>
                        <a14:foregroundMark x1="81200" y1="69828" x2="79800" y2="77508"/>
                        <a14:foregroundMark x1="84333" y1="76019" x2="84067" y2="80486"/>
                        <a14:foregroundMark x1="61467" y1="70376" x2="61800" y2="84875"/>
                        <a14:foregroundMark x1="54400" y1="68652" x2="53933" y2="71473"/>
                        <a14:foregroundMark x1="50133" y1="67476" x2="46867" y2="71473"/>
                        <a14:foregroundMark x1="34333" y1="51803" x2="38200" y2="50940"/>
                        <a14:foregroundMark x1="61467" y1="52116" x2="68133" y2="59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32" y="947305"/>
            <a:ext cx="5304186" cy="451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3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BAEF037-0C6E-4E0B-A7FB-E5387A10A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001" y="-898807"/>
            <a:ext cx="5126477" cy="6408097"/>
          </a:xfrm>
          <a:prstGeom prst="rect">
            <a:avLst/>
          </a:prstGeom>
        </p:spPr>
      </p:pic>
      <p:sp>
        <p:nvSpPr>
          <p:cNvPr id="13" name="矩形 19">
            <a:extLst>
              <a:ext uri="{FF2B5EF4-FFF2-40B4-BE49-F238E27FC236}">
                <a16:creationId xmlns:a16="http://schemas.microsoft.com/office/drawing/2014/main" id="{83288833-073A-45AE-A3E2-79DCDF457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07" y="497868"/>
            <a:ext cx="557371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/>
            <a:r>
              <a:rPr lang="en-US" altLang="zh-CN" sz="6600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Củng</a:t>
            </a:r>
            <a:r>
              <a:rPr lang="en-US" altLang="zh-CN" sz="6600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6600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cố</a:t>
            </a:r>
            <a:r>
              <a:rPr lang="en-US" altLang="zh-CN" sz="6600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6600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và</a:t>
            </a:r>
            <a:r>
              <a:rPr lang="en-US" altLang="zh-CN" sz="6600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6600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dặn</a:t>
            </a:r>
            <a:r>
              <a:rPr lang="en-US" altLang="zh-CN" sz="6600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6600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dò</a:t>
            </a:r>
            <a:endParaRPr lang="en-US" altLang="zh-CN" sz="6600" dirty="0">
              <a:solidFill>
                <a:srgbClr val="00B0F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  <a:sym typeface="+mn-ea"/>
            </a:endParaRPr>
          </a:p>
        </p:txBody>
      </p:sp>
      <p:pic>
        <p:nvPicPr>
          <p:cNvPr id="4" name="图片 15">
            <a:extLst>
              <a:ext uri="{FF2B5EF4-FFF2-40B4-BE49-F238E27FC236}">
                <a16:creationId xmlns:a16="http://schemas.microsoft.com/office/drawing/2014/main" id="{7032D65C-BA2E-411C-A872-4044365DFF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93" y="2477526"/>
            <a:ext cx="1004933" cy="1606570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6187AA9C-0828-45B5-B138-33793F4B4F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5998">
            <a:off x="948589" y="3040116"/>
            <a:ext cx="1369506" cy="182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33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iễn phí Bà Ngoại Vẽ Tay Và Cháu Gái Của Bà Là Những Yếu Tố Thương Mại Có  PNG &amp;amp; PSD hình ảnh tải xuống _ kích thước 2000 × 2000px,ID832330331 -  Lovepik">
            <a:extLst>
              <a:ext uri="{FF2B5EF4-FFF2-40B4-BE49-F238E27FC236}">
                <a16:creationId xmlns:a16="http://schemas.microsoft.com/office/drawing/2014/main" id="{D4CB14FC-EAC1-4F21-8E3C-FC07E401A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977" l="5814" r="94186">
                        <a14:foregroundMark x1="24767" y1="29070" x2="27093" y2="37674"/>
                        <a14:foregroundMark x1="43256" y1="32093" x2="49186" y2="42558"/>
                        <a14:foregroundMark x1="29186" y1="48372" x2="33372" y2="48953"/>
                        <a14:foregroundMark x1="20581" y1="83372" x2="10233" y2="95465"/>
                        <a14:foregroundMark x1="8140" y1="86047" x2="5814" y2="96047"/>
                        <a14:foregroundMark x1="5814" y1="96047" x2="6163" y2="96977"/>
                        <a14:foregroundMark x1="14302" y1="95930" x2="59302" y2="90930"/>
                        <a14:foregroundMark x1="59302" y1="90930" x2="59884" y2="90930"/>
                        <a14:foregroundMark x1="94186" y1="63256" x2="92558" y2="84884"/>
                        <a14:foregroundMark x1="35116" y1="23140" x2="36977" y2="23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411" y="1405218"/>
            <a:ext cx="3541341" cy="354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ảnh Vẽ Tay Học Sinh Hoa Tặng Thầy Cô, Ngày Nhà Giáo, Phim Hoạt Hình,  Bó Hoa miễn phí tải tập tin PNG PSDComment và Vector">
            <a:extLst>
              <a:ext uri="{FF2B5EF4-FFF2-40B4-BE49-F238E27FC236}">
                <a16:creationId xmlns:a16="http://schemas.microsoft.com/office/drawing/2014/main" id="{771363E8-CEBB-465E-B94F-3CA462747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67" b="98333" l="9000" r="90000">
                        <a14:foregroundMark x1="21083" y1="12167" x2="18750" y2="24583"/>
                        <a14:foregroundMark x1="28000" y1="4167" x2="30167" y2="4333"/>
                        <a14:foregroundMark x1="15250" y1="45500" x2="10250" y2="53917"/>
                        <a14:foregroundMark x1="10250" y1="53917" x2="9083" y2="63417"/>
                        <a14:foregroundMark x1="9083" y1="63417" x2="10500" y2="68750"/>
                        <a14:foregroundMark x1="36417" y1="93333" x2="42417" y2="92917"/>
                        <a14:foregroundMark x1="72750" y1="54000" x2="74083" y2="86667"/>
                        <a14:foregroundMark x1="30167" y1="75417" x2="28500" y2="89750"/>
                        <a14:foregroundMark x1="28500" y1="89750" x2="29500" y2="93750"/>
                        <a14:foregroundMark x1="81333" y1="63000" x2="81333" y2="90333"/>
                        <a14:foregroundMark x1="85833" y1="57417" x2="82917" y2="79083"/>
                        <a14:foregroundMark x1="78500" y1="47833" x2="86167" y2="55167"/>
                        <a14:foregroundMark x1="86167" y1="55167" x2="89083" y2="64667"/>
                        <a14:foregroundMark x1="89083" y1="64667" x2="89083" y2="80667"/>
                        <a14:foregroundMark x1="67917" y1="56500" x2="64000" y2="74667"/>
                        <a14:foregroundMark x1="64000" y1="74667" x2="66833" y2="86417"/>
                        <a14:foregroundMark x1="63333" y1="67750" x2="61667" y2="82333"/>
                        <a14:foregroundMark x1="62417" y1="69833" x2="61500" y2="78667"/>
                        <a14:foregroundMark x1="69583" y1="75417" x2="70917" y2="81667"/>
                        <a14:foregroundMark x1="63500" y1="98000" x2="74000" y2="97917"/>
                        <a14:foregroundMark x1="74000" y1="97917" x2="74167" y2="97917"/>
                        <a14:foregroundMark x1="28833" y1="98333" x2="38500" y2="96500"/>
                        <a14:foregroundMark x1="38500" y1="96500" x2="38667" y2="96500"/>
                        <a14:foregroundMark x1="67250" y1="54250" x2="67000" y2="58833"/>
                        <a14:foregroundMark x1="67000" y1="50750" x2="66833" y2="56250"/>
                        <a14:foregroundMark x1="66583" y1="51000" x2="66583" y2="53083"/>
                        <a14:foregroundMark x1="61750" y1="71250" x2="61750" y2="75000"/>
                        <a14:foregroundMark x1="61750" y1="69667" x2="61250" y2="73333"/>
                        <a14:backgroundMark x1="63333" y1="49917" x2="61667" y2="54500"/>
                        <a14:backgroundMark x1="58000" y1="70833" x2="58250" y2="74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4"/>
            <a:ext cx="2796988" cy="27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4">
            <a:extLst>
              <a:ext uri="{FF2B5EF4-FFF2-40B4-BE49-F238E27FC236}">
                <a16:creationId xmlns:a16="http://schemas.microsoft.com/office/drawing/2014/main" id="{67FEE2CE-7B10-4057-82B7-0CB34B245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402" y="693130"/>
            <a:ext cx="584995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defTabSz="685800"/>
            <a:r>
              <a:rPr lang="en-US" altLang="zh-CN" sz="4400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Tạm</a:t>
            </a:r>
            <a:r>
              <a:rPr lang="en-US" altLang="zh-CN" sz="4400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biệt</a:t>
            </a:r>
            <a:r>
              <a:rPr lang="en-US" altLang="zh-CN" sz="4400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và</a:t>
            </a:r>
            <a:r>
              <a:rPr lang="en-US" altLang="zh-CN" sz="4400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hẹn</a:t>
            </a:r>
            <a:r>
              <a:rPr lang="en-US" altLang="zh-CN" sz="4400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gặp</a:t>
            </a:r>
            <a:r>
              <a:rPr lang="en-US" altLang="zh-CN" sz="4400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lại</a:t>
            </a:r>
            <a:r>
              <a:rPr lang="en-US" altLang="zh-CN" sz="4400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các</a:t>
            </a:r>
            <a:r>
              <a:rPr lang="en-US" altLang="zh-CN" sz="4400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con</a:t>
            </a:r>
            <a:endParaRPr lang="zh-CN" altLang="en-US" sz="4400" b="1" dirty="0">
              <a:solidFill>
                <a:srgbClr val="00B0F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68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136</Words>
  <Application>Microsoft Office PowerPoint</Application>
  <PresentationFormat>On-screen Show (16:9)</PresentationFormat>
  <Paragraphs>33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微软雅黑</vt:lpstr>
      <vt:lpstr>SimSun</vt:lpstr>
      <vt:lpstr>SimSun</vt:lpstr>
      <vt:lpstr>Arial</vt:lpstr>
      <vt:lpstr>Arial-Rounded</vt:lpstr>
      <vt:lpstr>Calibri</vt:lpstr>
      <vt:lpstr>Century Gothic</vt:lpstr>
      <vt:lpstr>等线</vt:lpstr>
      <vt:lpstr>等线 Light</vt:lpstr>
      <vt:lpstr>HP001 4 hàng</vt:lpstr>
      <vt:lpstr>Times New Roman</vt:lpstr>
      <vt:lpstr>字魂70号-灵悦黑体</vt:lpstr>
      <vt:lpstr>1_Office 主题​​</vt:lpstr>
      <vt:lpstr>3_Office 主题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Admin</cp:lastModifiedBy>
  <cp:revision>12</cp:revision>
  <dcterms:created xsi:type="dcterms:W3CDTF">2022-02-06T15:51:57Z</dcterms:created>
  <dcterms:modified xsi:type="dcterms:W3CDTF">2024-05-02T10:01:07Z</dcterms:modified>
</cp:coreProperties>
</file>