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18"/>
  </p:notesMasterIdLst>
  <p:sldIdLst>
    <p:sldId id="259" r:id="rId4"/>
    <p:sldId id="262" r:id="rId5"/>
    <p:sldId id="257" r:id="rId6"/>
    <p:sldId id="266" r:id="rId7"/>
    <p:sldId id="256" r:id="rId8"/>
    <p:sldId id="267" r:id="rId9"/>
    <p:sldId id="270" r:id="rId10"/>
    <p:sldId id="271" r:id="rId11"/>
    <p:sldId id="274" r:id="rId12"/>
    <p:sldId id="275" r:id="rId13"/>
    <p:sldId id="276" r:id="rId14"/>
    <p:sldId id="268" r:id="rId15"/>
    <p:sldId id="260" r:id="rId16"/>
    <p:sldId id="258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4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5AC55-8C17-48A8-A816-FB5CC7ADF604}" type="datetimeFigureOut">
              <a:rPr lang="en-US" smtClean="0"/>
              <a:t>07/05/2023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5A56E-C91D-48D2-9B73-3BB5C7D5C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17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5A56E-C91D-48D2-9B73-3BB5C7D5CF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36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5B1C9-8EEC-4DF4-A574-462BDB3CB63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406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5B1C9-8EEC-4DF4-A574-462BDB3CB63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8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5A56E-C91D-48D2-9B73-3BB5C7D5CF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27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5A56E-C91D-48D2-9B73-3BB5C7D5CF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75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5A56E-C91D-48D2-9B73-3BB5C7D5CF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8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5A56E-C91D-48D2-9B73-3BB5C7D5CF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45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5A56E-C91D-48D2-9B73-3BB5C7D5CF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95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5A56E-C91D-48D2-9B73-3BB5C7D5CF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59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5A56E-C91D-48D2-9B73-3BB5C7D5CF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65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5A56E-C91D-48D2-9B73-3BB5C7D5CF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12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02CB-EEFC-4246-A5B6-DEC63FF7E6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2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02CB-EEFC-4246-A5B6-DEC63FF7E6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95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5B1C9-8EEC-4DF4-A574-462BDB3CB63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0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07/05/2023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1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07/05/2023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0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07/05/2023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1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797">
            <a:hlinkClick r:id="" action="ppaction://media"/>
            <a:extLst>
              <a:ext uri="{FF2B5EF4-FFF2-40B4-BE49-F238E27FC236}">
                <a16:creationId xmlns:a16="http://schemas.microsoft.com/office/drawing/2014/main" id="{CCCE7297-F4E1-4ED4-9FC0-DABFE273A501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4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4B29A9D-9234-4D6C-BFDD-BAC267C2B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5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485DD1D-21FB-46C7-93D9-1DBC060E737E}"/>
              </a:ext>
            </a:extLst>
          </p:cNvPr>
          <p:cNvSpPr/>
          <p:nvPr userDrawn="1"/>
        </p:nvSpPr>
        <p:spPr>
          <a:xfrm>
            <a:off x="383491" y="364688"/>
            <a:ext cx="8377019" cy="4414125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663"/>
            <a:endParaRPr lang="zh-CN" altLang="en-US" sz="1400" dirty="0">
              <a:solidFill>
                <a:prstClr val="black">
                  <a:lumMod val="95000"/>
                  <a:lumOff val="5000"/>
                </a:prst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929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CE4507-A9DC-4403-9145-8D352DE91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D8F23B-39A1-4D11-890E-DDB7A176E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499A0B9-7DB6-4BB1-B82A-F22A5A491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EA7023C-31FC-4FA2-8025-329850068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C3E75D-EC7A-49AF-A2D9-E799F9E46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0A6948-BBAB-477E-AB55-2D161F8F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7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63B32D-8BCB-486C-A44D-FA2551B2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FD3EEA-40E8-4844-A84B-B004D1C2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19FF95-C2C5-4F5C-BCE5-F409F3C64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A819893-B629-4F10-8771-901793EF6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B2FCCF2-F2EE-4428-89A2-73C7CD078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FB6841-E3A0-46D7-AE68-B8E2EFD4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E5E451-C846-4700-BE4D-7420E6F1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83A4986-2BF7-4CBE-860B-098C498B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63B32D-8BCB-486C-A44D-FA2551B2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FD3EEA-40E8-4844-A84B-B004D1C2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19FF95-C2C5-4F5C-BCE5-F409F3C64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A819893-B629-4F10-8771-901793EF6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B2FCCF2-F2EE-4428-89A2-73C7CD078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FB6841-E3A0-46D7-AE68-B8E2EFD4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E5E451-C846-4700-BE4D-7420E6F1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83A4986-2BF7-4CBE-860B-098C498B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02179" y="5002158"/>
            <a:ext cx="1350150" cy="1000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734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F6C0D4-73B6-47AD-B286-A2A047D3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73AB4BC-A69E-4F51-8034-7E57B2AAE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2233AE-1AD2-42FF-B7B8-1A0D5E77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2F3D708-D960-4007-AABB-F21D6CCD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6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07/05/2023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7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C85943F-E081-447A-9EB2-2B88D1C2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FBAEEA8-CEEF-4F15-89D8-7DDE71B1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D03397-6C58-4D98-89D1-203EEF75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C68400-40BE-432B-B065-CE95AE3D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4F8D77-48AD-4393-88F2-5A8AF2A78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6AF9ECA-FF14-4070-8EE1-56F08DF0B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0B8411-C849-44CC-B310-608EEF862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8D4AFF-E807-43B0-86EF-37278F7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093E97-F209-449A-907B-4551FD472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353C68-7646-4399-98D5-5B3C4D10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8757E82-B725-4624-A28B-37FCC82475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443960C-6C6E-4FDE-8FD6-B259FE9BB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5B9962-007D-4762-9257-4C462F765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33CFB8-52CC-42BA-A7D5-D372EB35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230BB3B-6FF6-45EE-94B6-EFE514A0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8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B31B81-A36D-4F74-9BD3-DC0D63FA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13C4CB7-C992-40B1-A52F-CF9A41276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565CE6-BEDC-4811-BD39-79E7C146B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BD0CF-13D8-4911-9566-ACEF3CD2C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D7BBF3-1B3A-4CE4-A65B-E54F1556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5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1B722FC-EC2A-48DE-AC5F-8E81F2EA8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05403A-6B86-46E1-995E-2A5398C79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F7AA5D-5136-4A57-B92C-828C56ECF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B739A5-B8FB-4DA4-AB0D-66B1792E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30DFA6-1C10-4BA9-A1F8-80B27E2FC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0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0"/>
            <a:ext cx="6858000" cy="1241822"/>
          </a:xfrm>
        </p:spPr>
        <p:txBody>
          <a:bodyPr lIns="68580" tIns="34290" rIns="68580" bIns="34290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2023/5/7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4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2023/5/7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6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2023/5/7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3"/>
            <a:ext cx="7886700" cy="1862336"/>
          </a:xfrm>
        </p:spPr>
        <p:txBody>
          <a:bodyPr lIns="68580" tIns="34290" rIns="68580" bIns="34290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69925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2023/5/7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5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7"/>
            <a:ext cx="3868340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2023/5/7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4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07/05/2023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8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0"/>
            <a:ext cx="4286250" cy="1036838"/>
          </a:xfrm>
        </p:spPr>
        <p:txBody>
          <a:bodyPr lIns="68580" tIns="34290" rIns="68580" bIns="34290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2023/5/7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1"/>
            <a:ext cx="4286250" cy="889453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9267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2023/5/7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5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535255"/>
            <a:ext cx="3511241" cy="1071121"/>
          </a:xfrm>
        </p:spPr>
        <p:txBody>
          <a:bodyPr lIns="68580" tIns="34290" rIns="68580" bIns="34290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735405"/>
            <a:ext cx="3511241" cy="2858691"/>
          </a:xfr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2023/5/7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2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273844"/>
            <a:ext cx="681676" cy="4358879"/>
          </a:xfrm>
        </p:spPr>
        <p:txBody>
          <a:bodyPr vert="eaVert" lIns="68580" tIns="34290" rIns="68580" bIns="3429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7084832" cy="4358879"/>
          </a:xfrm>
        </p:spPr>
        <p:txBody>
          <a:bodyPr vert="eaVert"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2023/5/7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4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800"/>
              <a:t>2023/5/7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8890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07/05/2023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6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07/05/2023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9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07/05/2023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5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07/05/2023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0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07/05/2023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E1E1-FD74-44FB-90E3-B7527767F462}" type="datetimeFigureOut">
              <a:rPr lang="en-US" smtClean="0"/>
              <a:t>07/05/2023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8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FE1E1-FD74-44FB-90E3-B7527767F462}" type="datetimeFigureOut">
              <a:rPr lang="en-US" smtClean="0"/>
              <a:t>07/05/2023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53231-4BF5-4384-A499-8D0C9D61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8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B4417AF-FA81-40D2-A298-D8DD36F5C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C41C00-654E-4DA7-8043-74DF41C7C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585945-683B-4EB8-88DB-C025B66C7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2023/5/7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06BDBF-51C9-4F81-BBD4-6092E127C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C439A6-1331-4ABD-B0AA-DB0E34CAF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2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07"/>
            <a:ext cx="3547586" cy="114646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90749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5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microsoft.com/office/2007/relationships/hdphoto" Target="../media/hdphoto9.wdp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6.wdp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5" Type="http://schemas.openxmlformats.org/officeDocument/2006/relationships/image" Target="../media/image32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30.png"/><Relationship Id="rId1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uhong1972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hyperlink" Target="mailto:hongvu7219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4245" y="1"/>
            <a:ext cx="1463040" cy="132802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90937" y="1"/>
            <a:ext cx="1653064" cy="124591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C1F13ED-080F-4C19-83CD-75F96B8D9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" y="696060"/>
            <a:ext cx="9144000" cy="3237480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76A73C87-02A7-421C-BBD5-D730552E5B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585245"/>
            <a:ext cx="2743201" cy="4354535"/>
          </a:xfrm>
          <a:prstGeom prst="rect">
            <a:avLst/>
          </a:prstGeom>
        </p:spPr>
      </p:pic>
      <p:sp>
        <p:nvSpPr>
          <p:cNvPr id="6" name="文本框 76"/>
          <p:cNvSpPr txBox="1"/>
          <p:nvPr/>
        </p:nvSpPr>
        <p:spPr>
          <a:xfrm>
            <a:off x="3131128" y="1244921"/>
            <a:ext cx="5029200" cy="2100573"/>
          </a:xfrm>
          <a:prstGeom prst="rect">
            <a:avLst/>
          </a:prstGeom>
          <a:noFill/>
        </p:spPr>
        <p:txBody>
          <a:bodyPr wrap="square" lIns="68517" tIns="34289" rIns="68517" bIns="34289" rtlCol="0">
            <a:spAutoFit/>
          </a:bodyPr>
          <a:lstStyle/>
          <a:p>
            <a:pPr algn="ctr" defTabSz="685086">
              <a:defRPr/>
            </a:pP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4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zh-CN" altLang="en-US" sz="4400" b="1" kern="0" dirty="0">
              <a:solidFill>
                <a:srgbClr val="28B8D3"/>
              </a:solidFill>
              <a:latin typeface="经典趣体简" panose="02010609000101010101" pitchFamily="49" charset="-122"/>
              <a:ea typeface="经典趣体简" panose="02010609000101010101" pitchFamily="49" charset="-122"/>
              <a:cs typeface="经典趣体简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686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9778" y1="36111" x2="32667" y2="72436"/>
                        <a14:foregroundMark x1="18000" y1="73077" x2="80000" y2="76282"/>
                        <a14:foregroundMark x1="66667" y1="14530" x2="64444" y2="78419"/>
                        <a14:foregroundMark x1="56889" y1="50855" x2="61333" y2="64530"/>
                        <a14:foregroundMark x1="63778" y1="49786" x2="66000" y2="59188"/>
                        <a14:foregroundMark x1="66000" y1="60470" x2="63556" y2="75641"/>
                        <a14:foregroundMark x1="33333" y1="60470" x2="48444" y2="67521"/>
                        <a14:foregroundMark x1="35556" y1="80128" x2="58889" y2="79487"/>
                        <a14:foregroundMark x1="32667" y1="86538" x2="76667" y2="84188"/>
                        <a14:foregroundMark x1="71111" y1="52778" x2="82444" y2="70726"/>
                        <a14:foregroundMark x1="54000" y1="57265" x2="53778" y2="70940"/>
                        <a14:foregroundMark x1="63778" y1="49145" x2="66222" y2="61966"/>
                        <a14:foregroundMark x1="67778" y1="52137" x2="66889" y2="58547"/>
                        <a14:foregroundMark x1="35111" y1="41667" x2="30667" y2="64316"/>
                        <a14:foregroundMark x1="19333" y1="75000" x2="34444" y2="86752"/>
                        <a14:foregroundMark x1="62444" y1="18803" x2="58667" y2="37607"/>
                        <a14:foregroundMark x1="70889" y1="22650" x2="71778" y2="32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190750"/>
            <a:ext cx="3438525" cy="3195066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291998" y="3409950"/>
            <a:ext cx="3352800" cy="1002030"/>
          </a:xfrm>
          <a:prstGeom prst="wedgeRoundRectCallout">
            <a:avLst>
              <a:gd name="adj1" fmla="val 74948"/>
              <a:gd name="adj2" fmla="val -1370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 ảnh đang làm gì?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5257800" y="788296"/>
            <a:ext cx="3581400" cy="744743"/>
          </a:xfrm>
          <a:prstGeom prst="wedgeRoundRectCallout">
            <a:avLst>
              <a:gd name="adj1" fmla="val -15488"/>
              <a:gd name="adj2" fmla="val 81912"/>
              <a:gd name="adj3" fmla="val 16667"/>
            </a:avLst>
          </a:prstGeom>
          <a:solidFill>
            <a:srgbClr val="FFCCCC"/>
          </a:solidFill>
          <a:ln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defTabSz="685613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 ấy đang trồng cây.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37078"/>
            <a:ext cx="3886200" cy="308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4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9778" y1="36111" x2="32667" y2="72436"/>
                        <a14:foregroundMark x1="18000" y1="73077" x2="80000" y2="76282"/>
                        <a14:foregroundMark x1="66667" y1="14530" x2="64444" y2="78419"/>
                        <a14:foregroundMark x1="56889" y1="50855" x2="61333" y2="64530"/>
                        <a14:foregroundMark x1="63778" y1="49786" x2="66000" y2="59188"/>
                        <a14:foregroundMark x1="66000" y1="60470" x2="63556" y2="75641"/>
                        <a14:foregroundMark x1="33333" y1="60470" x2="48444" y2="67521"/>
                        <a14:foregroundMark x1="35556" y1="80128" x2="58889" y2="79487"/>
                        <a14:foregroundMark x1="32667" y1="86538" x2="76667" y2="84188"/>
                        <a14:foregroundMark x1="71111" y1="52778" x2="82444" y2="70726"/>
                        <a14:foregroundMark x1="54000" y1="57265" x2="53778" y2="70940"/>
                        <a14:foregroundMark x1="63778" y1="49145" x2="66222" y2="61966"/>
                        <a14:foregroundMark x1="67778" y1="52137" x2="66889" y2="58547"/>
                        <a14:foregroundMark x1="35111" y1="41667" x2="30667" y2="64316"/>
                        <a14:foregroundMark x1="19333" y1="75000" x2="34444" y2="86752"/>
                        <a14:foregroundMark x1="62444" y1="18803" x2="58667" y2="37607"/>
                        <a14:foregroundMark x1="70889" y1="22650" x2="71778" y2="32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190750"/>
            <a:ext cx="3438525" cy="3195066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140094" y="3079891"/>
            <a:ext cx="3352800" cy="1002030"/>
          </a:xfrm>
          <a:prstGeom prst="wedgeRoundRectCallout">
            <a:avLst>
              <a:gd name="adj1" fmla="val 74948"/>
              <a:gd name="adj2" fmla="val -1370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 trong ảnh đang làm gì?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6019800" y="1047750"/>
            <a:ext cx="2590800" cy="744743"/>
          </a:xfrm>
          <a:prstGeom prst="wedgeRoundRectCallout">
            <a:avLst>
              <a:gd name="adj1" fmla="val -31420"/>
              <a:gd name="adj2" fmla="val 130042"/>
              <a:gd name="adj3" fmla="val 16667"/>
            </a:avLst>
          </a:prstGeom>
          <a:solidFill>
            <a:srgbClr val="FFCCCC"/>
          </a:solidFill>
          <a:ln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defTabSz="685613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413" y="83631"/>
            <a:ext cx="4623587" cy="299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7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515" y="21023"/>
            <a:ext cx="837468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3. </a:t>
            </a: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 về nghề nghiệp và công việc của những người trong ảnh</a:t>
            </a:r>
            <a:r>
              <a:rPr lang="vi-VN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>
                        <a14:foregroundMark x1="23231" y1="37154" x2="31538" y2="40385"/>
                        <a14:foregroundMark x1="31538" y1="28154" x2="55077" y2="85692"/>
                        <a14:foregroundMark x1="54154" y1="31385" x2="53923" y2="57231"/>
                        <a14:foregroundMark x1="58538" y1="40615" x2="55308" y2="55385"/>
                        <a14:foregroundMark x1="33154" y1="46615" x2="60846" y2="43615"/>
                        <a14:foregroundMark x1="44692" y1="52846" x2="52077" y2="46615"/>
                        <a14:foregroundMark x1="82769" y1="17769" x2="82538" y2="29308"/>
                        <a14:foregroundMark x1="80000" y1="19385" x2="84846" y2="29077"/>
                        <a14:foregroundMark x1="77000" y1="21923" x2="90154" y2="32769"/>
                        <a14:foregroundMark x1="74692" y1="29308" x2="90615" y2="27692"/>
                        <a14:foregroundMark x1="88538" y1="19154" x2="83462" y2="27231"/>
                        <a14:foregroundMark x1="86000" y1="18462" x2="84154" y2="24462"/>
                        <a14:foregroundMark x1="87615" y1="25154" x2="90846" y2="22846"/>
                        <a14:foregroundMark x1="88077" y1="27231" x2="91769" y2="25385"/>
                        <a14:foregroundMark x1="89000" y1="28615" x2="93385" y2="29308"/>
                        <a14:foregroundMark x1="74462" y1="25154" x2="78385" y2="27462"/>
                        <a14:foregroundMark x1="76077" y1="21462" x2="80923" y2="24923"/>
                        <a14:foregroundMark x1="80923" y1="30923" x2="85077" y2="32308"/>
                        <a14:foregroundMark x1="80923" y1="33000" x2="84385" y2="29769"/>
                        <a14:foregroundMark x1="74462" y1="38308" x2="74000" y2="52154"/>
                        <a14:foregroundMark x1="45615" y1="54000" x2="52077" y2="51231"/>
                        <a14:foregroundMark x1="10538" y1="85923" x2="93385" y2="86385"/>
                        <a14:foregroundMark x1="13538" y1="94231" x2="85538" y2="93538"/>
                        <a14:foregroundMark x1="29000" y1="35077" x2="39615" y2="60231"/>
                        <a14:foregroundMark x1="24615" y1="53308" x2="41923" y2="65538"/>
                        <a14:foregroundMark x1="58308" y1="35308" x2="65692" y2="58154"/>
                        <a14:foregroundMark x1="80231" y1="33462" x2="85308" y2="30231"/>
                        <a14:foregroundMark x1="91308" y1="23077" x2="88538" y2="26308"/>
                        <a14:foregroundMark x1="73308" y1="41077" x2="77923" y2="59769"/>
                        <a14:foregroundMark x1="75615" y1="22154" x2="83692" y2="34385"/>
                        <a14:foregroundMark x1="78615" y1="19615" x2="81615" y2="26077"/>
                        <a14:foregroundMark x1="91538" y1="21692" x2="87846" y2="24462"/>
                        <a14:foregroundMark x1="90154" y1="20538" x2="87615" y2="25385"/>
                        <a14:foregroundMark x1="85308" y1="31615" x2="88308" y2="34385"/>
                        <a14:foregroundMark x1="89231" y1="20308" x2="84154" y2="23538"/>
                        <a14:foregroundMark x1="88077" y1="20769" x2="89692" y2="33923"/>
                        <a14:foregroundMark x1="92231" y1="27000" x2="88769" y2="33923"/>
                        <a14:foregroundMark x1="83231" y1="34154" x2="90385" y2="32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3588" y="2771747"/>
            <a:ext cx="1952567" cy="23082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363136" y="3257548"/>
            <a:ext cx="5638800" cy="1038461"/>
          </a:xfrm>
          <a:prstGeom prst="wedgeRoundRectCallout">
            <a:avLst>
              <a:gd name="adj1" fmla="val 60206"/>
              <a:gd name="adj2" fmla="val -6515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giầy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" y="564565"/>
            <a:ext cx="8324850" cy="2311986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52720" y="3281628"/>
            <a:ext cx="5638800" cy="1038461"/>
          </a:xfrm>
          <a:prstGeom prst="wedgeRoundRectCallout">
            <a:avLst>
              <a:gd name="adj1" fmla="val 60206"/>
              <a:gd name="adj2" fmla="val -651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63136" y="3269588"/>
            <a:ext cx="5638800" cy="1038461"/>
          </a:xfrm>
          <a:prstGeom prst="wedgeRoundRectCallout">
            <a:avLst>
              <a:gd name="adj1" fmla="val 60206"/>
              <a:gd name="adj2" fmla="val -6515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1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4">
            <a:extLst>
              <a:ext uri="{FF2B5EF4-FFF2-40B4-BE49-F238E27FC236}">
                <a16:creationId xmlns:a16="http://schemas.microsoft.com/office/drawing/2014/main" id="{914B0FCC-D943-4494-B6F4-96AA634D5DEE}"/>
              </a:ext>
            </a:extLst>
          </p:cNvPr>
          <p:cNvSpPr/>
          <p:nvPr/>
        </p:nvSpPr>
        <p:spPr bwMode="auto">
          <a:xfrm rot="13313826">
            <a:off x="2694126" y="2416399"/>
            <a:ext cx="673885" cy="1265714"/>
          </a:xfrm>
          <a:custGeom>
            <a:avLst/>
            <a:gdLst>
              <a:gd name="T0" fmla="*/ 329 w 486"/>
              <a:gd name="T1" fmla="*/ 0 h 799"/>
              <a:gd name="T2" fmla="*/ 378 w 486"/>
              <a:gd name="T3" fmla="*/ 1 h 799"/>
              <a:gd name="T4" fmla="*/ 430 w 486"/>
              <a:gd name="T5" fmla="*/ 7 h 799"/>
              <a:gd name="T6" fmla="*/ 486 w 486"/>
              <a:gd name="T7" fmla="*/ 19 h 799"/>
              <a:gd name="T8" fmla="*/ 483 w 486"/>
              <a:gd name="T9" fmla="*/ 30 h 799"/>
              <a:gd name="T10" fmla="*/ 428 w 486"/>
              <a:gd name="T11" fmla="*/ 19 h 799"/>
              <a:gd name="T12" fmla="*/ 376 w 486"/>
              <a:gd name="T13" fmla="*/ 13 h 799"/>
              <a:gd name="T14" fmla="*/ 329 w 486"/>
              <a:gd name="T15" fmla="*/ 12 h 799"/>
              <a:gd name="T16" fmla="*/ 278 w 486"/>
              <a:gd name="T17" fmla="*/ 15 h 799"/>
              <a:gd name="T18" fmla="*/ 231 w 486"/>
              <a:gd name="T19" fmla="*/ 22 h 799"/>
              <a:gd name="T20" fmla="*/ 191 w 486"/>
              <a:gd name="T21" fmla="*/ 36 h 799"/>
              <a:gd name="T22" fmla="*/ 153 w 486"/>
              <a:gd name="T23" fmla="*/ 53 h 799"/>
              <a:gd name="T24" fmla="*/ 122 w 486"/>
              <a:gd name="T25" fmla="*/ 74 h 799"/>
              <a:gd name="T26" fmla="*/ 94 w 486"/>
              <a:gd name="T27" fmla="*/ 101 h 799"/>
              <a:gd name="T28" fmla="*/ 72 w 486"/>
              <a:gd name="T29" fmla="*/ 129 h 799"/>
              <a:gd name="T30" fmla="*/ 52 w 486"/>
              <a:gd name="T31" fmla="*/ 162 h 799"/>
              <a:gd name="T32" fmla="*/ 38 w 486"/>
              <a:gd name="T33" fmla="*/ 198 h 799"/>
              <a:gd name="T34" fmla="*/ 27 w 486"/>
              <a:gd name="T35" fmla="*/ 235 h 799"/>
              <a:gd name="T36" fmla="*/ 18 w 486"/>
              <a:gd name="T37" fmla="*/ 275 h 799"/>
              <a:gd name="T38" fmla="*/ 14 w 486"/>
              <a:gd name="T39" fmla="*/ 317 h 799"/>
              <a:gd name="T40" fmla="*/ 12 w 486"/>
              <a:gd name="T41" fmla="*/ 361 h 799"/>
              <a:gd name="T42" fmla="*/ 17 w 486"/>
              <a:gd name="T43" fmla="*/ 434 h 799"/>
              <a:gd name="T44" fmla="*/ 27 w 486"/>
              <a:gd name="T45" fmla="*/ 510 h 799"/>
              <a:gd name="T46" fmla="*/ 45 w 486"/>
              <a:gd name="T47" fmla="*/ 584 h 799"/>
              <a:gd name="T48" fmla="*/ 67 w 486"/>
              <a:gd name="T49" fmla="*/ 657 h 799"/>
              <a:gd name="T50" fmla="*/ 95 w 486"/>
              <a:gd name="T51" fmla="*/ 727 h 799"/>
              <a:gd name="T52" fmla="*/ 127 w 486"/>
              <a:gd name="T53" fmla="*/ 793 h 799"/>
              <a:gd name="T54" fmla="*/ 127 w 486"/>
              <a:gd name="T55" fmla="*/ 793 h 799"/>
              <a:gd name="T56" fmla="*/ 115 w 486"/>
              <a:gd name="T57" fmla="*/ 799 h 799"/>
              <a:gd name="T58" fmla="*/ 84 w 486"/>
              <a:gd name="T59" fmla="*/ 733 h 799"/>
              <a:gd name="T60" fmla="*/ 55 w 486"/>
              <a:gd name="T61" fmla="*/ 662 h 799"/>
              <a:gd name="T62" fmla="*/ 33 w 486"/>
              <a:gd name="T63" fmla="*/ 587 h 799"/>
              <a:gd name="T64" fmla="*/ 15 w 486"/>
              <a:gd name="T65" fmla="*/ 512 h 799"/>
              <a:gd name="T66" fmla="*/ 5 w 486"/>
              <a:gd name="T67" fmla="*/ 436 h 799"/>
              <a:gd name="T68" fmla="*/ 0 w 486"/>
              <a:gd name="T69" fmla="*/ 361 h 799"/>
              <a:gd name="T70" fmla="*/ 2 w 486"/>
              <a:gd name="T71" fmla="*/ 312 h 799"/>
              <a:gd name="T72" fmla="*/ 8 w 486"/>
              <a:gd name="T73" fmla="*/ 266 h 799"/>
              <a:gd name="T74" fmla="*/ 17 w 486"/>
              <a:gd name="T75" fmla="*/ 222 h 799"/>
              <a:gd name="T76" fmla="*/ 32 w 486"/>
              <a:gd name="T77" fmla="*/ 180 h 799"/>
              <a:gd name="T78" fmla="*/ 49 w 486"/>
              <a:gd name="T79" fmla="*/ 143 h 799"/>
              <a:gd name="T80" fmla="*/ 73 w 486"/>
              <a:gd name="T81" fmla="*/ 107 h 799"/>
              <a:gd name="T82" fmla="*/ 97 w 486"/>
              <a:gd name="T83" fmla="*/ 80 h 799"/>
              <a:gd name="T84" fmla="*/ 125 w 486"/>
              <a:gd name="T85" fmla="*/ 56 h 799"/>
              <a:gd name="T86" fmla="*/ 158 w 486"/>
              <a:gd name="T87" fmla="*/ 37 h 799"/>
              <a:gd name="T88" fmla="*/ 194 w 486"/>
              <a:gd name="T89" fmla="*/ 21 h 799"/>
              <a:gd name="T90" fmla="*/ 235 w 486"/>
              <a:gd name="T91" fmla="*/ 9 h 799"/>
              <a:gd name="T92" fmla="*/ 280 w 486"/>
              <a:gd name="T93" fmla="*/ 1 h 799"/>
              <a:gd name="T94" fmla="*/ 329 w 486"/>
              <a:gd name="T95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rgbClr val="80B437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73635" tIns="36817" rIns="73635" bIns="36817" numCol="1" anchor="t" anchorCtr="0" compatLnSpc="1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528649CC-EF1A-4991-906D-AB9C68ED9902}"/>
              </a:ext>
            </a:extLst>
          </p:cNvPr>
          <p:cNvSpPr/>
          <p:nvPr/>
        </p:nvSpPr>
        <p:spPr bwMode="auto">
          <a:xfrm>
            <a:off x="-1" y="2221978"/>
            <a:ext cx="9144000" cy="2090642"/>
          </a:xfrm>
          <a:custGeom>
            <a:avLst/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rgbClr val="80B437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73635" tIns="36817" rIns="73635" bIns="36817" numCol="1" anchor="t" anchorCtr="0" compatLnSpc="1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B87D2AA0-18D4-46C0-8740-1D9D27F0CF08}"/>
              </a:ext>
            </a:extLst>
          </p:cNvPr>
          <p:cNvSpPr/>
          <p:nvPr/>
        </p:nvSpPr>
        <p:spPr bwMode="auto">
          <a:xfrm rot="568654">
            <a:off x="4284356" y="4000689"/>
            <a:ext cx="1103768" cy="305686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rgbClr val="80B437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73635" tIns="36817" rIns="73635" bIns="36817" numCol="1" anchor="t" anchorCtr="0" compatLnSpc="1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39BDFB14-3321-49EA-8CCB-49C493B6AAAB}"/>
              </a:ext>
            </a:extLst>
          </p:cNvPr>
          <p:cNvSpPr/>
          <p:nvPr/>
        </p:nvSpPr>
        <p:spPr bwMode="auto">
          <a:xfrm rot="5723604">
            <a:off x="5465595" y="2525741"/>
            <a:ext cx="918697" cy="312519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rgbClr val="80B437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73635" tIns="36817" rIns="73635" bIns="36817" numCol="1" anchor="t" anchorCtr="0" compatLnSpc="1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C186593F-6E13-42FD-B568-03C053F5E5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78387">
            <a:off x="3329314" y="2153072"/>
            <a:ext cx="657071" cy="97651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E628CE6-82EB-4C11-9F5F-157B76473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947807">
            <a:off x="5220165" y="3958168"/>
            <a:ext cx="598830" cy="102532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542B59B-0FBC-4DF5-9633-03AD1D638D5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68612">
            <a:off x="5395621" y="1329680"/>
            <a:ext cx="612390" cy="106787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9ED1FE5-8F88-4951-9D44-31155EA0A93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22823">
            <a:off x="7309743" y="1786700"/>
            <a:ext cx="648200" cy="10243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36B510A-FF44-4B9D-B948-2CE070F79C0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64786">
            <a:off x="935862" y="2171492"/>
            <a:ext cx="678841" cy="106033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90937" y="1"/>
            <a:ext cx="1653064" cy="124591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463040" cy="132802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30F9D43-2CDB-43D5-9DFA-86317D0A529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672" y="1588782"/>
            <a:ext cx="3263328" cy="3554719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424EA2A1-7D69-40FF-B8B9-B357EB97F50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3039" y="1506307"/>
            <a:ext cx="696387" cy="6235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11232" y="401928"/>
            <a:ext cx="5880898" cy="934869"/>
          </a:xfrm>
          <a:prstGeom prst="rect">
            <a:avLst/>
          </a:prstGeom>
          <a:noFill/>
        </p:spPr>
        <p:txBody>
          <a:bodyPr wrap="square" lIns="68516" tIns="34289" rIns="68516" bIns="34289" rtlCol="0">
            <a:spAutoFit/>
          </a:bodyPr>
          <a:lstStyle/>
          <a:p>
            <a:pPr algn="ctr" defTabSz="685069">
              <a:defRPr/>
            </a:pPr>
            <a:r>
              <a:rPr lang="en-US" sz="5625" b="1" dirty="0" err="1">
                <a:solidFill>
                  <a:srgbClr val="33CC33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lang="en-US" sz="5625" b="1" dirty="0">
                <a:solidFill>
                  <a:srgbClr val="33CC33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625" b="1" dirty="0" err="1">
                <a:solidFill>
                  <a:srgbClr val="33CC33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US" sz="5625" b="1" dirty="0">
                <a:solidFill>
                  <a:srgbClr val="33CC33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625" b="1" dirty="0" err="1">
                <a:solidFill>
                  <a:srgbClr val="33CC33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5625" b="1" dirty="0">
                <a:solidFill>
                  <a:srgbClr val="33CC33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625" b="1" dirty="0" err="1">
                <a:solidFill>
                  <a:srgbClr val="33CC33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lang="en-US" sz="5625" b="1" dirty="0">
                <a:solidFill>
                  <a:srgbClr val="33CC33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625" b="1" dirty="0" err="1">
                <a:solidFill>
                  <a:srgbClr val="33CC33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lang="en-US" sz="5625" b="1" dirty="0">
              <a:solidFill>
                <a:srgbClr val="33CC33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8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8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55D9FCC-A130-42C1-893A-57A1FBBA43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487" y="2455888"/>
            <a:ext cx="3195638" cy="26876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39FBE18-2AD0-4BC5-A603-DDC0DD981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034" y="1317442"/>
            <a:ext cx="1597228" cy="382605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10579"/>
            <a:ext cx="1463040" cy="132802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90937" y="1"/>
            <a:ext cx="1653064" cy="1245914"/>
          </a:xfrm>
          <a:prstGeom prst="rect">
            <a:avLst/>
          </a:prstGeom>
        </p:spPr>
      </p:pic>
      <p:pic>
        <p:nvPicPr>
          <p:cNvPr id="18" name="Picture 159" descr="10004015438746072987">
            <a:extLst>
              <a:ext uri="{FF2B5EF4-FFF2-40B4-BE49-F238E27FC236}">
                <a16:creationId xmlns:a16="http://schemas.microsoft.com/office/drawing/2014/main" id="{BF922957-16F4-43A1-B67B-543DCB7C74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692491" y="1317442"/>
            <a:ext cx="992187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0086C32-CAED-4DA6-B93E-39E4AF2795C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351329">
            <a:off x="1066864" y="1322107"/>
            <a:ext cx="950408" cy="767862"/>
          </a:xfrm>
          <a:prstGeom prst="rect">
            <a:avLst/>
          </a:prstGeom>
        </p:spPr>
      </p:pic>
      <p:sp>
        <p:nvSpPr>
          <p:cNvPr id="8" name="TextBox 11"/>
          <p:cNvSpPr txBox="1"/>
          <p:nvPr/>
        </p:nvSpPr>
        <p:spPr>
          <a:xfrm>
            <a:off x="457200" y="1047750"/>
            <a:ext cx="4499317" cy="1915907"/>
          </a:xfrm>
          <a:prstGeom prst="rect">
            <a:avLst/>
          </a:prstGeom>
          <a:noFill/>
        </p:spPr>
        <p:txBody>
          <a:bodyPr wrap="square" lIns="68517" tIns="34289" rIns="68517" bIns="34289" rtlCol="0">
            <a:spAutoFit/>
          </a:bodyPr>
          <a:lstStyle/>
          <a:p>
            <a:pPr algn="ctr" defTabSz="685086">
              <a:defRPr/>
            </a:pPr>
            <a:r>
              <a:rPr lang="en-US" altLang="zh-CN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Tạm</a:t>
            </a:r>
            <a:r>
              <a:rPr lang="en-US" altLang="zh-CN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zh-CN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endParaRPr lang="en-US" altLang="zh-CN" sz="60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defTabSz="685086">
              <a:defRPr/>
            </a:pPr>
            <a:r>
              <a:rPr lang="en-US" altLang="zh-CN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hẹn</a:t>
            </a:r>
            <a:r>
              <a:rPr lang="en-US" altLang="zh-CN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altLang="zh-CN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endParaRPr lang="en-US" sz="60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64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90937" y="1"/>
            <a:ext cx="1653064" cy="124591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50827" y="0"/>
            <a:ext cx="1463040" cy="1328021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34E393AE-987D-48D1-9226-0AE76F105BD8}"/>
              </a:ext>
            </a:extLst>
          </p:cNvPr>
          <p:cNvSpPr/>
          <p:nvPr/>
        </p:nvSpPr>
        <p:spPr>
          <a:xfrm>
            <a:off x="1158958" y="1509228"/>
            <a:ext cx="1535618" cy="15356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7F40CB8F-3B75-4B5F-8943-E5C38DC46F1D}"/>
              </a:ext>
            </a:extLst>
          </p:cNvPr>
          <p:cNvSpPr/>
          <p:nvPr/>
        </p:nvSpPr>
        <p:spPr>
          <a:xfrm>
            <a:off x="6341538" y="1502377"/>
            <a:ext cx="1535618" cy="15356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EDC8AD93-F712-481E-85BD-676869E81F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336" y="1809750"/>
            <a:ext cx="1256679" cy="151372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CFB0334B-A3BE-4318-9E36-236E3CA87A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0169" y="1502377"/>
            <a:ext cx="2334624" cy="2334624"/>
          </a:xfrm>
          <a:prstGeom prst="rect">
            <a:avLst/>
          </a:prstGeom>
          <a:effectLst>
            <a:outerShdw blurRad="254000" dist="254000" dir="27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0268EE1-BBC5-4550-805B-AA31413BE9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28600" y="1223153"/>
            <a:ext cx="2504219" cy="3920347"/>
          </a:xfrm>
          <a:custGeom>
            <a:avLst/>
            <a:gdLst>
              <a:gd name="connsiteX0" fmla="*/ 3788509 w 3788509"/>
              <a:gd name="connsiteY0" fmla="*/ 0 h 5930900"/>
              <a:gd name="connsiteX1" fmla="*/ 0 w 3788509"/>
              <a:gd name="connsiteY1" fmla="*/ 0 h 5930900"/>
              <a:gd name="connsiteX2" fmla="*/ 0 w 3788509"/>
              <a:gd name="connsiteY2" fmla="*/ 5930900 h 5930900"/>
              <a:gd name="connsiteX3" fmla="*/ 3788509 w 3788509"/>
              <a:gd name="connsiteY3" fmla="*/ 5930900 h 5930900"/>
              <a:gd name="connsiteX4" fmla="*/ 3788509 w 3788509"/>
              <a:gd name="connsiteY4" fmla="*/ 3156155 h 5930900"/>
              <a:gd name="connsiteX5" fmla="*/ 3499989 w 3788509"/>
              <a:gd name="connsiteY5" fmla="*/ 3156155 h 5930900"/>
              <a:gd name="connsiteX6" fmla="*/ 3499989 w 3788509"/>
              <a:gd name="connsiteY6" fmla="*/ 2603090 h 5930900"/>
              <a:gd name="connsiteX7" fmla="*/ 3788509 w 3788509"/>
              <a:gd name="connsiteY7" fmla="*/ 2603090 h 593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8509" h="5930900">
                <a:moveTo>
                  <a:pt x="3788509" y="0"/>
                </a:moveTo>
                <a:lnTo>
                  <a:pt x="0" y="0"/>
                </a:lnTo>
                <a:lnTo>
                  <a:pt x="0" y="5930900"/>
                </a:lnTo>
                <a:lnTo>
                  <a:pt x="3788509" y="5930900"/>
                </a:lnTo>
                <a:lnTo>
                  <a:pt x="3788509" y="3156155"/>
                </a:lnTo>
                <a:lnTo>
                  <a:pt x="3499989" y="3156155"/>
                </a:lnTo>
                <a:lnTo>
                  <a:pt x="3499989" y="2603090"/>
                </a:lnTo>
                <a:lnTo>
                  <a:pt x="3788509" y="2603090"/>
                </a:lnTo>
                <a:close/>
              </a:path>
            </a:pathLst>
          </a:custGeom>
        </p:spPr>
      </p:pic>
      <p:sp>
        <p:nvSpPr>
          <p:cNvPr id="34" name="TextBox 33"/>
          <p:cNvSpPr txBox="1"/>
          <p:nvPr/>
        </p:nvSpPr>
        <p:spPr>
          <a:xfrm>
            <a:off x="19473" y="4780703"/>
            <a:ext cx="1350150" cy="10002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lnSpc>
                <a:spcPct val="200000"/>
              </a:lnSpc>
            </a:pPr>
            <a:r>
              <a:rPr lang="en-US" altLang="zh-CN" sz="100" dirty="0">
                <a:solidFill>
                  <a:prstClr val="white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微软雅黑" panose="020B0503020204020204" pitchFamily="34" charset="-122"/>
              </a:rPr>
              <a:t>template </a:t>
            </a:r>
            <a:r>
              <a:rPr lang="en-US" altLang="zh-CN" sz="100" dirty="0">
                <a:solidFill>
                  <a:prstClr val="white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white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Google Shape;461;p28"/>
          <p:cNvSpPr txBox="1"/>
          <p:nvPr/>
        </p:nvSpPr>
        <p:spPr>
          <a:xfrm>
            <a:off x="1428603" y="892543"/>
            <a:ext cx="6286798" cy="67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39" tIns="91339" rIns="91339" bIns="9133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 defTabSz="685069">
              <a:spcBef>
                <a:spcPts val="450"/>
              </a:spcBef>
              <a:buClr>
                <a:srgbClr val="4472C4"/>
              </a:buClr>
              <a:buFont typeface="Chivo Light"/>
              <a:buNone/>
              <a:defRPr/>
            </a:pPr>
            <a:r>
              <a:rPr lang="en-US" sz="5700" b="1" kern="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sz="5700" b="1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700" b="1" kern="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5700" b="1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55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0D68EC9-8530-42DD-9347-059716CF5A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960" y="2"/>
            <a:ext cx="1463040" cy="132802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EF5AA5C-F4BB-4FB4-B1A8-EBF7545CEB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653064" cy="124591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CD25B1B-49D6-4716-8F9B-9C95812942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23" y="2309905"/>
            <a:ext cx="2978332" cy="283359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F1B0382-18A8-4C35-B77F-1DA5B2B542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7635" y="934117"/>
            <a:ext cx="696387" cy="62359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F934D37-5F73-47C1-B224-A1D09A149F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613985" y="112536"/>
            <a:ext cx="696387" cy="6235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4590" y="869969"/>
            <a:ext cx="69157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endParaRPr lang="en-US" sz="40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nghề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nghiệp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07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90937" y="1"/>
            <a:ext cx="1653064" cy="124591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4475"/>
            <a:ext cx="1463040" cy="1328021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DA65B6D2-B4A5-47EF-9AF6-8F98301394E7}"/>
              </a:ext>
            </a:extLst>
          </p:cNvPr>
          <p:cNvSpPr/>
          <p:nvPr/>
        </p:nvSpPr>
        <p:spPr>
          <a:xfrm>
            <a:off x="2133600" y="3791222"/>
            <a:ext cx="3981926" cy="364511"/>
          </a:xfrm>
          <a:prstGeom prst="rect">
            <a:avLst/>
          </a:prstGeom>
          <a:solidFill>
            <a:srgbClr val="63B47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endParaRPr 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B07F04C-2B07-4C30-BB86-6DBE31542E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040" y="705276"/>
            <a:ext cx="1889760" cy="345045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5721FC75-7CC3-4EF9-883E-52078F6854BC}"/>
              </a:ext>
            </a:extLst>
          </p:cNvPr>
          <p:cNvGrpSpPr/>
          <p:nvPr/>
        </p:nvGrpSpPr>
        <p:grpSpPr>
          <a:xfrm>
            <a:off x="6115526" y="1789916"/>
            <a:ext cx="1561709" cy="1295400"/>
            <a:chOff x="6818812" y="2162158"/>
            <a:chExt cx="1038497" cy="93417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902552C-657F-4F90-81F3-82CB63A42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8812" y="2162158"/>
              <a:ext cx="986245" cy="93417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B38970B-1E38-4095-B780-1D3CA3D13200}"/>
                </a:ext>
              </a:extLst>
            </p:cNvPr>
            <p:cNvSpPr txBox="1"/>
            <p:nvPr/>
          </p:nvSpPr>
          <p:spPr>
            <a:xfrm>
              <a:off x="6818812" y="2285231"/>
              <a:ext cx="1038497" cy="688025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pPr defTabSz="685783"/>
              <a:r>
                <a:rPr lang="en-US" altLang="zh-CN" sz="5400" dirty="0" smtClean="0">
                  <a:ln w="38100">
                    <a:noFill/>
                  </a:ln>
                  <a:solidFill>
                    <a:srgbClr val="3E830E"/>
                  </a:solidFill>
                  <a:effectLst>
                    <a:outerShdw blurRad="50800" dist="38100" dir="2700000" algn="tl" rotWithShape="0">
                      <a:srgbClr val="70AD47">
                        <a:lumMod val="50000"/>
                        <a:alpha val="40000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4</a:t>
              </a:r>
              <a:endParaRPr lang="zh-CN" altLang="en-US" sz="5400" dirty="0">
                <a:ln w="38100">
                  <a:noFill/>
                </a:ln>
                <a:solidFill>
                  <a:srgbClr val="3E830E"/>
                </a:solidFill>
                <a:effectLst>
                  <a:outerShdw blurRad="50800" dist="38100" dir="2700000" algn="tl" rotWithShape="0">
                    <a:srgbClr val="70AD47">
                      <a:lumMod val="50000"/>
                      <a:alpha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15" name="Google Shape;461;p28"/>
          <p:cNvSpPr txBox="1"/>
          <p:nvPr/>
        </p:nvSpPr>
        <p:spPr>
          <a:xfrm>
            <a:off x="3733800" y="1676278"/>
            <a:ext cx="25146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39" tIns="91339" rIns="91339" bIns="9133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 defTabSz="685069">
              <a:spcBef>
                <a:spcPts val="450"/>
              </a:spcBef>
              <a:buClr>
                <a:srgbClr val="4472C4"/>
              </a:buClr>
              <a:buFont typeface="Chivo Light"/>
              <a:buNone/>
              <a:defRPr/>
            </a:pPr>
            <a:r>
              <a:rPr lang="en-US" sz="8000" kern="0" dirty="0" err="1" smtClean="0">
                <a:solidFill>
                  <a:srgbClr val="33CC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endParaRPr lang="en-US" sz="8000" kern="0" dirty="0">
              <a:solidFill>
                <a:srgbClr val="33CC3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89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1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83534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56748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en-US" sz="25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 hợp từ ở cột A với từ ở cột B để tạo từ ngữ chỉ công việc của người nông dân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14400" y="1554298"/>
            <a:ext cx="1715924" cy="4461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cày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14400" y="3456540"/>
            <a:ext cx="1674281" cy="4461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95284" y="4068506"/>
            <a:ext cx="1685559" cy="4461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tưới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07297" y="2177068"/>
            <a:ext cx="1723027" cy="4461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gặt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00194" y="2815450"/>
            <a:ext cx="1688487" cy="4461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gieo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706112" y="1559148"/>
            <a:ext cx="1618488" cy="4461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0696" y="93977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708498" y="2194527"/>
            <a:ext cx="1618488" cy="4461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704283" y="2786424"/>
            <a:ext cx="1618488" cy="4461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704283" y="3454848"/>
            <a:ext cx="1618488" cy="4461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704283" y="4068486"/>
            <a:ext cx="1618488" cy="4461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6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-0.19462 -0.48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-24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1948 0.124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08642E-6 L -0.19514 0.119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7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45679E-6 L -0.18628 0.122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-0.19496 0.11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7" y="5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2400" y="26772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 – đáp về công việc của những người trong ảnh</a:t>
            </a:r>
            <a:r>
              <a:rPr lang="vi-VN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2" descr="https://img.loigiaihay.com/picture/2021/0618/30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42950"/>
            <a:ext cx="88392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41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>
            <a:extLst>
              <a:ext uri="{FF2B5EF4-FFF2-40B4-BE49-F238E27FC236}">
                <a16:creationId xmlns:a16="http://schemas.microsoft.com/office/drawing/2014/main" id="{83D54C08-B6A3-45BE-AE8C-3283B19BB1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t="76829" r="54853" b="15846"/>
          <a:stretch/>
        </p:blipFill>
        <p:spPr>
          <a:xfrm rot="360911">
            <a:off x="2252713" y="457959"/>
            <a:ext cx="4665434" cy="2228260"/>
          </a:xfrm>
          <a:prstGeom prst="rect">
            <a:avLst/>
          </a:prstGeom>
        </p:spPr>
      </p:pic>
      <p:pic>
        <p:nvPicPr>
          <p:cNvPr id="3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47" y="2085677"/>
            <a:ext cx="8635569" cy="307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343240">
            <a:off x="2715044" y="832393"/>
            <a:ext cx="3137595" cy="1120717"/>
          </a:xfrm>
          <a:prstGeom prst="rect">
            <a:avLst/>
          </a:prstGeom>
          <a:noFill/>
        </p:spPr>
        <p:txBody>
          <a:bodyPr wrap="square" lIns="134513" tIns="67259" rIns="134513" bIns="67259" rtlCol="0">
            <a:spAutoFit/>
          </a:bodyPr>
          <a:lstStyle/>
          <a:p>
            <a:pPr algn="ctr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 LUẬN TRONG 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</a:p>
        </p:txBody>
      </p:sp>
    </p:spTree>
    <p:extLst>
      <p:ext uri="{BB962C8B-B14F-4D97-AF65-F5344CB8AC3E}">
        <p14:creationId xmlns:p14="http://schemas.microsoft.com/office/powerpoint/2010/main" val="411251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44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3" b="98606" l="799" r="95048">
                        <a14:foregroundMark x1="10383" y1="52265" x2="26038" y2="85366"/>
                        <a14:foregroundMark x1="12460" y1="91289" x2="26837" y2="45993"/>
                        <a14:foregroundMark x1="38179" y1="48084" x2="51278" y2="86063"/>
                        <a14:foregroundMark x1="34026" y1="90418" x2="52236" y2="57317"/>
                        <a14:foregroundMark x1="62300" y1="40592" x2="85783" y2="92683"/>
                        <a14:foregroundMark x1="67572" y1="44599" x2="83067" y2="44251"/>
                        <a14:foregroundMark x1="62141" y1="40767" x2="69489" y2="61324"/>
                        <a14:foregroundMark x1="81470" y1="24216" x2="82907" y2="85889"/>
                        <a14:foregroundMark x1="86262" y1="21777" x2="84345" y2="70035"/>
                        <a14:foregroundMark x1="88818" y1="29617" x2="88818" y2="68293"/>
                        <a14:foregroundMark x1="12141" y1="58537" x2="15974" y2="81185"/>
                        <a14:foregroundMark x1="21885" y1="60627" x2="21885" y2="80836"/>
                        <a14:foregroundMark x1="25240" y1="59756" x2="25240" y2="80139"/>
                        <a14:foregroundMark x1="26518" y1="64111" x2="25879" y2="85366"/>
                        <a14:foregroundMark x1="24281" y1="82578" x2="23962" y2="94251"/>
                        <a14:foregroundMark x1="13898" y1="87631" x2="27955" y2="91986"/>
                        <a14:foregroundMark x1="10863" y1="93380" x2="27157" y2="92509"/>
                        <a14:foregroundMark x1="12780" y1="84843" x2="10863" y2="91638"/>
                        <a14:foregroundMark x1="36741" y1="56620" x2="35623" y2="78746"/>
                        <a14:foregroundMark x1="40096" y1="59582" x2="47444" y2="88153"/>
                        <a14:foregroundMark x1="40096" y1="84669" x2="48243" y2="84495"/>
                        <a14:foregroundMark x1="43930" y1="50871" x2="53674" y2="57491"/>
                        <a14:foregroundMark x1="50000" y1="53136" x2="52875" y2="54878"/>
                        <a14:foregroundMark x1="51757" y1="51568" x2="51757" y2="58885"/>
                        <a14:foregroundMark x1="60064" y1="32753" x2="62939" y2="36237"/>
                        <a14:foregroundMark x1="62141" y1="31359" x2="65016" y2="36411"/>
                        <a14:foregroundMark x1="65016" y1="32578" x2="66134" y2="38502"/>
                        <a14:backgroundMark x1="16933" y1="94948" x2="31150" y2="9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-26365"/>
            <a:ext cx="6059990" cy="55566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361950"/>
            <a:ext cx="5029200" cy="1692765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 defTabSz="1011891">
              <a:defRPr/>
            </a:pPr>
            <a:r>
              <a:rPr lang="en-GB" altLang="zh-CN" sz="5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 BÀY TRƯỚC </a:t>
            </a:r>
            <a:r>
              <a:rPr lang="en-GB" altLang="zh-CN" sz="5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zh-CN" altLang="en-US" sz="5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1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1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1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9778" y1="36111" x2="32667" y2="72436"/>
                        <a14:foregroundMark x1="18000" y1="73077" x2="80000" y2="76282"/>
                        <a14:foregroundMark x1="66667" y1="14530" x2="64444" y2="78419"/>
                        <a14:foregroundMark x1="56889" y1="50855" x2="61333" y2="64530"/>
                        <a14:foregroundMark x1="63778" y1="49786" x2="66000" y2="59188"/>
                        <a14:foregroundMark x1="66000" y1="60470" x2="63556" y2="75641"/>
                        <a14:foregroundMark x1="33333" y1="60470" x2="48444" y2="67521"/>
                        <a14:foregroundMark x1="35556" y1="80128" x2="58889" y2="79487"/>
                        <a14:foregroundMark x1="32667" y1="86538" x2="76667" y2="84188"/>
                        <a14:foregroundMark x1="71111" y1="52778" x2="82444" y2="70726"/>
                        <a14:foregroundMark x1="54000" y1="57265" x2="53778" y2="70940"/>
                        <a14:foregroundMark x1="63778" y1="49145" x2="66222" y2="61966"/>
                        <a14:foregroundMark x1="67778" y1="52137" x2="66889" y2="58547"/>
                        <a14:foregroundMark x1="35111" y1="41667" x2="30667" y2="64316"/>
                        <a14:foregroundMark x1="19333" y1="75000" x2="34444" y2="86752"/>
                        <a14:foregroundMark x1="62444" y1="18803" x2="58667" y2="37607"/>
                        <a14:foregroundMark x1="70889" y1="22650" x2="71778" y2="32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809750"/>
            <a:ext cx="3438525" cy="3576066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291998" y="3409950"/>
            <a:ext cx="3352800" cy="1002030"/>
          </a:xfrm>
          <a:prstGeom prst="wedgeRoundRectCallout">
            <a:avLst>
              <a:gd name="adj1" fmla="val 74948"/>
              <a:gd name="adj2" fmla="val -1370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 ông trong ảnh đang làm gì?</a:t>
            </a:r>
            <a:b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257800" y="788296"/>
            <a:ext cx="3581400" cy="744743"/>
          </a:xfrm>
          <a:prstGeom prst="wedgeRoundRectCallout">
            <a:avLst>
              <a:gd name="adj1" fmla="val -15488"/>
              <a:gd name="adj2" fmla="val 81912"/>
              <a:gd name="adj3" fmla="val 16667"/>
            </a:avLst>
          </a:prstGeom>
          <a:solidFill>
            <a:srgbClr val="FFCCCC"/>
          </a:solidFill>
          <a:ln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defTabSz="685613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 ấy đang cày ruộng.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28619"/>
            <a:ext cx="4648200" cy="240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2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dbofdrq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394</Words>
  <Application>Microsoft Office PowerPoint</Application>
  <PresentationFormat>On-screen Show (16:9)</PresentationFormat>
  <Paragraphs>77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微软雅黑</vt:lpstr>
      <vt:lpstr>宋体</vt:lpstr>
      <vt:lpstr>Arial</vt:lpstr>
      <vt:lpstr>Arial-Rounded</vt:lpstr>
      <vt:lpstr>Calibri</vt:lpstr>
      <vt:lpstr>Chivo Light</vt:lpstr>
      <vt:lpstr>HP001 4 hàng</vt:lpstr>
      <vt:lpstr>KaiTi</vt:lpstr>
      <vt:lpstr>Times New Roman</vt:lpstr>
      <vt:lpstr>义启小魏楷</vt:lpstr>
      <vt:lpstr>经典趣体简</vt:lpstr>
      <vt:lpstr>Office Theme</vt:lpstr>
      <vt:lpstr>www.jpppt.com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Admin</cp:lastModifiedBy>
  <cp:revision>47</cp:revision>
  <dcterms:created xsi:type="dcterms:W3CDTF">2021-11-25T16:37:22Z</dcterms:created>
  <dcterms:modified xsi:type="dcterms:W3CDTF">2023-05-07T14:29:56Z</dcterms:modified>
</cp:coreProperties>
</file>