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8"/>
  </p:notesMasterIdLst>
  <p:sldIdLst>
    <p:sldId id="256" r:id="rId3"/>
    <p:sldId id="299" r:id="rId4"/>
    <p:sldId id="308" r:id="rId5"/>
    <p:sldId id="309" r:id="rId6"/>
    <p:sldId id="281" r:id="rId7"/>
  </p:sldIdLst>
  <p:sldSz cx="12192000" cy="6858000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7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77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4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6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31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33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42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750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31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712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778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42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013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23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1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18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1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273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96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9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36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817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9" r:id="rId3"/>
    <p:sldLayoutId id="2147483698" r:id="rId4"/>
    <p:sldLayoutId id="2147483697" r:id="rId5"/>
    <p:sldLayoutId id="214748369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707" r:id="rId18"/>
    <p:sldLayoutId id="2147483706" r:id="rId19"/>
    <p:sldLayoutId id="2147483705" r:id="rId20"/>
    <p:sldLayoutId id="2147483704" r:id="rId21"/>
    <p:sldLayoutId id="2147483703" r:id="rId22"/>
    <p:sldLayoutId id="2147483702" r:id="rId23"/>
    <p:sldLayoutId id="214748370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87" r:id="rId5"/>
    <p:sldLayoutId id="2147483710" r:id="rId6"/>
    <p:sldLayoutId id="2147483709" r:id="rId7"/>
    <p:sldLayoutId id="2147483708" r:id="rId8"/>
    <p:sldLayoutId id="2147483695" r:id="rId9"/>
    <p:sldLayoutId id="2147483689" r:id="rId10"/>
    <p:sldLayoutId id="2147483688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4.wmf"/><Relationship Id="rId5" Type="http://schemas.openxmlformats.org/officeDocument/2006/relationships/control" Target="../activeX/activeX4.xml"/><Relationship Id="rId10" Type="http://schemas.openxmlformats.org/officeDocument/2006/relationships/image" Target="../media/image3.png"/><Relationship Id="rId4" Type="http://schemas.openxmlformats.org/officeDocument/2006/relationships/control" Target="../activeX/activeX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png"/><Relationship Id="rId3" Type="http://schemas.openxmlformats.org/officeDocument/2006/relationships/control" Target="../activeX/activeX8.xml"/><Relationship Id="rId7" Type="http://schemas.openxmlformats.org/officeDocument/2006/relationships/control" Target="../activeX/activeX12.xml"/><Relationship Id="rId12" Type="http://schemas.openxmlformats.org/officeDocument/2006/relationships/image" Target="../media/image6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1.xml"/><Relationship Id="rId11" Type="http://schemas.openxmlformats.org/officeDocument/2006/relationships/image" Target="../media/image5.png"/><Relationship Id="rId5" Type="http://schemas.openxmlformats.org/officeDocument/2006/relationships/control" Target="../activeX/activeX10.xml"/><Relationship Id="rId10" Type="http://schemas.openxmlformats.org/officeDocument/2006/relationships/image" Target="../media/image3.png"/><Relationship Id="rId4" Type="http://schemas.openxmlformats.org/officeDocument/2006/relationships/control" Target="../activeX/activeX9.xml"/><Relationship Id="rId9" Type="http://schemas.openxmlformats.org/officeDocument/2006/relationships/image" Target="../media/image2.png"/><Relationship Id="rId1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05947" y="969490"/>
            <a:ext cx="70232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</a:p>
          <a:p>
            <a:pPr lvl="0" algn="ctr">
              <a:defRPr/>
            </a:pP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endParaRPr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1" y="1804175"/>
            <a:ext cx="10055057" cy="305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348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48874" y="1470083"/>
            <a:ext cx="3029051" cy="1689236"/>
            <a:chOff x="3750398" y="1652967"/>
            <a:chExt cx="3029051" cy="1689236"/>
          </a:xfrm>
        </p:grpSpPr>
        <p:grpSp>
          <p:nvGrpSpPr>
            <p:cNvPr id="12" name="Group 11"/>
            <p:cNvGrpSpPr/>
            <p:nvPr/>
          </p:nvGrpSpPr>
          <p:grpSpPr>
            <a:xfrm>
              <a:off x="3750398" y="1652967"/>
              <a:ext cx="2707603" cy="1689236"/>
              <a:chOff x="613113" y="1767196"/>
              <a:chExt cx="2707603" cy="16892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10"/>
              <a:srcRect l="8578" t="1796" r="75323" b="54328"/>
              <a:stretch/>
            </p:blipFill>
            <p:spPr>
              <a:xfrm>
                <a:off x="1322773" y="1800886"/>
                <a:ext cx="1997943" cy="165554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0"/>
              <a:srcRect l="-365" t="9" r="93913" b="80031"/>
              <a:stretch/>
            </p:blipFill>
            <p:spPr>
              <a:xfrm>
                <a:off x="613113" y="1767196"/>
                <a:ext cx="862624" cy="811412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219783" y="1738149"/>
              <a:ext cx="559666" cy="1421804"/>
              <a:chOff x="6219783" y="1738149"/>
              <a:chExt cx="559666" cy="142180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249097" y="1738149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19783" y="2513622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171822" y="3369820"/>
            <a:ext cx="3230187" cy="1655546"/>
            <a:chOff x="1382835" y="3904006"/>
            <a:chExt cx="3230187" cy="16555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/>
            <a:srcRect l="41350" r="36098" b="56124"/>
            <a:stretch/>
          </p:blipFill>
          <p:spPr>
            <a:xfrm>
              <a:off x="1382835" y="3904006"/>
              <a:ext cx="2798875" cy="1655546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4053356" y="4020877"/>
              <a:ext cx="559666" cy="1421804"/>
              <a:chOff x="6219783" y="1738149"/>
              <a:chExt cx="559666" cy="142180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249097" y="1738149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19783" y="2513622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612749" y="3369820"/>
            <a:ext cx="3144719" cy="1655546"/>
            <a:chOff x="6620256" y="3904006"/>
            <a:chExt cx="3144719" cy="16555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0"/>
            <a:srcRect l="76915" b="56124"/>
            <a:stretch/>
          </p:blipFill>
          <p:spPr>
            <a:xfrm>
              <a:off x="6620256" y="3904006"/>
              <a:ext cx="2864886" cy="1655546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9205309" y="4015108"/>
              <a:ext cx="559666" cy="1421804"/>
              <a:chOff x="6219783" y="1695945"/>
              <a:chExt cx="559666" cy="142180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249097" y="1695945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19783" y="2471418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</p:grpSp>
      </p:grpSp>
    </p:spTree>
    <p:controls>
      <mc:AlternateContent xmlns:mc="http://schemas.openxmlformats.org/markup-compatibility/2006">
        <mc:Choice xmlns:v="urn:schemas-microsoft-com:vml" Requires="v">
          <p:control spid="3159" name="TextBox3" r:id="rId2" imgW="609480" imgH="590400"/>
        </mc:Choice>
        <mc:Fallback>
          <p:control name="TextBox3" r:id="rId2" imgW="609480" imgH="590400">
            <p:pic>
              <p:nvPicPr>
                <p:cNvPr id="2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48611" y="1608201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0" name="TextBox1" r:id="rId3" imgW="609480" imgH="590400"/>
        </mc:Choice>
        <mc:Fallback>
          <p:control name="TextBox1" r:id="rId3" imgW="609480" imgH="590400">
            <p:pic>
              <p:nvPicPr>
                <p:cNvPr id="25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48611" y="2354895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1" name="TextBox2" r:id="rId4" imgW="609480" imgH="590400"/>
        </mc:Choice>
        <mc:Fallback>
          <p:control name="TextBox2" r:id="rId4" imgW="609480" imgH="590400">
            <p:pic>
              <p:nvPicPr>
                <p:cNvPr id="26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44249" y="354157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2" name="TextBox4" r:id="rId5" imgW="609480" imgH="590400"/>
        </mc:Choice>
        <mc:Fallback>
          <p:control name="TextBox4" r:id="rId5" imgW="609480" imgH="590400">
            <p:pic>
              <p:nvPicPr>
                <p:cNvPr id="2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44249" y="4288268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3" name="TextBox5" r:id="rId6" imgW="609480" imgH="590400"/>
        </mc:Choice>
        <mc:Fallback>
          <p:control name="TextBox5" r:id="rId6" imgW="609480" imgH="590400">
            <p:pic>
              <p:nvPicPr>
                <p:cNvPr id="28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28154" y="3551262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4" name="TextBox6" r:id="rId7" imgW="609480" imgH="590400"/>
        </mc:Choice>
        <mc:Fallback>
          <p:control name="TextBox6" r:id="rId7" imgW="609480" imgH="590400">
            <p:pic>
              <p:nvPicPr>
                <p:cNvPr id="29" name="TextBox6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28154" y="4297956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1402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/>
          <a:srcRect l="-515" t="44765" r="92524" b="32576"/>
          <a:stretch/>
        </p:blipFill>
        <p:spPr>
          <a:xfrm>
            <a:off x="850984" y="2392551"/>
            <a:ext cx="803565" cy="6927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4311" y="1592031"/>
            <a:ext cx="4172809" cy="2190337"/>
            <a:chOff x="1046305" y="1346583"/>
            <a:chExt cx="4172809" cy="2190337"/>
          </a:xfrm>
        </p:grpSpPr>
        <p:grpSp>
          <p:nvGrpSpPr>
            <p:cNvPr id="36" name="Group 35"/>
            <p:cNvGrpSpPr/>
            <p:nvPr/>
          </p:nvGrpSpPr>
          <p:grpSpPr>
            <a:xfrm>
              <a:off x="1046305" y="1346583"/>
              <a:ext cx="4172809" cy="2190337"/>
              <a:chOff x="851825" y="1218247"/>
              <a:chExt cx="3715911" cy="219033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306040" y="1547700"/>
                <a:ext cx="3261696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39" name="Text Box 7"/>
            <p:cNvSpPr txBox="1"/>
            <p:nvPr/>
          </p:nvSpPr>
          <p:spPr>
            <a:xfrm>
              <a:off x="1789638" y="1887158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7 + 3 + 4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+ 2 + 1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5011" y="1331839"/>
            <a:ext cx="4178005" cy="2443467"/>
            <a:chOff x="6007005" y="1086391"/>
            <a:chExt cx="4178005" cy="2443467"/>
          </a:xfrm>
        </p:grpSpPr>
        <p:grpSp>
          <p:nvGrpSpPr>
            <p:cNvPr id="33" name="Group 32"/>
            <p:cNvGrpSpPr/>
            <p:nvPr/>
          </p:nvGrpSpPr>
          <p:grpSpPr>
            <a:xfrm>
              <a:off x="6007005" y="1086391"/>
              <a:ext cx="4178005" cy="2443467"/>
              <a:chOff x="4559499" y="736014"/>
              <a:chExt cx="4178005" cy="2443467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5114326" y="1318597"/>
                <a:ext cx="3623178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41" name="Text Box 7"/>
            <p:cNvSpPr txBox="1"/>
            <p:nvPr/>
          </p:nvSpPr>
          <p:spPr>
            <a:xfrm>
              <a:off x="6886876" y="1899929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 + 1 – 5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3 – 4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12265" y="3728633"/>
            <a:ext cx="3924222" cy="2324768"/>
            <a:chOff x="3658265" y="3795250"/>
            <a:chExt cx="3924222" cy="2324768"/>
          </a:xfrm>
        </p:grpSpPr>
        <p:grpSp>
          <p:nvGrpSpPr>
            <p:cNvPr id="30" name="Group 29"/>
            <p:cNvGrpSpPr/>
            <p:nvPr/>
          </p:nvGrpSpPr>
          <p:grpSpPr>
            <a:xfrm>
              <a:off x="3658265" y="3795250"/>
              <a:ext cx="3924222" cy="2324768"/>
              <a:chOff x="8388403" y="931473"/>
              <a:chExt cx="3924222" cy="232476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592419" y="1395357"/>
                <a:ext cx="3720206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42" name="Text Box 7"/>
            <p:cNvSpPr txBox="1"/>
            <p:nvPr/>
          </p:nvSpPr>
          <p:spPr>
            <a:xfrm>
              <a:off x="4290055" y="4505663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+ 2 - 1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5 + 3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4164" name="TextBox3" r:id="rId2" imgW="609480" imgH="590400"/>
        </mc:Choice>
        <mc:Fallback>
          <p:control name="TextBox3" r:id="rId2" imgW="609480" imgH="590400">
            <p:pic>
              <p:nvPicPr>
                <p:cNvPr id="24" name="TextBox3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06857" y="4399809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65" name="TextBox1" r:id="rId3" imgW="609480" imgH="590400"/>
        </mc:Choice>
        <mc:Fallback>
          <p:control name="TextBox1" r:id="rId3" imgW="609480" imgH="590400">
            <p:pic>
              <p:nvPicPr>
                <p:cNvPr id="25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06857" y="5070812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66" name="TextBox2" r:id="rId4" imgW="609480" imgH="590400"/>
        </mc:Choice>
        <mc:Fallback>
          <p:control name="TextBox2" r:id="rId4" imgW="609480" imgH="590400">
            <p:pic>
              <p:nvPicPr>
                <p:cNvPr id="26" name="TextBox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89773" y="281983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67" name="TextBox4" r:id="rId5" imgW="609480" imgH="590400"/>
        </mc:Choice>
        <mc:Fallback>
          <p:control name="TextBox4" r:id="rId5" imgW="609480" imgH="590400">
            <p:pic>
              <p:nvPicPr>
                <p:cNvPr id="27" name="TextBox4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22650" y="2135473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68" name="TextBox5" r:id="rId6" imgW="609480" imgH="590400"/>
        </mc:Choice>
        <mc:Fallback>
          <p:control name="TextBox5" r:id="rId6" imgW="609480" imgH="590400">
            <p:pic>
              <p:nvPicPr>
                <p:cNvPr id="28" name="TextBox5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53447" y="2132606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69" name="TextBox6" r:id="rId7" imgW="609480" imgH="590400"/>
        </mc:Choice>
        <mc:Fallback>
          <p:control name="TextBox6" r:id="rId7" imgW="609480" imgH="590400">
            <p:pic>
              <p:nvPicPr>
                <p:cNvPr id="29" name="TextBox6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53447" y="2831041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4460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3532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73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115</cp:revision>
  <dcterms:created xsi:type="dcterms:W3CDTF">2021-02-20T02:56:00Z</dcterms:created>
  <dcterms:modified xsi:type="dcterms:W3CDTF">2024-09-11T04:44:24Z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