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80" r:id="rId2"/>
    <p:sldId id="256" r:id="rId3"/>
    <p:sldId id="365" r:id="rId4"/>
    <p:sldId id="394" r:id="rId5"/>
    <p:sldId id="435" r:id="rId6"/>
    <p:sldId id="410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4" r:id="rId15"/>
    <p:sldId id="425" r:id="rId16"/>
    <p:sldId id="426" r:id="rId17"/>
    <p:sldId id="427" r:id="rId18"/>
    <p:sldId id="430" r:id="rId19"/>
    <p:sldId id="431" r:id="rId20"/>
    <p:sldId id="432" r:id="rId21"/>
    <p:sldId id="433" r:id="rId22"/>
    <p:sldId id="434" r:id="rId23"/>
    <p:sldId id="350" r:id="rId24"/>
  </p:sldIdLst>
  <p:sldSz cx="9144000" cy="5715000" type="screen16x10"/>
  <p:notesSz cx="6858000" cy="9144000"/>
  <p:embeddedFontLst>
    <p:embeddedFont>
      <p:font typeface="Arial Black" pitchFamily="34" charset="0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VNI-Thufap2" pitchFamily="2" charset="0"/>
      <p:regular r:id="rId37"/>
    </p:embeddedFont>
    <p:embeddedFont>
      <p:font typeface="Palatino Linotype" pitchFamily="18" charset="0"/>
      <p:regular r:id="rId38"/>
      <p:bold r:id="rId39"/>
      <p:italic r:id="rId40"/>
      <p:boldItalic r:id="rId41"/>
    </p:embeddedFont>
    <p:embeddedFont>
      <p:font typeface=".VnTifani Heavy" pitchFamily="34" charset="0"/>
      <p:regular r:id="rId42"/>
    </p:embeddedFont>
    <p:embeddedFont>
      <p:font typeface="宋体" charset="-122"/>
      <p:regular r:id="rId43"/>
    </p:embeddedFont>
    <p:embeddedFont>
      <p:font typeface=".VnArial" pitchFamily="34" charset="0"/>
      <p:regular r:id="rId44"/>
      <p:bold r:id="rId45"/>
      <p:italic r:id="rId46"/>
      <p:boldItalic r:id="rId4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6600"/>
    <a:srgbClr val="993366"/>
    <a:srgbClr val="00CCFF"/>
    <a:srgbClr val="FF66FF"/>
    <a:srgbClr val="FFFF99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31.jpg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31.jpg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12" Type="http://schemas.openxmlformats.org/officeDocument/2006/relationships/image" Target="../media/image36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audio" Target="../media/audio6.wav"/><Relationship Id="rId11" Type="http://schemas.openxmlformats.org/officeDocument/2006/relationships/image" Target="../media/image35.jpg"/><Relationship Id="rId5" Type="http://schemas.openxmlformats.org/officeDocument/2006/relationships/audio" Target="../media/audio5.wav"/><Relationship Id="rId10" Type="http://schemas.openxmlformats.org/officeDocument/2006/relationships/image" Target="../media/image34.jpg"/><Relationship Id="rId4" Type="http://schemas.openxmlformats.org/officeDocument/2006/relationships/audio" Target="../media/audio4.wav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12" Type="http://schemas.openxmlformats.org/officeDocument/2006/relationships/image" Target="../media/image36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../media/audio6.wav"/><Relationship Id="rId11" Type="http://schemas.openxmlformats.org/officeDocument/2006/relationships/image" Target="../media/image35.jpg"/><Relationship Id="rId5" Type="http://schemas.openxmlformats.org/officeDocument/2006/relationships/audio" Target="../media/audio5.wav"/><Relationship Id="rId10" Type="http://schemas.openxmlformats.org/officeDocument/2006/relationships/image" Target="../media/image34.jpg"/><Relationship Id="rId4" Type="http://schemas.openxmlformats.org/officeDocument/2006/relationships/audio" Target="../media/audio4.wav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8.wav"/><Relationship Id="rId18" Type="http://schemas.openxmlformats.org/officeDocument/2006/relationships/image" Target="../media/image39.gif"/><Relationship Id="rId26" Type="http://schemas.openxmlformats.org/officeDocument/2006/relationships/image" Target="../media/image47.gif"/><Relationship Id="rId3" Type="http://schemas.openxmlformats.org/officeDocument/2006/relationships/tags" Target="../tags/tag14.xml"/><Relationship Id="rId21" Type="http://schemas.openxmlformats.org/officeDocument/2006/relationships/image" Target="../media/image42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6.gif"/><Relationship Id="rId2" Type="http://schemas.openxmlformats.org/officeDocument/2006/relationships/tags" Target="../tags/tag13.xml"/><Relationship Id="rId16" Type="http://schemas.openxmlformats.org/officeDocument/2006/relationships/audio" Target="../media/audio5.wav"/><Relationship Id="rId20" Type="http://schemas.openxmlformats.org/officeDocument/2006/relationships/image" Target="../media/image41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7.wav"/><Relationship Id="rId24" Type="http://schemas.openxmlformats.org/officeDocument/2006/relationships/image" Target="../media/image45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44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40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3.gif"/><Relationship Id="rId27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audio" Target="../media/audio8.wav"/><Relationship Id="rId18" Type="http://schemas.openxmlformats.org/officeDocument/2006/relationships/image" Target="../media/image39.gif"/><Relationship Id="rId26" Type="http://schemas.openxmlformats.org/officeDocument/2006/relationships/image" Target="../media/image47.gif"/><Relationship Id="rId3" Type="http://schemas.openxmlformats.org/officeDocument/2006/relationships/tags" Target="../tags/tag22.xml"/><Relationship Id="rId21" Type="http://schemas.openxmlformats.org/officeDocument/2006/relationships/image" Target="../media/image42.gif"/><Relationship Id="rId7" Type="http://schemas.openxmlformats.org/officeDocument/2006/relationships/tags" Target="../tags/tag26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6.gif"/><Relationship Id="rId2" Type="http://schemas.openxmlformats.org/officeDocument/2006/relationships/tags" Target="../tags/tag21.xml"/><Relationship Id="rId16" Type="http://schemas.openxmlformats.org/officeDocument/2006/relationships/audio" Target="../media/audio5.wav"/><Relationship Id="rId20" Type="http://schemas.openxmlformats.org/officeDocument/2006/relationships/image" Target="../media/image41.gif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audio" Target="../media/audio7.wav"/><Relationship Id="rId24" Type="http://schemas.openxmlformats.org/officeDocument/2006/relationships/image" Target="../media/image45.gif"/><Relationship Id="rId5" Type="http://schemas.openxmlformats.org/officeDocument/2006/relationships/tags" Target="../tags/tag24.xml"/><Relationship Id="rId15" Type="http://schemas.openxmlformats.org/officeDocument/2006/relationships/audio" Target="../media/audio6.wav"/><Relationship Id="rId23" Type="http://schemas.openxmlformats.org/officeDocument/2006/relationships/image" Target="../media/image44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40.gif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3.gif"/><Relationship Id="rId27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40.gif"/><Relationship Id="rId18" Type="http://schemas.openxmlformats.org/officeDocument/2006/relationships/image" Target="../media/image45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2.jpg"/><Relationship Id="rId7" Type="http://schemas.openxmlformats.org/officeDocument/2006/relationships/audio" Target="../media/audio8.wav"/><Relationship Id="rId12" Type="http://schemas.openxmlformats.org/officeDocument/2006/relationships/image" Target="../media/image39.gif"/><Relationship Id="rId17" Type="http://schemas.openxmlformats.org/officeDocument/2006/relationships/image" Target="../media/image44.gif"/><Relationship Id="rId2" Type="http://schemas.openxmlformats.org/officeDocument/2006/relationships/tags" Target="../tags/tag29.xml"/><Relationship Id="rId16" Type="http://schemas.openxmlformats.org/officeDocument/2006/relationships/image" Target="../media/image43.gif"/><Relationship Id="rId20" Type="http://schemas.openxmlformats.org/officeDocument/2006/relationships/image" Target="../media/image51.png"/><Relationship Id="rId1" Type="http://schemas.openxmlformats.org/officeDocument/2006/relationships/tags" Target="../tags/tag28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42.gif"/><Relationship Id="rId10" Type="http://schemas.openxmlformats.org/officeDocument/2006/relationships/audio" Target="../media/audio6.wav"/><Relationship Id="rId19" Type="http://schemas.openxmlformats.org/officeDocument/2006/relationships/image" Target="../media/image50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9.wav"/><Relationship Id="rId1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40.gif"/><Relationship Id="rId18" Type="http://schemas.openxmlformats.org/officeDocument/2006/relationships/image" Target="../media/image45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3.jpg"/><Relationship Id="rId7" Type="http://schemas.openxmlformats.org/officeDocument/2006/relationships/audio" Target="../media/audio8.wav"/><Relationship Id="rId12" Type="http://schemas.openxmlformats.org/officeDocument/2006/relationships/image" Target="../media/image39.gif"/><Relationship Id="rId17" Type="http://schemas.openxmlformats.org/officeDocument/2006/relationships/image" Target="../media/image44.gif"/><Relationship Id="rId2" Type="http://schemas.openxmlformats.org/officeDocument/2006/relationships/tags" Target="../tags/tag31.xml"/><Relationship Id="rId16" Type="http://schemas.openxmlformats.org/officeDocument/2006/relationships/image" Target="../media/image43.gif"/><Relationship Id="rId20" Type="http://schemas.openxmlformats.org/officeDocument/2006/relationships/image" Target="../media/image51.png"/><Relationship Id="rId1" Type="http://schemas.openxmlformats.org/officeDocument/2006/relationships/tags" Target="../tags/tag30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42.gif"/><Relationship Id="rId10" Type="http://schemas.openxmlformats.org/officeDocument/2006/relationships/audio" Target="../media/audio6.wav"/><Relationship Id="rId19" Type="http://schemas.openxmlformats.org/officeDocument/2006/relationships/image" Target="../media/image50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9.wav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audio" Target="../media/audio8.wav"/><Relationship Id="rId18" Type="http://schemas.openxmlformats.org/officeDocument/2006/relationships/image" Target="../media/image39.gif"/><Relationship Id="rId26" Type="http://schemas.openxmlformats.org/officeDocument/2006/relationships/image" Target="../media/image47.gif"/><Relationship Id="rId3" Type="http://schemas.openxmlformats.org/officeDocument/2006/relationships/tags" Target="../tags/tag34.xml"/><Relationship Id="rId21" Type="http://schemas.openxmlformats.org/officeDocument/2006/relationships/image" Target="../media/image42.gif"/><Relationship Id="rId7" Type="http://schemas.openxmlformats.org/officeDocument/2006/relationships/tags" Target="../tags/tag3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6.gif"/><Relationship Id="rId2" Type="http://schemas.openxmlformats.org/officeDocument/2006/relationships/tags" Target="../tags/tag33.xml"/><Relationship Id="rId16" Type="http://schemas.openxmlformats.org/officeDocument/2006/relationships/audio" Target="../media/audio5.wav"/><Relationship Id="rId20" Type="http://schemas.openxmlformats.org/officeDocument/2006/relationships/image" Target="../media/image41.gif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audio" Target="../media/audio7.wav"/><Relationship Id="rId24" Type="http://schemas.openxmlformats.org/officeDocument/2006/relationships/image" Target="../media/image45.gif"/><Relationship Id="rId5" Type="http://schemas.openxmlformats.org/officeDocument/2006/relationships/tags" Target="../tags/tag36.xml"/><Relationship Id="rId15" Type="http://schemas.openxmlformats.org/officeDocument/2006/relationships/audio" Target="../media/audio6.wav"/><Relationship Id="rId23" Type="http://schemas.openxmlformats.org/officeDocument/2006/relationships/image" Target="../media/image44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40.gif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3.gif"/><Relationship Id="rId27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audio" Target="../media/audio8.wav"/><Relationship Id="rId18" Type="http://schemas.openxmlformats.org/officeDocument/2006/relationships/image" Target="../media/image39.gif"/><Relationship Id="rId26" Type="http://schemas.openxmlformats.org/officeDocument/2006/relationships/image" Target="../media/image47.gif"/><Relationship Id="rId3" Type="http://schemas.openxmlformats.org/officeDocument/2006/relationships/tags" Target="../tags/tag42.xml"/><Relationship Id="rId21" Type="http://schemas.openxmlformats.org/officeDocument/2006/relationships/image" Target="../media/image42.gif"/><Relationship Id="rId7" Type="http://schemas.openxmlformats.org/officeDocument/2006/relationships/tags" Target="../tags/tag46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6.gif"/><Relationship Id="rId2" Type="http://schemas.openxmlformats.org/officeDocument/2006/relationships/tags" Target="../tags/tag41.xml"/><Relationship Id="rId16" Type="http://schemas.openxmlformats.org/officeDocument/2006/relationships/audio" Target="../media/audio5.wav"/><Relationship Id="rId20" Type="http://schemas.openxmlformats.org/officeDocument/2006/relationships/image" Target="../media/image41.gif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audio" Target="../media/audio7.wav"/><Relationship Id="rId24" Type="http://schemas.openxmlformats.org/officeDocument/2006/relationships/image" Target="../media/image45.gif"/><Relationship Id="rId5" Type="http://schemas.openxmlformats.org/officeDocument/2006/relationships/tags" Target="../tags/tag44.xml"/><Relationship Id="rId15" Type="http://schemas.openxmlformats.org/officeDocument/2006/relationships/audio" Target="../media/audio6.wav"/><Relationship Id="rId23" Type="http://schemas.openxmlformats.org/officeDocument/2006/relationships/image" Target="../media/image44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40.gif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3.gif"/><Relationship Id="rId27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2.wmf"/><Relationship Id="rId5" Type="http://schemas.openxmlformats.org/officeDocument/2006/relationships/image" Target="../media/image56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0.xml"/><Relationship Id="rId7" Type="http://schemas.openxmlformats.org/officeDocument/2006/relationships/slide" Target="slide13.xml"/><Relationship Id="rId12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8.png"/><Relationship Id="rId5" Type="http://schemas.openxmlformats.org/officeDocument/2006/relationships/slide" Target="slide11.xml"/><Relationship Id="rId10" Type="http://schemas.openxmlformats.org/officeDocument/2006/relationships/image" Target="../media/image27.png"/><Relationship Id="rId4" Type="http://schemas.openxmlformats.org/officeDocument/2006/relationships/image" Target="../media/image24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726" y="650875"/>
            <a:ext cx="7470775" cy="769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475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4" y="522553"/>
            <a:ext cx="1722437" cy="17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2" descr="Káº¿t quáº£ hÃ¬nh áº£nh cho tráº¡ng tÃ­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/>
          <a:stretch/>
        </p:blipFill>
        <p:spPr>
          <a:xfrm>
            <a:off x="2312988" y="1619250"/>
            <a:ext cx="4520406" cy="2265340"/>
          </a:xfrm>
          <a:prstGeom prst="rect">
            <a:avLst/>
          </a:prstGeom>
        </p:spPr>
      </p:pic>
      <p:sp>
        <p:nvSpPr>
          <p:cNvPr id="10" name="Bevel 9"/>
          <p:cNvSpPr/>
          <p:nvPr>
            <p:custDataLst>
              <p:tags r:id="rId1"/>
            </p:custDataLst>
          </p:nvPr>
        </p:nvSpPr>
        <p:spPr>
          <a:xfrm>
            <a:off x="1277251" y="4323000"/>
            <a:ext cx="2703206" cy="771514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chải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evel 10"/>
          <p:cNvSpPr/>
          <p:nvPr>
            <p:custDataLst>
              <p:tags r:id="rId2"/>
            </p:custDataLst>
          </p:nvPr>
        </p:nvSpPr>
        <p:spPr>
          <a:xfrm>
            <a:off x="5290532" y="4323000"/>
            <a:ext cx="2703206" cy="771514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0294" y="1090798"/>
            <a:ext cx="7469188" cy="91216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5783" name="Picture 2" descr="Káº¿t quáº£ hÃ¬nh áº£nh cho tráº¡ng tÃ­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-601356"/>
            <a:ext cx="23812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vel 8"/>
          <p:cNvSpPr/>
          <p:nvPr>
            <p:custDataLst>
              <p:tags r:id="rId1"/>
            </p:custDataLst>
          </p:nvPr>
        </p:nvSpPr>
        <p:spPr>
          <a:xfrm>
            <a:off x="1277251" y="4366542"/>
            <a:ext cx="2703206" cy="771514"/>
          </a:xfrm>
          <a:prstGeom prst="bevel">
            <a:avLst/>
          </a:prstGeom>
          <a:solidFill>
            <a:srgbClr val="0000CC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evel 9"/>
          <p:cNvSpPr/>
          <p:nvPr>
            <p:custDataLst>
              <p:tags r:id="rId2"/>
            </p:custDataLst>
          </p:nvPr>
        </p:nvSpPr>
        <p:spPr>
          <a:xfrm>
            <a:off x="5290532" y="4366542"/>
            <a:ext cx="2703206" cy="771514"/>
          </a:xfrm>
          <a:prstGeom prst="bevel">
            <a:avLst/>
          </a:prstGeom>
          <a:solidFill>
            <a:srgbClr val="0000CC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chải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/>
          <a:stretch/>
        </p:blipFill>
        <p:spPr>
          <a:xfrm>
            <a:off x="2501406" y="2133603"/>
            <a:ext cx="3912180" cy="19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430519"/>
            <a:ext cx="7469188" cy="7741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</a:endParaRPr>
          </a:p>
        </p:txBody>
      </p:sp>
      <p:pic>
        <p:nvPicPr>
          <p:cNvPr id="76807" name="Picture 2" descr="Káº¿t quáº£ hÃ¬nh áº£nh cho tráº¡ng tÃ­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6" y="-205052"/>
            <a:ext cx="19145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3716" y="488458"/>
            <a:ext cx="6276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?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1308" y="1309812"/>
            <a:ext cx="7665708" cy="1956822"/>
            <a:chOff x="370682" y="1309812"/>
            <a:chExt cx="7665708" cy="1956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2" y="1344264"/>
              <a:ext cx="2400300" cy="16097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22" y="1403333"/>
              <a:ext cx="2439647" cy="17650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350" y="1309812"/>
              <a:ext cx="1675040" cy="1956822"/>
            </a:xfrm>
            <a:prstGeom prst="rect">
              <a:avLst/>
            </a:prstGeom>
          </p:spPr>
        </p:pic>
      </p:grpSp>
      <p:sp>
        <p:nvSpPr>
          <p:cNvPr id="17" name="Bevel 16"/>
          <p:cNvSpPr/>
          <p:nvPr>
            <p:custDataLst>
              <p:tags r:id="rId1"/>
            </p:custDataLst>
          </p:nvPr>
        </p:nvSpPr>
        <p:spPr>
          <a:xfrm>
            <a:off x="2454893" y="4696744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than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evel 17"/>
          <p:cNvSpPr/>
          <p:nvPr>
            <p:custDataLst>
              <p:tags r:id="rId2"/>
            </p:custDataLst>
          </p:nvPr>
        </p:nvSpPr>
        <p:spPr>
          <a:xfrm>
            <a:off x="2454893" y="3595028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tím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648229"/>
            <a:ext cx="7469188" cy="5419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</a:endParaRPr>
          </a:p>
        </p:txBody>
      </p:sp>
      <p:pic>
        <p:nvPicPr>
          <p:cNvPr id="77831" name="Picture 2" descr="Káº¿t quáº£ hÃ¬nh áº£nh cho tráº¡ng tÃ­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4" y="-91282"/>
            <a:ext cx="1984375" cy="20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33716" y="619084"/>
            <a:ext cx="6276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ngắn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?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1308" y="1309812"/>
            <a:ext cx="7665708" cy="1956822"/>
            <a:chOff x="370682" y="1309812"/>
            <a:chExt cx="7665708" cy="19568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2" y="1344264"/>
              <a:ext cx="2400300" cy="16097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22" y="1403333"/>
              <a:ext cx="2439647" cy="17650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350" y="1309812"/>
              <a:ext cx="1675040" cy="1956822"/>
            </a:xfrm>
            <a:prstGeom prst="rect">
              <a:avLst/>
            </a:prstGeom>
          </p:spPr>
        </p:pic>
      </p:grpSp>
      <p:sp>
        <p:nvSpPr>
          <p:cNvPr id="18" name="Bevel 17"/>
          <p:cNvSpPr/>
          <p:nvPr>
            <p:custDataLst>
              <p:tags r:id="rId1"/>
            </p:custDataLst>
          </p:nvPr>
        </p:nvSpPr>
        <p:spPr>
          <a:xfrm>
            <a:off x="2646500" y="3717271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tím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evel 18"/>
          <p:cNvSpPr/>
          <p:nvPr>
            <p:custDataLst>
              <p:tags r:id="rId2"/>
            </p:custDataLst>
          </p:nvPr>
        </p:nvSpPr>
        <p:spPr>
          <a:xfrm>
            <a:off x="2620987" y="4712628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40408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0" y="0"/>
            <a:ext cx="9144000" cy="5761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6319" y="1596571"/>
            <a:ext cx="3331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5" y="501162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00939" y="420225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4506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than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49716" y="421991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Cam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49" y="1549798"/>
            <a:ext cx="4566102" cy="24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5" y="5011627"/>
            <a:ext cx="2869975" cy="451691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023" y="5003280"/>
            <a:ext cx="2895600" cy="468383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90070" y="4247058"/>
            <a:ext cx="2895600" cy="451691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đậm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62632" y="4219916"/>
            <a:ext cx="2869975" cy="450720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Cam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49" y="1549798"/>
            <a:ext cx="4566102" cy="24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07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1453159" y="-13871"/>
            <a:ext cx="6237680" cy="5721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9993" y="854224"/>
            <a:ext cx="3070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939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517071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Thỏ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517071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Nhím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09070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09070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5" y="1579563"/>
            <a:ext cx="4639674" cy="24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939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1055383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5944020" y="4433524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Gà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650900" y="4462141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Hươu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09070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09070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77" y="1619250"/>
            <a:ext cx="2763846" cy="25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671457"/>
            <a:chOff x="-1" y="0"/>
            <a:chExt cx="9144001" cy="5671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67145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767" y="5050972"/>
              <a:ext cx="1592489" cy="362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638634" y="972457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51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DÀI HƠN – NGẮN HƠN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2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4536" y="1937924"/>
            <a:ext cx="39549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4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C0000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5" y="5011627"/>
            <a:ext cx="2869975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Tú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023" y="5003280"/>
            <a:ext cx="2895600" cy="468383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90070" y="4247058"/>
            <a:ext cx="2895600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62632" y="4219916"/>
            <a:ext cx="2869975" cy="45072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6" y="1619250"/>
            <a:ext cx="4852988" cy="22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C0000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1742" y="4167949"/>
            <a:ext cx="2869975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023" y="5003280"/>
            <a:ext cx="2895600" cy="468383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38929" y="5003280"/>
            <a:ext cx="2895600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Tú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62632" y="4219916"/>
            <a:ext cx="2869975" cy="45072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6" y="1619250"/>
            <a:ext cx="4852988" cy="22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712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4" y="860879"/>
            <a:ext cx="8924925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84" y="3489779"/>
            <a:ext cx="4038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2" y="1491471"/>
            <a:ext cx="4506568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cs typeface="Arial" pitchFamily="34" charset="0"/>
              </a:rPr>
              <a:t>Sau khi quan sát tranh, </a:t>
            </a:r>
            <a:r>
              <a:rPr lang="vi-VN" sz="2800" b="1" dirty="0" smtClean="0">
                <a:solidFill>
                  <a:schemeClr val="bg1"/>
                </a:solidFill>
              </a:rPr>
              <a:t>em </a:t>
            </a:r>
            <a:r>
              <a:rPr lang="en-US" sz="2800" b="1" dirty="0" err="1" smtClean="0">
                <a:solidFill>
                  <a:schemeClr val="bg1"/>
                </a:solidFill>
              </a:rPr>
              <a:t>hãy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dài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ngắn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hơn</a:t>
            </a:r>
            <a:r>
              <a:rPr lang="vi-VN" sz="2800" b="1" dirty="0" smtClean="0">
                <a:solidFill>
                  <a:schemeClr val="bg1"/>
                </a:solidFill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47" y="1963508"/>
            <a:ext cx="4075971" cy="162152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198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1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20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4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7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7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629" y="2181157"/>
            <a:ext cx="4158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Luyeän</a:t>
            </a:r>
            <a:r>
              <a:rPr lang="en-US" sz="8000" b="1" dirty="0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taäp</a:t>
            </a:r>
            <a:endParaRPr lang="en-US" sz="8000" b="1" dirty="0">
              <a:solidFill>
                <a:srgbClr val="C00000"/>
              </a:solidFill>
              <a:latin typeface="VNI-Thufap2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81303"/>
            <a:ext cx="8458200" cy="395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32011"/>
            <a:ext cx="68754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200401" y="4603369"/>
            <a:ext cx="53082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  <a:cs typeface="+mn-cs"/>
              </a:rPr>
              <a:t>THỬ TÀI TRẠNG TÍ</a:t>
            </a:r>
          </a:p>
        </p:txBody>
      </p:sp>
      <p:pic>
        <p:nvPicPr>
          <p:cNvPr id="71685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6" y="0"/>
            <a:ext cx="15716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7614"/>
          </a:xfrm>
          <a:prstGeom prst="rect">
            <a:avLst/>
          </a:prstGeom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140845" y="1839951"/>
            <a:ext cx="3389085" cy="59844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</a:t>
            </a:r>
            <a:endParaRPr lang="vi-VN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37018" y="2320476"/>
            <a:ext cx="6226639" cy="2759526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Sửu Ẹo, Dần Béo và Cả Mẹo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855"/>
            <a:ext cx="9144000" cy="46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1" descr="HÃ¬nh áº£nh cÃ³ liÃ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37" y="91282"/>
            <a:ext cx="674687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83" y="90713"/>
            <a:ext cx="675978" cy="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83" y="90713"/>
            <a:ext cx="675978" cy="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74" y="91282"/>
            <a:ext cx="676275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35712" y="695855"/>
            <a:ext cx="365125" cy="30559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05687" y="685271"/>
            <a:ext cx="365125" cy="30427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1074" y="685271"/>
            <a:ext cx="365125" cy="30427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86949" y="679980"/>
            <a:ext cx="365125" cy="30427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9" t="15576" b="6770"/>
          <a:stretch>
            <a:fillRect/>
          </a:stretch>
        </p:blipFill>
        <p:spPr bwMode="auto">
          <a:xfrm>
            <a:off x="6242050" y="1787261"/>
            <a:ext cx="2901950" cy="36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38972" r="41548" b="4890"/>
          <a:stretch>
            <a:fillRect/>
          </a:stretch>
        </p:blipFill>
        <p:spPr bwMode="auto">
          <a:xfrm>
            <a:off x="3582988" y="2866761"/>
            <a:ext cx="1752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>
            <a:fillRect/>
          </a:stretch>
        </p:blipFill>
        <p:spPr bwMode="auto">
          <a:xfrm>
            <a:off x="53975" y="3164417"/>
            <a:ext cx="2311400" cy="25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43471" r="62619" b="2348"/>
          <a:stretch>
            <a:fillRect/>
          </a:stretch>
        </p:blipFill>
        <p:spPr bwMode="auto">
          <a:xfrm>
            <a:off x="1703389" y="3087687"/>
            <a:ext cx="1709737" cy="25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2" descr="Káº¿t quáº£ hÃ¬nh áº£nh cho tráº¡ng tÃ­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53975" y="21413"/>
            <a:ext cx="1464385" cy="81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402</Words>
  <Application>Microsoft Office PowerPoint</Application>
  <PresentationFormat>On-screen Show (16:10)</PresentationFormat>
  <Paragraphs>105</Paragraphs>
  <Slides>23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Calibri</vt:lpstr>
      <vt:lpstr>.VnAvant</vt:lpstr>
      <vt:lpstr>Tahoma</vt:lpstr>
      <vt:lpstr>VNI-Thufap2</vt:lpstr>
      <vt:lpstr>Palatino Linotype</vt:lpstr>
      <vt:lpstr>.VnTifani Heavy</vt:lpstr>
      <vt:lpstr>宋体</vt:lpstr>
      <vt:lpstr>Open Sans</vt:lpstr>
      <vt:lpstr>.VnArial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277</cp:revision>
  <dcterms:created xsi:type="dcterms:W3CDTF">2020-02-10T09:35:50Z</dcterms:created>
  <dcterms:modified xsi:type="dcterms:W3CDTF">2021-03-01T02:56:58Z</dcterms:modified>
</cp:coreProperties>
</file>