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409" r:id="rId4"/>
    <p:sldId id="400" r:id="rId5"/>
    <p:sldId id="412" r:id="rId6"/>
    <p:sldId id="347" r:id="rId7"/>
    <p:sldId id="333" r:id="rId8"/>
    <p:sldId id="332" r:id="rId9"/>
    <p:sldId id="373" r:id="rId10"/>
    <p:sldId id="413" r:id="rId11"/>
    <p:sldId id="375" r:id="rId12"/>
    <p:sldId id="414" r:id="rId13"/>
    <p:sldId id="339" r:id="rId14"/>
    <p:sldId id="312" r:id="rId15"/>
    <p:sldId id="415" r:id="rId16"/>
    <p:sldId id="416" r:id="rId17"/>
    <p:sldId id="417" r:id="rId18"/>
    <p:sldId id="418" r:id="rId19"/>
    <p:sldId id="420" r:id="rId20"/>
    <p:sldId id="320" r:id="rId21"/>
    <p:sldId id="421" r:id="rId22"/>
    <p:sldId id="322" r:id="rId23"/>
    <p:sldId id="279" r:id="rId24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5050"/>
    <a:srgbClr val="006600"/>
    <a:srgbClr val="0000CC"/>
    <a:srgbClr val="FF9999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80" d="100"/>
          <a:sy n="80" d="100"/>
        </p:scale>
        <p:origin x="904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6.xml"/><Relationship Id="rId7" Type="http://schemas.openxmlformats.org/officeDocument/2006/relationships/image" Target="../media/image16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image" Target="../media/image16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1088571"/>
            <a:ext cx="9144000" cy="4626429"/>
          </a:xfrm>
          <a:prstGeom prst="rect">
            <a:avLst/>
          </a:prstGeom>
        </p:spPr>
      </p:pic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1659" y="1494972"/>
            <a:ext cx="6792684" cy="329474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Do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cẩn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thận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1818" y="225995"/>
            <a:ext cx="2258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2679356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033465" y="1921226"/>
            <a:ext cx="3436257" cy="1837973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330005"/>
            <a:ext cx="8991600" cy="13849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endParaRPr lang="en-US" altLang="en-US" sz="28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31715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5736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88" y="1505197"/>
            <a:ext cx="2832287" cy="275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05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15209" y="1422404"/>
            <a:ext cx="8418286" cy="411842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Tx/>
              <a:buChar char="-"/>
            </a:pP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nhoài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thò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sổ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can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lưới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Cẩn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thận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thang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xô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đẩy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leo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trèo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cành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trèo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đùa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nền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trơn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ướt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phủ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rêu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đùa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miệng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cống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rãnh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hố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1381" y="891623"/>
            <a:ext cx="449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1818" y="225995"/>
            <a:ext cx="2258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189399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827314"/>
            <a:ext cx="920534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đảm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404" y="1318010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0" y="1895790"/>
            <a:ext cx="5242560" cy="2761488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84670" y="4748964"/>
            <a:ext cx="863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kệ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Theo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40921" y="93037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0775" y="850763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66" y="1445847"/>
            <a:ext cx="5686867" cy="2995524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54000" y="4560278"/>
            <a:ext cx="863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trèo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942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5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670" y="4748964"/>
            <a:ext cx="863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rủ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Theo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32" y="1312164"/>
            <a:ext cx="5126736" cy="3090672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91523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5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670" y="4748964"/>
            <a:ext cx="863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chối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khuyên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dễ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vướng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ngã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32" y="1312164"/>
            <a:ext cx="5126736" cy="3090672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7812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5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670" y="4560278"/>
            <a:ext cx="863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rủ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treo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hái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Theo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486" y="1434124"/>
            <a:ext cx="5036457" cy="2860211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642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5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670" y="4748964"/>
            <a:ext cx="863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chối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khuyên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trèo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khỏi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486" y="1434124"/>
            <a:ext cx="5036457" cy="2860211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71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272784" y="572978"/>
              <a:ext cx="82354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PHÒNG TRÁNH TAI NẠN, THƯƠNG TÍCH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2843787" y="2147760"/>
            <a:ext cx="1465943" cy="827315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7568" y="2299807"/>
            <a:ext cx="3457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ngã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48" y="3009877"/>
            <a:ext cx="3486296" cy="2052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0"/>
            <a:ext cx="2133600" cy="6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68036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5142" y="696688"/>
            <a:ext cx="8795657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chườm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kín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sưng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0921" y="93037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0619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8986" cy="7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74171" y="857519"/>
            <a:ext cx="87956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dễ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Nhắc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cha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can,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sổ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xô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đẩy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thang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sàn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trơn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ướt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can,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sổ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lưới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tăm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trơn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ướt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trèo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553211" y="1311010"/>
              <a:ext cx="6595014" cy="920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nên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thực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hiện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cách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thiết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bảo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vệ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bản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thân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tránh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bị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ngã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8195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995" y="872253"/>
            <a:ext cx="3411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Chia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3975" y="1397575"/>
            <a:ext cx="6850743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từng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128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1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081" y="643116"/>
            <a:ext cx="892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0" y="1558620"/>
            <a:ext cx="3386102" cy="1993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71" y="1443293"/>
            <a:ext cx="3356464" cy="1993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>
          <a:xfrm>
            <a:off x="606258" y="3567051"/>
            <a:ext cx="3408329" cy="2020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03" y="3662898"/>
            <a:ext cx="3475014" cy="203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9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5386388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hậu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035673"/>
            <a:ext cx="8991600" cy="156966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Một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lên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trình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kết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quả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nhận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xét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bổ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sung. 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807" y="1759974"/>
            <a:ext cx="3389993" cy="199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85854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0375" y="4369167"/>
            <a:ext cx="8233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sàn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ướt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trơn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khiến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37" y="1059780"/>
            <a:ext cx="5166953" cy="304137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500603" y="4269317"/>
            <a:ext cx="8309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trượt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thang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khiến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27" y="947761"/>
            <a:ext cx="5366374" cy="318665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15901" y="4161772"/>
            <a:ext cx="8550727" cy="136468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nhoài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sổ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lưới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khiến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tầng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hiểm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mạng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>
          <a:xfrm>
            <a:off x="1881940" y="860162"/>
            <a:ext cx="5367422" cy="318258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Rectangle 36"/>
          <p:cNvSpPr/>
          <p:nvPr/>
        </p:nvSpPr>
        <p:spPr>
          <a:xfrm>
            <a:off x="493599" y="4035042"/>
            <a:ext cx="7969251" cy="136468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khiến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gẫy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rơi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84" y="956668"/>
            <a:ext cx="5151016" cy="302031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2046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Words>782</Words>
  <Application>Microsoft Office PowerPoint</Application>
  <PresentationFormat>On-screen Show (16:10)</PresentationFormat>
  <Paragraphs>114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.VnTifani Heavy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Thu Minh</cp:lastModifiedBy>
  <cp:revision>206</cp:revision>
  <dcterms:created xsi:type="dcterms:W3CDTF">2020-02-10T09:35:50Z</dcterms:created>
  <dcterms:modified xsi:type="dcterms:W3CDTF">2021-04-06T06:10:24Z</dcterms:modified>
</cp:coreProperties>
</file>