
<file path=[Content_Types].xml><?xml version="1.0" encoding="utf-8"?>
<Types xmlns="http://schemas.openxmlformats.org/package/2006/content-types">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280" r:id="rId2"/>
    <p:sldId id="312" r:id="rId3"/>
    <p:sldId id="282" r:id="rId4"/>
    <p:sldId id="283" r:id="rId5"/>
    <p:sldId id="307" r:id="rId6"/>
    <p:sldId id="286" r:id="rId7"/>
    <p:sldId id="308" r:id="rId8"/>
    <p:sldId id="314" r:id="rId9"/>
    <p:sldId id="315" r:id="rId10"/>
    <p:sldId id="316" r:id="rId11"/>
    <p:sldId id="319" r:id="rId12"/>
    <p:sldId id="291" r:id="rId13"/>
    <p:sldId id="321" r:id="rId14"/>
    <p:sldId id="301" r:id="rId15"/>
  </p:sldIdLst>
  <p:sldSz cx="9144000" cy="5715000" type="screen16x10"/>
  <p:notesSz cx="6858000" cy="9144000"/>
  <p:embeddedFontLst>
    <p:embeddedFont>
      <p:font typeface="Calibri" pitchFamily="34" charset="0"/>
      <p:regular r:id="rId17"/>
      <p:bold r:id="rId18"/>
      <p:italic r:id="rId19"/>
      <p:boldItalic r:id="rId20"/>
    </p:embeddedFont>
    <p:embeddedFont>
      <p:font typeface="宋体" pitchFamily="2" charset="-122"/>
      <p:regular r:id="rId21"/>
    </p:embeddedFont>
    <p:embeddedFont>
      <p:font typeface="VNI-Juni"/>
      <p:regular r:id="rId22"/>
    </p:embeddedFont>
    <p:embeddedFont>
      <p:font typeface=".VnAvant" pitchFamily="34" charset="0"/>
      <p:regular r:id="rId23"/>
      <p:bold r:id="rId24"/>
      <p:italic r:id="rId25"/>
    </p:embeddedFont>
    <p:embeddedFont>
      <p:font typeface=".VnTifani Heavy" pitchFamily="34" charset="0"/>
      <p:regular r:id="rId26"/>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00"/>
    <a:srgbClr val="FFFFCC"/>
    <a:srgbClr val="FFFF99"/>
    <a:srgbClr val="99FFCC"/>
    <a:srgbClr val="FF33CC"/>
    <a:srgbClr val="FF0066"/>
    <a:srgbClr val="FF66CC"/>
    <a:srgbClr val="FF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8" autoAdjust="0"/>
    <p:restoredTop sz="88455" autoAdjust="0"/>
  </p:normalViewPr>
  <p:slideViewPr>
    <p:cSldViewPr snapToGrid="0">
      <p:cViewPr>
        <p:scale>
          <a:sx n="66" d="100"/>
          <a:sy n="66" d="100"/>
        </p:scale>
        <p:origin x="-1656" y="-31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1/11/2021</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2</a:t>
            </a:fld>
            <a:endParaRPr lang="en-US"/>
          </a:p>
        </p:txBody>
      </p:sp>
    </p:spTree>
    <p:extLst>
      <p:ext uri="{BB962C8B-B14F-4D97-AF65-F5344CB8AC3E}">
        <p14:creationId xmlns:p14="http://schemas.microsoft.com/office/powerpoint/2010/main" val="81038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6</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7</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8</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9</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10</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11</a:t>
            </a:fld>
            <a:endParaRPr lang="en-US"/>
          </a:p>
        </p:txBody>
      </p:sp>
    </p:spTree>
    <p:extLst>
      <p:ext uri="{BB962C8B-B14F-4D97-AF65-F5344CB8AC3E}">
        <p14:creationId xmlns:p14="http://schemas.microsoft.com/office/powerpoint/2010/main" val="302034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7AB53-3DFA-466F-8832-707AB88F9FF1}" type="slidenum">
              <a:rPr lang="en-US" smtClean="0"/>
              <a:t>12</a:t>
            </a:fld>
            <a:endParaRPr lang="en-US"/>
          </a:p>
        </p:txBody>
      </p:sp>
    </p:spTree>
    <p:extLst>
      <p:ext uri="{BB962C8B-B14F-4D97-AF65-F5344CB8AC3E}">
        <p14:creationId xmlns:p14="http://schemas.microsoft.com/office/powerpoint/2010/main" val="312246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33501"/>
            <a:ext cx="4038600" cy="18216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282158"/>
            <a:ext cx="4038600" cy="18229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2021/1/11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2021/1/11</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iming>
    <p:tnLst>
      <p:par>
        <p:cTn id="1" dur="indefinite" restart="never" nodeType="tmRoot"/>
      </p:par>
    </p:tnLst>
  </p:timing>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w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wmf"/><Relationship Id="rId11" Type="http://schemas.openxmlformats.org/officeDocument/2006/relationships/image" Target="../media/image8.jpg"/><Relationship Id="rId5" Type="http://schemas.openxmlformats.org/officeDocument/2006/relationships/image" Target="../media/image2.wmf"/><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tags" Target="../tags/tag3.xml"/><Relationship Id="rId7" Type="http://schemas.openxmlformats.org/officeDocument/2006/relationships/audio" Target="../media/audio2.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a:ex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sp>
        <p:nvSpPr>
          <p:cNvPr id="68655" name="Text Box 47"/>
          <p:cNvSpPr txBox="1">
            <a:spLocks noChangeArrowheads="1"/>
          </p:cNvSpPr>
          <p:nvPr/>
        </p:nvSpPr>
        <p:spPr bwMode="auto">
          <a:xfrm>
            <a:off x="685800" y="2726875"/>
            <a:ext cx="7945438" cy="60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rnd" algn="ctr">
                <a:solidFill>
                  <a:srgbClr val="FF33CC"/>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pPr algn="ctr">
              <a:lnSpc>
                <a:spcPct val="120000"/>
              </a:lnSpc>
            </a:pP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a:t>
            </a:r>
            <a:r>
              <a:rPr lang="en-US" sz="2800" b="1" dirty="0" err="1" smtClean="0">
                <a:solidFill>
                  <a:srgbClr val="006600"/>
                </a:solidFill>
                <a:effectLst>
                  <a:outerShdw blurRad="38100" dist="38100" dir="2700000" algn="tl">
                    <a:srgbClr val="C0C0C0"/>
                  </a:outerShdw>
                </a:effectLst>
                <a:latin typeface="Arial" pitchFamily="34" charset="0"/>
                <a:cs typeface="Arial" pitchFamily="34" charset="0"/>
              </a:rPr>
              <a:t>Tập</a:t>
            </a:r>
            <a:r>
              <a:rPr lang="en-US" sz="2800" b="1" dirty="0" smtClean="0">
                <a:solidFill>
                  <a:srgbClr val="006600"/>
                </a:solidFill>
                <a:effectLst>
                  <a:outerShdw blurRad="38100" dist="38100" dir="2700000" algn="tl">
                    <a:srgbClr val="C0C0C0"/>
                  </a:outerShdw>
                </a:effectLst>
                <a:latin typeface="Arial" pitchFamily="34" charset="0"/>
                <a:cs typeface="Arial" pitchFamily="34" charset="0"/>
              </a:rPr>
              <a:t> 2)</a:t>
            </a:r>
            <a:endParaRPr lang="en-US" sz="2800" b="1" dirty="0">
              <a:solidFill>
                <a:srgbClr val="006600"/>
              </a:solidFill>
              <a:effectLst>
                <a:outerShdw blurRad="38100" dist="38100" dir="2700000" algn="tl">
                  <a:srgbClr val="C0C0C0"/>
                </a:outerShdw>
              </a:effectLst>
              <a:latin typeface="Arial" pitchFamily="34" charset="0"/>
              <a:cs typeface="Arial" pitchFamily="34" charset="0"/>
            </a:endParaRPr>
          </a:p>
        </p:txBody>
      </p:sp>
      <p:pic>
        <p:nvPicPr>
          <p:cNvPr id="68700" name="Picture 92"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7" name="Text Box 99"/>
          <p:cNvSpPr txBox="1">
            <a:spLocks noChangeArrowheads="1"/>
          </p:cNvSpPr>
          <p:nvPr/>
        </p:nvSpPr>
        <p:spPr bwMode="auto">
          <a:xfrm>
            <a:off x="854558" y="273316"/>
            <a:ext cx="7358683" cy="40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smtClean="0">
                <a:ln>
                  <a:solidFill>
                    <a:srgbClr val="33CC33"/>
                  </a:solidFill>
                </a:ln>
                <a:solidFill>
                  <a:srgbClr val="FF0000"/>
                </a:solidFill>
                <a:latin typeface="Arial" pitchFamily="34" charset="0"/>
                <a:cs typeface="Arial" pitchFamily="34" charset="0"/>
              </a:rPr>
              <a:t>BÀI GIẢNG SOẠN THẢO THEO BỘ SÁCH: CÁNH DIỀU</a:t>
            </a:r>
            <a:endParaRPr lang="en-US" sz="2000" b="1" dirty="0">
              <a:ln>
                <a:solidFill>
                  <a:srgbClr val="33CC33"/>
                </a:solidFill>
              </a:ln>
              <a:solidFill>
                <a:srgbClr val="FF0000"/>
              </a:solidFill>
              <a:latin typeface="Arial" pitchFamily="34" charset="0"/>
              <a:cs typeface="Arial" pitchFamily="34" charset="0"/>
            </a:endParaRPr>
          </a:p>
        </p:txBody>
      </p:sp>
      <p:sp>
        <p:nvSpPr>
          <p:cNvPr id="68708" name="Text Box 100"/>
          <p:cNvSpPr txBox="1">
            <a:spLocks noChangeArrowheads="1"/>
          </p:cNvSpPr>
          <p:nvPr/>
        </p:nvSpPr>
        <p:spPr bwMode="auto">
          <a:xfrm>
            <a:off x="1981200" y="1816396"/>
            <a:ext cx="4962066" cy="92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5400" b="1" dirty="0" smtClean="0">
                <a:solidFill>
                  <a:srgbClr val="FF0000"/>
                </a:solidFill>
                <a:latin typeface="Arial" pitchFamily="34" charset="0"/>
                <a:cs typeface="Arial" pitchFamily="34" charset="0"/>
              </a:rPr>
              <a:t>TIẾNG VIỆT 1</a:t>
            </a:r>
            <a:endParaRPr lang="vi-VN" sz="5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8">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701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6129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95323"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317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98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55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845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417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65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46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4003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605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9177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749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321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89398" y="3307626"/>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27398" y="3231426"/>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350" name="5c3f20462760d">
            <a:hlinkClick r:id="" action="ppaction://media"/>
            <a:extLst>
              <a:ext uri="{FF2B5EF4-FFF2-40B4-BE49-F238E27FC236}">
                <a16:creationId xmlns:a16="http://schemas.microsoft.com/office/drawing/2014/main" xmlns="" id="{4949D90D-B89B-483E-9291-B49F2E0EF5C4}"/>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50482" y="-871893"/>
            <a:ext cx="365522" cy="40613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5164" y="3449045"/>
            <a:ext cx="2656386" cy="2018619"/>
          </a:xfrm>
          <a:prstGeom prst="rect">
            <a:avLst/>
          </a:prstGeom>
        </p:spPr>
      </p:pic>
    </p:spTree>
    <p:extLst>
      <p:ext uri="{BB962C8B-B14F-4D97-AF65-F5344CB8AC3E}">
        <p14:creationId xmlns:p14="http://schemas.microsoft.com/office/powerpoint/2010/main" val="2686076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5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287595" y="4087805"/>
            <a:ext cx="8667720" cy="1292662"/>
          </a:xfrm>
          <a:prstGeom prst="rect">
            <a:avLst/>
          </a:prstGeom>
          <a:noFill/>
        </p:spPr>
        <p:txBody>
          <a:bodyPr wrap="square" rtlCol="0">
            <a:spAutoFit/>
          </a:bodyPr>
          <a:lstStyle/>
          <a:p>
            <a:pPr algn="just"/>
            <a:r>
              <a:rPr lang="en-US" sz="2600" b="1" dirty="0" err="1" smtClean="0">
                <a:solidFill>
                  <a:srgbClr val="006600"/>
                </a:solidFill>
                <a:latin typeface=".VnAvant" pitchFamily="34" charset="0"/>
              </a:rPr>
              <a:t>Häa</a:t>
            </a:r>
            <a:r>
              <a:rPr lang="en-US" sz="2600" b="1" dirty="0" smtClean="0">
                <a:solidFill>
                  <a:srgbClr val="006600"/>
                </a:solidFill>
                <a:latin typeface=".VnAvant" pitchFamily="34" charset="0"/>
              </a:rPr>
              <a:t> mi </a:t>
            </a:r>
            <a:r>
              <a:rPr lang="en-US" sz="2600" b="1" dirty="0" err="1" smtClean="0">
                <a:solidFill>
                  <a:srgbClr val="006600"/>
                </a:solidFill>
                <a:latin typeface=".VnAvant" pitchFamily="34" charset="0"/>
              </a:rPr>
              <a:t>thËt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tõ</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rõng</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xanh</a:t>
            </a:r>
            <a:r>
              <a:rPr lang="en-US" sz="2600" b="1" dirty="0" smtClean="0">
                <a:solidFill>
                  <a:srgbClr val="006600"/>
                </a:solidFill>
                <a:latin typeface=".VnAvant" pitchFamily="34" charset="0"/>
              </a:rPr>
              <a:t> bay </a:t>
            </a:r>
            <a:r>
              <a:rPr lang="en-US" sz="2600" b="1" dirty="0" err="1" smtClean="0">
                <a:solidFill>
                  <a:srgbClr val="006600"/>
                </a:solidFill>
                <a:latin typeface=".VnAvant" pitchFamily="34" charset="0"/>
              </a:rPr>
              <a:t>vÒ</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Ëu</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trªn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cµnh</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c©y</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bªn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cña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sæ</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hãt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cho</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vua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nghe</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TiÕng</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hãt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cña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nã</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như</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liÒu</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thuèc</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bæ</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gióp</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nh</a:t>
            </a:r>
            <a:r>
              <a:rPr lang="en-US" sz="2600" b="1" dirty="0" smtClean="0">
                <a:solidFill>
                  <a:srgbClr val="006600"/>
                </a:solidFill>
                <a:latin typeface=".VnAvant" pitchFamily="34" charset="0"/>
              </a:rPr>
              <a:t>µ </a:t>
            </a:r>
            <a:r>
              <a:rPr lang="en-US" sz="2600" b="1" dirty="0" err="1" smtClean="0">
                <a:solidFill>
                  <a:srgbClr val="006600"/>
                </a:solidFill>
                <a:latin typeface=".VnAvant" pitchFamily="34" charset="0"/>
              </a:rPr>
              <a:t>vua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khái</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bÖnh</a:t>
            </a:r>
            <a:r>
              <a:rPr lang="en-US" sz="2600" b="1" dirty="0" smtClean="0">
                <a:solidFill>
                  <a:srgbClr val="006600"/>
                </a:solidFill>
                <a:latin typeface=".VnAvant" pitchFamily="34" charset="0"/>
              </a:rPr>
              <a:t>.</a:t>
            </a:r>
            <a:endParaRPr lang="en-US" sz="2600" b="1" dirty="0">
              <a:solidFill>
                <a:srgbClr val="006600"/>
              </a:solidFill>
              <a:latin typeface=".VnAvant" pitchFamily="34" charset="0"/>
            </a:endParaRPr>
          </a:p>
        </p:txBody>
      </p:sp>
      <p:sp>
        <p:nvSpPr>
          <p:cNvPr id="12" name="TextBox 11"/>
          <p:cNvSpPr txBox="1"/>
          <p:nvPr/>
        </p:nvSpPr>
        <p:spPr>
          <a:xfrm>
            <a:off x="3375770" y="128599"/>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359" y="1129072"/>
            <a:ext cx="3516767" cy="2697476"/>
          </a:xfrm>
          <a:prstGeom prst="rect">
            <a:avLst/>
          </a:prstGeom>
        </p:spPr>
      </p:pic>
    </p:spTree>
    <p:extLst>
      <p:ext uri="{BB962C8B-B14F-4D97-AF65-F5344CB8AC3E}">
        <p14:creationId xmlns:p14="http://schemas.microsoft.com/office/powerpoint/2010/main" val="2330161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230883" y="4044864"/>
            <a:ext cx="8667720" cy="1200329"/>
          </a:xfrm>
          <a:prstGeom prst="rect">
            <a:avLst/>
          </a:prstGeom>
          <a:noFill/>
        </p:spPr>
        <p:txBody>
          <a:bodyPr wrap="square" rtlCol="0">
            <a:spAutoFit/>
          </a:bodyPr>
          <a:lstStyle/>
          <a:p>
            <a:pPr algn="just"/>
            <a:r>
              <a:rPr lang="en-US" sz="2400" b="1" dirty="0" err="1" smtClean="0">
                <a:solidFill>
                  <a:srgbClr val="006600"/>
                </a:solidFill>
                <a:latin typeface=".VnAvant" pitchFamily="34" charset="0"/>
              </a:rPr>
              <a:t>Nh</a:t>
            </a:r>
            <a:r>
              <a:rPr lang="en-US" sz="2400" b="1" dirty="0" smtClean="0">
                <a:solidFill>
                  <a:srgbClr val="006600"/>
                </a:solidFill>
                <a:latin typeface=".VnAvant" pitchFamily="34" charset="0"/>
              </a:rPr>
              <a:t>µ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muèn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gi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ë l¹i </a:t>
            </a:r>
            <a:r>
              <a:rPr lang="en-US" sz="2400" b="1" dirty="0" err="1" smtClean="0">
                <a:solidFill>
                  <a:srgbClr val="006600"/>
                </a:solidFill>
                <a:latin typeface=".VnAvant" pitchFamily="34" charset="0"/>
              </a:rPr>
              <a:t>nh­ng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nã</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xin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îc</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tr</a:t>
            </a:r>
            <a:r>
              <a:rPr lang="en-US" sz="2400" b="1" dirty="0" err="1" smtClean="0">
                <a:solidFill>
                  <a:srgbClr val="006600"/>
                </a:solidFill>
                <a:latin typeface=".VnAvant" pitchFamily="34" charset="0"/>
              </a:rPr>
              <a:t>ë</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vÒ</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rõng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Nã</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høa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chiÒu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chiÒu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sÏ</a:t>
            </a:r>
            <a:r>
              <a:rPr lang="en-US" sz="2400" b="1" dirty="0" smtClean="0">
                <a:solidFill>
                  <a:srgbClr val="006600"/>
                </a:solidFill>
                <a:latin typeface=".VnAvant" pitchFamily="34" charset="0"/>
              </a:rPr>
              <a:t> bay </a:t>
            </a:r>
            <a:r>
              <a:rPr lang="en-US" sz="2400" b="1" dirty="0" err="1" smtClean="0">
                <a:solidFill>
                  <a:srgbClr val="006600"/>
                </a:solidFill>
                <a:latin typeface=".VnAvant" pitchFamily="34" charset="0"/>
              </a:rPr>
              <a:t>vÒ</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Õn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bªn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cöa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sæhãt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cho</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nghe</a:t>
            </a:r>
            <a:r>
              <a:rPr lang="en-US" sz="2400" b="1" dirty="0" smtClean="0">
                <a:solidFill>
                  <a:srgbClr val="006600"/>
                </a:solidFill>
                <a:latin typeface=".VnAvant" pitchFamily="34" charset="0"/>
              </a:rPr>
              <a:t>.</a:t>
            </a:r>
            <a:endParaRPr lang="en-US" sz="2400" b="1" dirty="0">
              <a:solidFill>
                <a:srgbClr val="006600"/>
              </a:solidFill>
              <a:latin typeface=".VnAvant" pitchFamily="34" charset="0"/>
            </a:endParaRPr>
          </a:p>
        </p:txBody>
      </p:sp>
      <p:sp>
        <p:nvSpPr>
          <p:cNvPr id="11" name="TextBox 10"/>
          <p:cNvSpPr txBox="1"/>
          <p:nvPr/>
        </p:nvSpPr>
        <p:spPr>
          <a:xfrm>
            <a:off x="3375770" y="128599"/>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951" y="1023937"/>
            <a:ext cx="3347584" cy="2845077"/>
          </a:xfrm>
          <a:prstGeom prst="rect">
            <a:avLst/>
          </a:prstGeom>
        </p:spPr>
      </p:pic>
    </p:spTree>
    <p:extLst>
      <p:ext uri="{BB962C8B-B14F-4D97-AF65-F5344CB8AC3E}">
        <p14:creationId xmlns:p14="http://schemas.microsoft.com/office/powerpoint/2010/main" val="12927887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0"/>
          <p:cNvSpPr>
            <a:spLocks noChangeArrowheads="1"/>
          </p:cNvSpPr>
          <p:nvPr>
            <p:custDataLst>
              <p:tags r:id="rId1"/>
            </p:custDataLst>
          </p:nvPr>
        </p:nvSpPr>
        <p:spPr bwMode="gray">
          <a:xfrm>
            <a:off x="304800" y="1031532"/>
            <a:ext cx="8382000" cy="381000"/>
          </a:xfrm>
          <a:prstGeom prst="roundRect">
            <a:avLst>
              <a:gd name="adj" fmla="val 16667"/>
            </a:avLst>
          </a:prstGeom>
          <a:gradFill rotWithShape="1">
            <a:gsLst>
              <a:gs pos="0">
                <a:schemeClr val="accent2">
                  <a:lumMod val="50000"/>
                </a:schemeClr>
              </a:gs>
              <a:gs pos="100000">
                <a:srgbClr val="FF0000"/>
              </a:gs>
            </a:gsLst>
            <a:lin ang="0" scaled="1"/>
          </a:gradFill>
          <a:ln w="12700" algn="ctr">
            <a:solidFill>
              <a:schemeClr val="accent1">
                <a:lumMod val="20000"/>
                <a:lumOff val="80000"/>
              </a:schemeClr>
            </a:solidFill>
            <a:round/>
            <a:headEnd/>
            <a:tailEnd/>
          </a:ln>
          <a:effectLst>
            <a:glow rad="139700">
              <a:schemeClr val="accent1">
                <a:lumMod val="20000"/>
                <a:lumOff val="80000"/>
                <a:alpha val="40000"/>
              </a:schemeClr>
            </a:glow>
            <a:outerShdw dist="99190" dir="2388334" algn="ctr" rotWithShape="0">
              <a:srgbClr val="3333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auto">
              <a:spcBef>
                <a:spcPts val="0"/>
              </a:spcBef>
              <a:spcAft>
                <a:spcPts val="0"/>
              </a:spcAft>
              <a:defRPr/>
            </a:pPr>
            <a:endParaRPr lang="en-US"/>
          </a:p>
        </p:txBody>
      </p:sp>
      <p:sp>
        <p:nvSpPr>
          <p:cNvPr id="6149" name="Text Box 5"/>
          <p:cNvSpPr txBox="1">
            <a:spLocks noChangeArrowheads="1"/>
          </p:cNvSpPr>
          <p:nvPr>
            <p:custDataLst>
              <p:tags r:id="rId2"/>
            </p:custDataLst>
          </p:nvPr>
        </p:nvSpPr>
        <p:spPr bwMode="auto">
          <a:xfrm>
            <a:off x="1044576" y="1028109"/>
            <a:ext cx="71532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smtClean="0">
                <a:solidFill>
                  <a:schemeClr val="bg1"/>
                </a:solidFill>
                <a:latin typeface="Arial" charset="0"/>
                <a:cs typeface="Arial" charset="0"/>
              </a:rPr>
              <a:t>THẢO LUẬN NHÓM</a:t>
            </a:r>
            <a:endParaRPr lang="en-US" altLang="en-US" sz="2400" b="1" dirty="0">
              <a:solidFill>
                <a:schemeClr val="bg1"/>
              </a:solidFill>
              <a:latin typeface="Arial" charset="0"/>
              <a:cs typeface="Arial" charset="0"/>
            </a:endParaRPr>
          </a:p>
        </p:txBody>
      </p:sp>
      <p:sp>
        <p:nvSpPr>
          <p:cNvPr id="10" name="Rounded Rectangle 9"/>
          <p:cNvSpPr/>
          <p:nvPr>
            <p:custDataLst>
              <p:tags r:id="rId3"/>
            </p:custDataLst>
          </p:nvPr>
        </p:nvSpPr>
        <p:spPr>
          <a:xfrm>
            <a:off x="417285" y="1620400"/>
            <a:ext cx="8269515" cy="1543713"/>
          </a:xfrm>
          <a:prstGeom prst="roundRect">
            <a:avLst/>
          </a:prstGeom>
          <a:solidFill>
            <a:srgbClr val="002060"/>
          </a:solidFill>
          <a:ln>
            <a:solidFill>
              <a:srgbClr val="FFFF00"/>
            </a:solidFill>
          </a:ln>
          <a:scene3d>
            <a:camera prst="orthographicFront"/>
            <a:lightRig rig="threePt" dir="t"/>
          </a:scene3d>
          <a:sp3d>
            <a:bevelT prst="angle"/>
          </a:sp3d>
        </p:spPr>
        <p:style>
          <a:lnRef idx="3">
            <a:schemeClr val="lt1"/>
          </a:lnRef>
          <a:fillRef idx="1">
            <a:schemeClr val="accent2"/>
          </a:fillRef>
          <a:effectRef idx="1">
            <a:schemeClr val="accent2"/>
          </a:effectRef>
          <a:fontRef idx="minor">
            <a:schemeClr val="lt1"/>
          </a:fontRef>
        </p:style>
        <p:txBody>
          <a:bodyPr anchor="ctr"/>
          <a:lstStyle/>
          <a:p>
            <a:pPr algn="just">
              <a:lnSpc>
                <a:spcPct val="150000"/>
              </a:lnSpc>
            </a:pPr>
            <a:r>
              <a:rPr lang="en-US" sz="2800" b="1" dirty="0" err="1" smtClean="0">
                <a:solidFill>
                  <a:srgbClr val="FFFF00"/>
                </a:solidFill>
                <a:latin typeface=".VnAvant" pitchFamily="34" charset="0"/>
              </a:rPr>
              <a:t>Em</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h·y</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kÓ</a:t>
            </a:r>
            <a:r>
              <a:rPr lang="en-US" sz="2800" b="1" dirty="0" smtClean="0">
                <a:solidFill>
                  <a:srgbClr val="FFFF00"/>
                </a:solidFill>
                <a:latin typeface=".VnAvant" pitchFamily="34" charset="0"/>
              </a:rPr>
              <a:t> l¹i </a:t>
            </a:r>
            <a:r>
              <a:rPr lang="en-US" sz="2800" b="1" dirty="0" err="1" smtClean="0">
                <a:solidFill>
                  <a:srgbClr val="FFFF00"/>
                </a:solidFill>
                <a:latin typeface=".VnAvant" pitchFamily="34" charset="0"/>
              </a:rPr>
              <a:t>c©u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chuyÖn</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cho</a:t>
            </a:r>
            <a:r>
              <a:rPr lang="en-US" sz="2800" b="1" dirty="0" smtClean="0">
                <a:solidFill>
                  <a:srgbClr val="FFFF00"/>
                </a:solidFill>
                <a:latin typeface=".VnAvant" pitchFamily="34" charset="0"/>
              </a:rPr>
              <a:t> b¹n </a:t>
            </a:r>
            <a:r>
              <a:rPr lang="en-US" sz="2800" b="1" dirty="0" err="1" smtClean="0">
                <a:solidFill>
                  <a:srgbClr val="FFFF00"/>
                </a:solidFill>
                <a:latin typeface=".VnAvant" pitchFamily="34" charset="0"/>
              </a:rPr>
              <a:t>cïng</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bµn</a:t>
            </a:r>
            <a:r>
              <a:rPr lang="en-US" sz="2800" b="1" dirty="0" smtClean="0">
                <a:solidFill>
                  <a:srgbClr val="FFFF00"/>
                </a:solidFill>
                <a:latin typeface=".VnAvant" pitchFamily="34" charset="0"/>
              </a:rPr>
              <a:t>. Qua </a:t>
            </a:r>
            <a:r>
              <a:rPr lang="en-US" sz="2800" b="1" dirty="0" err="1" smtClean="0">
                <a:solidFill>
                  <a:srgbClr val="FFFF00"/>
                </a:solidFill>
                <a:latin typeface=".VnAvant" pitchFamily="34" charset="0"/>
              </a:rPr>
              <a:t>c©u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chuyÖn</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gióp</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em</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hiÓu</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ra</a:t>
            </a:r>
            <a:r>
              <a:rPr lang="en-US" sz="2800" b="1" dirty="0" smtClean="0">
                <a:solidFill>
                  <a:srgbClr val="FFFF00"/>
                </a:solidFill>
                <a:latin typeface=".VnAvant" pitchFamily="34" charset="0"/>
              </a:rPr>
              <a:t> ®</a:t>
            </a:r>
            <a:r>
              <a:rPr lang="en-US" sz="2800" b="1" dirty="0" err="1" smtClean="0">
                <a:solidFill>
                  <a:srgbClr val="FFFF00"/>
                </a:solidFill>
                <a:latin typeface=".VnAvant" pitchFamily="34" charset="0"/>
              </a:rPr>
              <a:t>iÒu</a:t>
            </a:r>
            <a:r>
              <a:rPr lang="en-US" sz="2800" b="1" dirty="0" smtClean="0">
                <a:solidFill>
                  <a:srgbClr val="FFFF00"/>
                </a:solidFill>
                <a:latin typeface=".VnAvant" pitchFamily="34" charset="0"/>
              </a:rPr>
              <a:t> g×?</a:t>
            </a:r>
            <a:endParaRPr lang="vi-VN" sz="2800" b="1" dirty="0">
              <a:solidFill>
                <a:srgbClr val="FFFF00"/>
              </a:solidFill>
            </a:endParaRPr>
          </a:p>
        </p:txBody>
      </p:sp>
      <p:sp>
        <p:nvSpPr>
          <p:cNvPr id="6153" name="TextBox 5"/>
          <p:cNvSpPr txBox="1">
            <a:spLocks noChangeArrowheads="1"/>
          </p:cNvSpPr>
          <p:nvPr/>
        </p:nvSpPr>
        <p:spPr bwMode="auto">
          <a:xfrm>
            <a:off x="76996" y="3545321"/>
            <a:ext cx="8991600" cy="1446550"/>
          </a:xfrm>
          <a:prstGeom prst="rect">
            <a:avLst/>
          </a:prstGeom>
          <a:noFill/>
          <a:ln w="5715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200" b="1" dirty="0" err="1">
                <a:solidFill>
                  <a:srgbClr val="006600"/>
                </a:solidFill>
                <a:latin typeface="Arial" charset="0"/>
                <a:cs typeface="Arial" charset="0"/>
              </a:rPr>
              <a:t>Yêu</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cầu</a:t>
            </a:r>
            <a:r>
              <a:rPr lang="en-US" altLang="en-US" sz="2200" b="1" dirty="0">
                <a:solidFill>
                  <a:srgbClr val="006600"/>
                </a:solidFill>
                <a:latin typeface="Arial" charset="0"/>
                <a:cs typeface="Arial" charset="0"/>
              </a:rPr>
              <a:t> </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Làm</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việc</a:t>
            </a:r>
            <a:r>
              <a:rPr lang="en-US" altLang="en-US" sz="2200" b="1" dirty="0">
                <a:solidFill>
                  <a:srgbClr val="006600"/>
                </a:solidFill>
                <a:latin typeface="Arial" charset="0"/>
                <a:cs typeface="Arial" charset="0"/>
              </a:rPr>
              <a:t> </a:t>
            </a:r>
            <a:r>
              <a:rPr lang="en-US" altLang="en-US" sz="2200" b="1" dirty="0" err="1">
                <a:solidFill>
                  <a:srgbClr val="006600"/>
                </a:solidFill>
                <a:latin typeface="Arial" charset="0"/>
                <a:cs typeface="Arial" charset="0"/>
              </a:rPr>
              <a:t>theo</a:t>
            </a: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a:solidFill>
                  <a:srgbClr val="006600"/>
                </a:solidFill>
                <a:latin typeface="Arial" charset="0"/>
                <a:cs typeface="Arial" charset="0"/>
              </a:rPr>
              <a:t>4</a:t>
            </a:r>
          </a:p>
          <a:p>
            <a:pPr algn="just" eaLnBrk="1" hangingPunct="1">
              <a:spcBef>
                <a:spcPct val="0"/>
              </a:spcBef>
              <a:buFontTx/>
              <a:buNone/>
            </a:pPr>
            <a:r>
              <a:rPr lang="en-US" altLang="en-US" sz="2200" b="1" dirty="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chia </a:t>
            </a:r>
            <a:r>
              <a:rPr lang="en-US" altLang="en-US" sz="2200" b="1" dirty="0" err="1" smtClean="0">
                <a:solidFill>
                  <a:srgbClr val="006600"/>
                </a:solidFill>
                <a:latin typeface="Arial" charset="0"/>
                <a:cs typeface="Arial" charset="0"/>
              </a:rPr>
              <a:t>cặp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nhau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nghe</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câu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chuyện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Cử</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đại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diện</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kể</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trước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lớp</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Giao</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lưu</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với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nhóm</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khác</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rút</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ra</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bài</a:t>
            </a:r>
            <a:r>
              <a:rPr lang="en-US" altLang="en-US" sz="2200" b="1" dirty="0" smtClean="0">
                <a:solidFill>
                  <a:srgbClr val="006600"/>
                </a:solidFill>
                <a:latin typeface="Arial" charset="0"/>
                <a:cs typeface="Arial" charset="0"/>
              </a:rPr>
              <a:t> </a:t>
            </a:r>
            <a:r>
              <a:rPr lang="en-US" altLang="en-US" sz="2200" b="1" dirty="0" err="1" smtClean="0">
                <a:solidFill>
                  <a:srgbClr val="006600"/>
                </a:solidFill>
                <a:latin typeface="Arial" charset="0"/>
                <a:cs typeface="Arial" charset="0"/>
              </a:rPr>
              <a:t>học</a:t>
            </a:r>
            <a:r>
              <a:rPr lang="en-US" altLang="en-US" sz="2200" b="1" dirty="0" smtClean="0">
                <a:solidFill>
                  <a:srgbClr val="006600"/>
                </a:solidFill>
                <a:latin typeface="Arial" charset="0"/>
                <a:cs typeface="Arial" charset="0"/>
              </a:rPr>
              <a:t>.</a:t>
            </a:r>
            <a:endParaRPr lang="en-US" altLang="en-US" sz="2200" b="1" dirty="0">
              <a:solidFill>
                <a:srgbClr val="006600"/>
              </a:solidFill>
              <a:latin typeface="Arial" charset="0"/>
              <a:cs typeface="Arial" charset="0"/>
            </a:endParaRPr>
          </a:p>
        </p:txBody>
      </p:sp>
      <p:sp>
        <p:nvSpPr>
          <p:cNvPr id="6155" name="Line 12"/>
          <p:cNvSpPr>
            <a:spLocks noChangeShapeType="1"/>
          </p:cNvSpPr>
          <p:nvPr/>
        </p:nvSpPr>
        <p:spPr bwMode="auto">
          <a:xfrm>
            <a:off x="0" y="99966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6"/>
          <p:cNvSpPr txBox="1">
            <a:spLocks noChangeArrowheads="1"/>
          </p:cNvSpPr>
          <p:nvPr/>
        </p:nvSpPr>
        <p:spPr bwMode="auto">
          <a:xfrm>
            <a:off x="3781425" y="6706"/>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0</a:t>
            </a:r>
          </a:p>
        </p:txBody>
      </p:sp>
      <p:sp>
        <p:nvSpPr>
          <p:cNvPr id="13" name="Text Box 7"/>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a:t>
            </a:r>
          </a:p>
        </p:txBody>
      </p:sp>
      <p:sp>
        <p:nvSpPr>
          <p:cNvPr id="14" name="Text Box 8"/>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a:t>
            </a:r>
          </a:p>
        </p:txBody>
      </p:sp>
      <p:sp>
        <p:nvSpPr>
          <p:cNvPr id="15" name="Text Box 9"/>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a:t>
            </a:r>
          </a:p>
        </p:txBody>
      </p:sp>
      <p:sp>
        <p:nvSpPr>
          <p:cNvPr id="16" name="Text Box 10"/>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a:t>
            </a:r>
          </a:p>
        </p:txBody>
      </p:sp>
      <p:sp>
        <p:nvSpPr>
          <p:cNvPr id="17" name="Text Box 11"/>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a:t>
            </a:r>
          </a:p>
        </p:txBody>
      </p:sp>
      <p:sp>
        <p:nvSpPr>
          <p:cNvPr id="18" name="Text Box 12"/>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a:t>
            </a:r>
          </a:p>
        </p:txBody>
      </p:sp>
      <p:sp>
        <p:nvSpPr>
          <p:cNvPr id="19" name="Text Box 13"/>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a:t>
            </a:r>
          </a:p>
        </p:txBody>
      </p:sp>
      <p:sp>
        <p:nvSpPr>
          <p:cNvPr id="20" name="Text Box 14"/>
          <p:cNvSpPr txBox="1">
            <a:spLocks noChangeArrowheads="1"/>
          </p:cNvSpPr>
          <p:nvPr/>
        </p:nvSpPr>
        <p:spPr bwMode="auto">
          <a:xfrm>
            <a:off x="3781425"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a:t>
            </a:r>
          </a:p>
        </p:txBody>
      </p:sp>
      <p:sp>
        <p:nvSpPr>
          <p:cNvPr id="21" name="Text Box 15"/>
          <p:cNvSpPr txBox="1">
            <a:spLocks noChangeArrowheads="1"/>
          </p:cNvSpPr>
          <p:nvPr/>
        </p:nvSpPr>
        <p:spPr bwMode="auto">
          <a:xfrm>
            <a:off x="3733800" y="45071"/>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a:t>
            </a:r>
          </a:p>
        </p:txBody>
      </p:sp>
      <p:sp>
        <p:nvSpPr>
          <p:cNvPr id="22" name="Text Box 16"/>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a:t>
            </a:r>
          </a:p>
        </p:txBody>
      </p:sp>
      <p:sp>
        <p:nvSpPr>
          <p:cNvPr id="23" name="Text Box 17"/>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20</a:t>
            </a:r>
          </a:p>
        </p:txBody>
      </p:sp>
      <p:sp>
        <p:nvSpPr>
          <p:cNvPr id="24" name="Text Box 18"/>
          <p:cNvSpPr txBox="1">
            <a:spLocks noChangeArrowheads="1"/>
          </p:cNvSpPr>
          <p:nvPr/>
        </p:nvSpPr>
        <p:spPr bwMode="auto">
          <a:xfrm>
            <a:off x="3748089" y="91"/>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30</a:t>
            </a:r>
          </a:p>
        </p:txBody>
      </p:sp>
      <p:sp>
        <p:nvSpPr>
          <p:cNvPr id="25" name="Text Box 19"/>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40</a:t>
            </a:r>
          </a:p>
        </p:txBody>
      </p:sp>
      <p:sp>
        <p:nvSpPr>
          <p:cNvPr id="26" name="Text Box 20"/>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50</a:t>
            </a:r>
          </a:p>
        </p:txBody>
      </p:sp>
      <p:sp>
        <p:nvSpPr>
          <p:cNvPr id="27" name="Text Box 21"/>
          <p:cNvSpPr txBox="1">
            <a:spLocks noChangeArrowheads="1"/>
          </p:cNvSpPr>
          <p:nvPr/>
        </p:nvSpPr>
        <p:spPr bwMode="auto">
          <a:xfrm>
            <a:off x="3748089" y="13320"/>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60</a:t>
            </a:r>
          </a:p>
        </p:txBody>
      </p:sp>
      <p:sp>
        <p:nvSpPr>
          <p:cNvPr id="28" name="Text Box 22"/>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70</a:t>
            </a:r>
          </a:p>
        </p:txBody>
      </p:sp>
      <p:sp>
        <p:nvSpPr>
          <p:cNvPr id="29" name="Text Box 23"/>
          <p:cNvSpPr txBox="1">
            <a:spLocks noChangeArrowheads="1"/>
          </p:cNvSpPr>
          <p:nvPr/>
        </p:nvSpPr>
        <p:spPr bwMode="auto">
          <a:xfrm>
            <a:off x="3748089" y="1464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80</a:t>
            </a:r>
          </a:p>
        </p:txBody>
      </p:sp>
      <p:sp>
        <p:nvSpPr>
          <p:cNvPr id="30" name="Text Box 24"/>
          <p:cNvSpPr txBox="1">
            <a:spLocks noChangeArrowheads="1"/>
          </p:cNvSpPr>
          <p:nvPr/>
        </p:nvSpPr>
        <p:spPr bwMode="auto">
          <a:xfrm>
            <a:off x="3748089" y="27873"/>
            <a:ext cx="1728787"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90</a:t>
            </a:r>
          </a:p>
        </p:txBody>
      </p:sp>
      <p:sp>
        <p:nvSpPr>
          <p:cNvPr id="31" name="Text Box 25"/>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100</a:t>
            </a:r>
          </a:p>
        </p:txBody>
      </p:sp>
      <p:sp>
        <p:nvSpPr>
          <p:cNvPr id="32" name="Text Box 26"/>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110</a:t>
            </a:r>
          </a:p>
        </p:txBody>
      </p:sp>
      <p:sp>
        <p:nvSpPr>
          <p:cNvPr id="33" name="Text Box 27"/>
          <p:cNvSpPr txBox="1">
            <a:spLocks noChangeArrowheads="1"/>
          </p:cNvSpPr>
          <p:nvPr/>
        </p:nvSpPr>
        <p:spPr bwMode="auto">
          <a:xfrm>
            <a:off x="38100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a:solidFill>
                  <a:srgbClr val="FF0066"/>
                </a:solidFill>
                <a:latin typeface=".VnTifani Heavy" pitchFamily="34" charset="0"/>
              </a:rPr>
              <a:t>120</a:t>
            </a:r>
          </a:p>
        </p:txBody>
      </p:sp>
      <p:sp>
        <p:nvSpPr>
          <p:cNvPr id="36" name="Text Box 27"/>
          <p:cNvSpPr txBox="1">
            <a:spLocks noChangeArrowheads="1"/>
          </p:cNvSpPr>
          <p:nvPr/>
        </p:nvSpPr>
        <p:spPr bwMode="auto">
          <a:xfrm>
            <a:off x="3781425" y="10264"/>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130</a:t>
            </a:r>
            <a:endParaRPr lang="en-US" altLang="vi-VN" sz="5400">
              <a:solidFill>
                <a:srgbClr val="FF0066"/>
              </a:solidFill>
              <a:latin typeface=".VnTifani Heavy" pitchFamily="34" charset="0"/>
            </a:endParaRPr>
          </a:p>
        </p:txBody>
      </p:sp>
      <p:sp>
        <p:nvSpPr>
          <p:cNvPr id="37"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140</a:t>
            </a:r>
            <a:endParaRPr lang="en-US" altLang="vi-VN" sz="5400">
              <a:solidFill>
                <a:srgbClr val="FF0066"/>
              </a:solidFill>
              <a:latin typeface=".VnTifani Heavy" pitchFamily="34" charset="0"/>
            </a:endParaRPr>
          </a:p>
        </p:txBody>
      </p:sp>
      <p:sp>
        <p:nvSpPr>
          <p:cNvPr id="38" name="Text Box 27"/>
          <p:cNvSpPr txBox="1">
            <a:spLocks noChangeArrowheads="1"/>
          </p:cNvSpPr>
          <p:nvPr/>
        </p:nvSpPr>
        <p:spPr bwMode="auto">
          <a:xfrm>
            <a:off x="3733800"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150</a:t>
            </a:r>
            <a:endParaRPr lang="en-US" altLang="vi-VN" sz="5400">
              <a:solidFill>
                <a:srgbClr val="FF0066"/>
              </a:solidFill>
              <a:latin typeface=".VnTifani Heavy" pitchFamily="34" charset="0"/>
            </a:endParaRPr>
          </a:p>
        </p:txBody>
      </p:sp>
      <p:sp>
        <p:nvSpPr>
          <p:cNvPr id="39" name="Text Box 27"/>
          <p:cNvSpPr txBox="1">
            <a:spLocks noChangeArrowheads="1"/>
          </p:cNvSpPr>
          <p:nvPr/>
        </p:nvSpPr>
        <p:spPr bwMode="auto">
          <a:xfrm>
            <a:off x="3757612" y="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160</a:t>
            </a:r>
            <a:endParaRPr lang="en-US" altLang="vi-VN" sz="5400">
              <a:solidFill>
                <a:srgbClr val="FF0066"/>
              </a:solidFill>
              <a:latin typeface=".VnTifani Heavy" pitchFamily="34" charset="0"/>
            </a:endParaRPr>
          </a:p>
        </p:txBody>
      </p:sp>
      <p:sp>
        <p:nvSpPr>
          <p:cNvPr id="40" name="Text Box 27"/>
          <p:cNvSpPr txBox="1">
            <a:spLocks noChangeArrowheads="1"/>
          </p:cNvSpPr>
          <p:nvPr/>
        </p:nvSpPr>
        <p:spPr bwMode="auto">
          <a:xfrm>
            <a:off x="3757612" y="20300"/>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170</a:t>
            </a:r>
            <a:endParaRPr lang="en-US" altLang="vi-VN" sz="5400">
              <a:solidFill>
                <a:srgbClr val="FF0066"/>
              </a:solidFill>
              <a:latin typeface=".VnTifani Heavy" pitchFamily="34" charset="0"/>
            </a:endParaRPr>
          </a:p>
        </p:txBody>
      </p:sp>
      <p:sp>
        <p:nvSpPr>
          <p:cNvPr id="41" name="Text Box 27"/>
          <p:cNvSpPr txBox="1">
            <a:spLocks noChangeArrowheads="1"/>
          </p:cNvSpPr>
          <p:nvPr/>
        </p:nvSpPr>
        <p:spPr bwMode="auto">
          <a:xfrm>
            <a:off x="3757612" y="27873"/>
            <a:ext cx="1728788" cy="923330"/>
          </a:xfrm>
          <a:prstGeom prst="rect">
            <a:avLst/>
          </a:prstGeom>
          <a:gradFill rotWithShape="1">
            <a:gsLst>
              <a:gs pos="0">
                <a:srgbClr val="FFFFFF"/>
              </a:gs>
              <a:gs pos="100000">
                <a:srgbClr val="91FF9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vi-VN" sz="5400" smtClean="0">
                <a:solidFill>
                  <a:srgbClr val="FF0066"/>
                </a:solidFill>
                <a:latin typeface=".VnTifani Heavy" pitchFamily="34" charset="0"/>
              </a:rPr>
              <a:t>180</a:t>
            </a:r>
            <a:endParaRPr lang="en-US" altLang="vi-VN" sz="5400">
              <a:solidFill>
                <a:srgbClr val="FF0066"/>
              </a:solidFill>
              <a:latin typeface=".VnTifani Heavy" pitchFamily="34" charset="0"/>
            </a:endParaRPr>
          </a:p>
        </p:txBody>
      </p:sp>
      <p:pic>
        <p:nvPicPr>
          <p:cNvPr id="35" name="Picture 34"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90925" y="-27873"/>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BELLS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62350" y="-1597"/>
            <a:ext cx="2166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716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3"/>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par>
                                <p:cTn id="10" presetID="50" presetClass="entr" presetSubtype="0" decel="100000" fill="hold" grpId="1"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000" fill="hold"/>
                                        <p:tgtEl>
                                          <p:spTgt spid="13"/>
                                        </p:tgtEl>
                                        <p:attrNameLst>
                                          <p:attrName>ppt_w</p:attrName>
                                        </p:attrNameLst>
                                      </p:cBhvr>
                                      <p:tavLst>
                                        <p:tav tm="0">
                                          <p:val>
                                            <p:strVal val="#ppt_w+.3"/>
                                          </p:val>
                                        </p:tav>
                                        <p:tav tm="100000">
                                          <p:val>
                                            <p:strVal val="#ppt_w"/>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animEffect transition="in" filter="fade">
                                      <p:cBhvr>
                                        <p:cTn id="14" dur="2000"/>
                                        <p:tgtEl>
                                          <p:spTgt spid="13"/>
                                        </p:tgtEl>
                                      </p:cBhvr>
                                    </p:animEffect>
                                  </p:childTnLst>
                                </p:cTn>
                              </p:par>
                              <p:par>
                                <p:cTn id="15" presetID="50" presetClass="entr" presetSubtype="0" decel="10000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000" fill="hold"/>
                                        <p:tgtEl>
                                          <p:spTgt spid="14"/>
                                        </p:tgtEl>
                                        <p:attrNameLst>
                                          <p:attrName>ppt_w</p:attrName>
                                        </p:attrNameLst>
                                      </p:cBhvr>
                                      <p:tavLst>
                                        <p:tav tm="0">
                                          <p:val>
                                            <p:strVal val="#ppt_w+.3"/>
                                          </p:val>
                                        </p:tav>
                                        <p:tav tm="100000">
                                          <p:val>
                                            <p:strVal val="#ppt_w"/>
                                          </p:val>
                                        </p:tav>
                                      </p:tavLst>
                                    </p:anim>
                                    <p:anim calcmode="lin" valueType="num">
                                      <p:cBhvr>
                                        <p:cTn id="18" dur="2000" fill="hold"/>
                                        <p:tgtEl>
                                          <p:spTgt spid="14"/>
                                        </p:tgtEl>
                                        <p:attrNameLst>
                                          <p:attrName>ppt_h</p:attrName>
                                        </p:attrNameLst>
                                      </p:cBhvr>
                                      <p:tavLst>
                                        <p:tav tm="0">
                                          <p:val>
                                            <p:strVal val="#ppt_h"/>
                                          </p:val>
                                        </p:tav>
                                        <p:tav tm="100000">
                                          <p:val>
                                            <p:strVal val="#ppt_h"/>
                                          </p:val>
                                        </p:tav>
                                      </p:tavLst>
                                    </p:anim>
                                    <p:animEffect transition="in" filter="fade">
                                      <p:cBhvr>
                                        <p:cTn id="19" dur="2000"/>
                                        <p:tgtEl>
                                          <p:spTgt spid="14"/>
                                        </p:tgtEl>
                                      </p:cBhvr>
                                    </p:animEffect>
                                  </p:childTnLst>
                                </p:cTn>
                              </p:par>
                              <p:par>
                                <p:cTn id="20" presetID="50" presetClass="entr" presetSubtype="0" decel="100000" fill="hold" grpId="1"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strVal val="#ppt_w+.3"/>
                                          </p:val>
                                        </p:tav>
                                        <p:tav tm="100000">
                                          <p:val>
                                            <p:strVal val="#ppt_w"/>
                                          </p:val>
                                        </p:tav>
                                      </p:tavLst>
                                    </p:anim>
                                    <p:anim calcmode="lin" valueType="num">
                                      <p:cBhvr>
                                        <p:cTn id="23" dur="2000" fill="hold"/>
                                        <p:tgtEl>
                                          <p:spTgt spid="15"/>
                                        </p:tgtEl>
                                        <p:attrNameLst>
                                          <p:attrName>ppt_h</p:attrName>
                                        </p:attrNameLst>
                                      </p:cBhvr>
                                      <p:tavLst>
                                        <p:tav tm="0">
                                          <p:val>
                                            <p:strVal val="#ppt_h"/>
                                          </p:val>
                                        </p:tav>
                                        <p:tav tm="100000">
                                          <p:val>
                                            <p:strVal val="#ppt_h"/>
                                          </p:val>
                                        </p:tav>
                                      </p:tavLst>
                                    </p:anim>
                                    <p:animEffect transition="in" filter="fade">
                                      <p:cBhvr>
                                        <p:cTn id="24" dur="2000"/>
                                        <p:tgtEl>
                                          <p:spTgt spid="15"/>
                                        </p:tgtEl>
                                      </p:cBhvr>
                                    </p:animEffect>
                                  </p:childTnLst>
                                </p:cTn>
                              </p:par>
                              <p:par>
                                <p:cTn id="25" presetID="50" presetClass="entr" presetSubtype="0" decel="10000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000" fill="hold"/>
                                        <p:tgtEl>
                                          <p:spTgt spid="16"/>
                                        </p:tgtEl>
                                        <p:attrNameLst>
                                          <p:attrName>ppt_w</p:attrName>
                                        </p:attrNameLst>
                                      </p:cBhvr>
                                      <p:tavLst>
                                        <p:tav tm="0">
                                          <p:val>
                                            <p:strVal val="#ppt_w+.3"/>
                                          </p:val>
                                        </p:tav>
                                        <p:tav tm="100000">
                                          <p:val>
                                            <p:strVal val="#ppt_w"/>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animEffect transition="in" filter="fade">
                                      <p:cBhvr>
                                        <p:cTn id="29" dur="2000"/>
                                        <p:tgtEl>
                                          <p:spTgt spid="16"/>
                                        </p:tgtEl>
                                      </p:cBhvr>
                                    </p:animEffect>
                                  </p:childTnLst>
                                </p:cTn>
                              </p:par>
                              <p:par>
                                <p:cTn id="30" presetID="50"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000" fill="hold"/>
                                        <p:tgtEl>
                                          <p:spTgt spid="17"/>
                                        </p:tgtEl>
                                        <p:attrNameLst>
                                          <p:attrName>ppt_w</p:attrName>
                                        </p:attrNameLst>
                                      </p:cBhvr>
                                      <p:tavLst>
                                        <p:tav tm="0">
                                          <p:val>
                                            <p:strVal val="#ppt_w+.3"/>
                                          </p:val>
                                        </p:tav>
                                        <p:tav tm="100000">
                                          <p:val>
                                            <p:strVal val="#ppt_w"/>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animEffect transition="in" filter="fade">
                                      <p:cBhvr>
                                        <p:cTn id="34" dur="2000"/>
                                        <p:tgtEl>
                                          <p:spTgt spid="17"/>
                                        </p:tgtEl>
                                      </p:cBhvr>
                                    </p:animEffect>
                                  </p:childTnLst>
                                </p:cTn>
                              </p:par>
                              <p:par>
                                <p:cTn id="35" presetID="50" presetClass="entr" presetSubtype="0" decel="10000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strVal val="#ppt_w+.3"/>
                                          </p:val>
                                        </p:tav>
                                        <p:tav tm="100000">
                                          <p:val>
                                            <p:strVal val="#ppt_w"/>
                                          </p:val>
                                        </p:tav>
                                      </p:tavLst>
                                    </p:anim>
                                    <p:anim calcmode="lin" valueType="num">
                                      <p:cBhvr>
                                        <p:cTn id="38" dur="2000" fill="hold"/>
                                        <p:tgtEl>
                                          <p:spTgt spid="18"/>
                                        </p:tgtEl>
                                        <p:attrNameLst>
                                          <p:attrName>ppt_h</p:attrName>
                                        </p:attrNameLst>
                                      </p:cBhvr>
                                      <p:tavLst>
                                        <p:tav tm="0">
                                          <p:val>
                                            <p:strVal val="#ppt_h"/>
                                          </p:val>
                                        </p:tav>
                                        <p:tav tm="100000">
                                          <p:val>
                                            <p:strVal val="#ppt_h"/>
                                          </p:val>
                                        </p:tav>
                                      </p:tavLst>
                                    </p:anim>
                                    <p:animEffect transition="in" filter="fade">
                                      <p:cBhvr>
                                        <p:cTn id="39" dur="2000"/>
                                        <p:tgtEl>
                                          <p:spTgt spid="18"/>
                                        </p:tgtEl>
                                      </p:cBhvr>
                                    </p:animEffect>
                                  </p:childTnLst>
                                </p:cTn>
                              </p:par>
                              <p:par>
                                <p:cTn id="40" presetID="50" presetClass="entr" presetSubtype="0" decel="100000" fill="hold" grpId="1"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000" fill="hold"/>
                                        <p:tgtEl>
                                          <p:spTgt spid="19"/>
                                        </p:tgtEl>
                                        <p:attrNameLst>
                                          <p:attrName>ppt_w</p:attrName>
                                        </p:attrNameLst>
                                      </p:cBhvr>
                                      <p:tavLst>
                                        <p:tav tm="0">
                                          <p:val>
                                            <p:strVal val="#ppt_w+.3"/>
                                          </p:val>
                                        </p:tav>
                                        <p:tav tm="100000">
                                          <p:val>
                                            <p:strVal val="#ppt_w"/>
                                          </p:val>
                                        </p:tav>
                                      </p:tavLst>
                                    </p:anim>
                                    <p:anim calcmode="lin" valueType="num">
                                      <p:cBhvr>
                                        <p:cTn id="43" dur="2000" fill="hold"/>
                                        <p:tgtEl>
                                          <p:spTgt spid="19"/>
                                        </p:tgtEl>
                                        <p:attrNameLst>
                                          <p:attrName>ppt_h</p:attrName>
                                        </p:attrNameLst>
                                      </p:cBhvr>
                                      <p:tavLst>
                                        <p:tav tm="0">
                                          <p:val>
                                            <p:strVal val="#ppt_h"/>
                                          </p:val>
                                        </p:tav>
                                        <p:tav tm="100000">
                                          <p:val>
                                            <p:strVal val="#ppt_h"/>
                                          </p:val>
                                        </p:tav>
                                      </p:tavLst>
                                    </p:anim>
                                    <p:animEffect transition="in" filter="fade">
                                      <p:cBhvr>
                                        <p:cTn id="44" dur="2000"/>
                                        <p:tgtEl>
                                          <p:spTgt spid="19"/>
                                        </p:tgtEl>
                                      </p:cBhvr>
                                    </p:animEffect>
                                  </p:childTnLst>
                                </p:cTn>
                              </p:par>
                              <p:par>
                                <p:cTn id="45" presetID="50" presetClass="entr" presetSubtype="0" decel="100000" fill="hold" grpId="1"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2000" fill="hold"/>
                                        <p:tgtEl>
                                          <p:spTgt spid="20"/>
                                        </p:tgtEl>
                                        <p:attrNameLst>
                                          <p:attrName>ppt_w</p:attrName>
                                        </p:attrNameLst>
                                      </p:cBhvr>
                                      <p:tavLst>
                                        <p:tav tm="0">
                                          <p:val>
                                            <p:strVal val="#ppt_w+.3"/>
                                          </p:val>
                                        </p:tav>
                                        <p:tav tm="100000">
                                          <p:val>
                                            <p:strVal val="#ppt_w"/>
                                          </p:val>
                                        </p:tav>
                                      </p:tavLst>
                                    </p:anim>
                                    <p:anim calcmode="lin" valueType="num">
                                      <p:cBhvr>
                                        <p:cTn id="48" dur="2000" fill="hold"/>
                                        <p:tgtEl>
                                          <p:spTgt spid="20"/>
                                        </p:tgtEl>
                                        <p:attrNameLst>
                                          <p:attrName>ppt_h</p:attrName>
                                        </p:attrNameLst>
                                      </p:cBhvr>
                                      <p:tavLst>
                                        <p:tav tm="0">
                                          <p:val>
                                            <p:strVal val="#ppt_h"/>
                                          </p:val>
                                        </p:tav>
                                        <p:tav tm="100000">
                                          <p:val>
                                            <p:strVal val="#ppt_h"/>
                                          </p:val>
                                        </p:tav>
                                      </p:tavLst>
                                    </p:anim>
                                    <p:animEffect transition="in" filter="fade">
                                      <p:cBhvr>
                                        <p:cTn id="49" dur="2000"/>
                                        <p:tgtEl>
                                          <p:spTgt spid="20"/>
                                        </p:tgtEl>
                                      </p:cBhvr>
                                    </p:animEffect>
                                  </p:childTnLst>
                                </p:cTn>
                              </p:par>
                              <p:par>
                                <p:cTn id="50" presetID="50" presetClass="entr" presetSubtype="0" decel="10000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2000" fill="hold"/>
                                        <p:tgtEl>
                                          <p:spTgt spid="21"/>
                                        </p:tgtEl>
                                        <p:attrNameLst>
                                          <p:attrName>ppt_w</p:attrName>
                                        </p:attrNameLst>
                                      </p:cBhvr>
                                      <p:tavLst>
                                        <p:tav tm="0">
                                          <p:val>
                                            <p:strVal val="#ppt_w+.3"/>
                                          </p:val>
                                        </p:tav>
                                        <p:tav tm="100000">
                                          <p:val>
                                            <p:strVal val="#ppt_w"/>
                                          </p:val>
                                        </p:tav>
                                      </p:tavLst>
                                    </p:anim>
                                    <p:anim calcmode="lin" valueType="num">
                                      <p:cBhvr>
                                        <p:cTn id="53" dur="2000" fill="hold"/>
                                        <p:tgtEl>
                                          <p:spTgt spid="21"/>
                                        </p:tgtEl>
                                        <p:attrNameLst>
                                          <p:attrName>ppt_h</p:attrName>
                                        </p:attrNameLst>
                                      </p:cBhvr>
                                      <p:tavLst>
                                        <p:tav tm="0">
                                          <p:val>
                                            <p:strVal val="#ppt_h"/>
                                          </p:val>
                                        </p:tav>
                                        <p:tav tm="100000">
                                          <p:val>
                                            <p:strVal val="#ppt_h"/>
                                          </p:val>
                                        </p:tav>
                                      </p:tavLst>
                                    </p:anim>
                                    <p:animEffect transition="in" filter="fade">
                                      <p:cBhvr>
                                        <p:cTn id="54" dur="2000"/>
                                        <p:tgtEl>
                                          <p:spTgt spid="21"/>
                                        </p:tgtEl>
                                      </p:cBhvr>
                                    </p:animEffect>
                                  </p:childTnLst>
                                </p:cTn>
                              </p:par>
                              <p:par>
                                <p:cTn id="55" presetID="50" presetClass="entr" presetSubtype="0" decel="100000" fill="hold" grpId="1"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2000" fill="hold"/>
                                        <p:tgtEl>
                                          <p:spTgt spid="22"/>
                                        </p:tgtEl>
                                        <p:attrNameLst>
                                          <p:attrName>ppt_w</p:attrName>
                                        </p:attrNameLst>
                                      </p:cBhvr>
                                      <p:tavLst>
                                        <p:tav tm="0">
                                          <p:val>
                                            <p:strVal val="#ppt_w+.3"/>
                                          </p:val>
                                        </p:tav>
                                        <p:tav tm="100000">
                                          <p:val>
                                            <p:strVal val="#ppt_w"/>
                                          </p:val>
                                        </p:tav>
                                      </p:tavLst>
                                    </p:anim>
                                    <p:anim calcmode="lin" valueType="num">
                                      <p:cBhvr>
                                        <p:cTn id="58" dur="2000" fill="hold"/>
                                        <p:tgtEl>
                                          <p:spTgt spid="22"/>
                                        </p:tgtEl>
                                        <p:attrNameLst>
                                          <p:attrName>ppt_h</p:attrName>
                                        </p:attrNameLst>
                                      </p:cBhvr>
                                      <p:tavLst>
                                        <p:tav tm="0">
                                          <p:val>
                                            <p:strVal val="#ppt_h"/>
                                          </p:val>
                                        </p:tav>
                                        <p:tav tm="100000">
                                          <p:val>
                                            <p:strVal val="#ppt_h"/>
                                          </p:val>
                                        </p:tav>
                                      </p:tavLst>
                                    </p:anim>
                                    <p:animEffect transition="in" filter="fade">
                                      <p:cBhvr>
                                        <p:cTn id="59" dur="2000"/>
                                        <p:tgtEl>
                                          <p:spTgt spid="22"/>
                                        </p:tgtEl>
                                      </p:cBhvr>
                                    </p:animEffect>
                                  </p:childTnLst>
                                </p:cTn>
                              </p:par>
                              <p:par>
                                <p:cTn id="60" presetID="50" presetClass="entr" presetSubtype="0" decel="100000" fill="hold" grpId="1"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2000" fill="hold"/>
                                        <p:tgtEl>
                                          <p:spTgt spid="23"/>
                                        </p:tgtEl>
                                        <p:attrNameLst>
                                          <p:attrName>ppt_w</p:attrName>
                                        </p:attrNameLst>
                                      </p:cBhvr>
                                      <p:tavLst>
                                        <p:tav tm="0">
                                          <p:val>
                                            <p:strVal val="#ppt_w+.3"/>
                                          </p:val>
                                        </p:tav>
                                        <p:tav tm="100000">
                                          <p:val>
                                            <p:strVal val="#ppt_w"/>
                                          </p:val>
                                        </p:tav>
                                      </p:tavLst>
                                    </p:anim>
                                    <p:anim calcmode="lin" valueType="num">
                                      <p:cBhvr>
                                        <p:cTn id="63" dur="2000" fill="hold"/>
                                        <p:tgtEl>
                                          <p:spTgt spid="23"/>
                                        </p:tgtEl>
                                        <p:attrNameLst>
                                          <p:attrName>ppt_h</p:attrName>
                                        </p:attrNameLst>
                                      </p:cBhvr>
                                      <p:tavLst>
                                        <p:tav tm="0">
                                          <p:val>
                                            <p:strVal val="#ppt_h"/>
                                          </p:val>
                                        </p:tav>
                                        <p:tav tm="100000">
                                          <p:val>
                                            <p:strVal val="#ppt_h"/>
                                          </p:val>
                                        </p:tav>
                                      </p:tavLst>
                                    </p:anim>
                                    <p:animEffect transition="in" filter="fade">
                                      <p:cBhvr>
                                        <p:cTn id="64" dur="2000"/>
                                        <p:tgtEl>
                                          <p:spTgt spid="23"/>
                                        </p:tgtEl>
                                      </p:cBhvr>
                                    </p:animEffect>
                                  </p:childTnLst>
                                </p:cTn>
                              </p:par>
                              <p:par>
                                <p:cTn id="65" presetID="50" presetClass="entr" presetSubtype="0" decel="100000" fill="hold" grpId="1"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strVal val="#ppt_w+.3"/>
                                          </p:val>
                                        </p:tav>
                                        <p:tav tm="100000">
                                          <p:val>
                                            <p:strVal val="#ppt_w"/>
                                          </p:val>
                                        </p:tav>
                                      </p:tavLst>
                                    </p:anim>
                                    <p:anim calcmode="lin" valueType="num">
                                      <p:cBhvr>
                                        <p:cTn id="68" dur="2000" fill="hold"/>
                                        <p:tgtEl>
                                          <p:spTgt spid="24"/>
                                        </p:tgtEl>
                                        <p:attrNameLst>
                                          <p:attrName>ppt_h</p:attrName>
                                        </p:attrNameLst>
                                      </p:cBhvr>
                                      <p:tavLst>
                                        <p:tav tm="0">
                                          <p:val>
                                            <p:strVal val="#ppt_h"/>
                                          </p:val>
                                        </p:tav>
                                        <p:tav tm="100000">
                                          <p:val>
                                            <p:strVal val="#ppt_h"/>
                                          </p:val>
                                        </p:tav>
                                      </p:tavLst>
                                    </p:anim>
                                    <p:animEffect transition="in" filter="fade">
                                      <p:cBhvr>
                                        <p:cTn id="69" dur="2000"/>
                                        <p:tgtEl>
                                          <p:spTgt spid="24"/>
                                        </p:tgtEl>
                                      </p:cBhvr>
                                    </p:animEffect>
                                  </p:childTnLst>
                                </p:cTn>
                              </p:par>
                              <p:par>
                                <p:cTn id="70" presetID="50" presetClass="entr" presetSubtype="0" decel="100000" fill="hold" grpId="1"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2000" fill="hold"/>
                                        <p:tgtEl>
                                          <p:spTgt spid="25"/>
                                        </p:tgtEl>
                                        <p:attrNameLst>
                                          <p:attrName>ppt_w</p:attrName>
                                        </p:attrNameLst>
                                      </p:cBhvr>
                                      <p:tavLst>
                                        <p:tav tm="0">
                                          <p:val>
                                            <p:strVal val="#ppt_w+.3"/>
                                          </p:val>
                                        </p:tav>
                                        <p:tav tm="100000">
                                          <p:val>
                                            <p:strVal val="#ppt_w"/>
                                          </p:val>
                                        </p:tav>
                                      </p:tavLst>
                                    </p:anim>
                                    <p:anim calcmode="lin" valueType="num">
                                      <p:cBhvr>
                                        <p:cTn id="73" dur="2000" fill="hold"/>
                                        <p:tgtEl>
                                          <p:spTgt spid="25"/>
                                        </p:tgtEl>
                                        <p:attrNameLst>
                                          <p:attrName>ppt_h</p:attrName>
                                        </p:attrNameLst>
                                      </p:cBhvr>
                                      <p:tavLst>
                                        <p:tav tm="0">
                                          <p:val>
                                            <p:strVal val="#ppt_h"/>
                                          </p:val>
                                        </p:tav>
                                        <p:tav tm="100000">
                                          <p:val>
                                            <p:strVal val="#ppt_h"/>
                                          </p:val>
                                        </p:tav>
                                      </p:tavLst>
                                    </p:anim>
                                    <p:animEffect transition="in" filter="fade">
                                      <p:cBhvr>
                                        <p:cTn id="74" dur="2000"/>
                                        <p:tgtEl>
                                          <p:spTgt spid="25"/>
                                        </p:tgtEl>
                                      </p:cBhvr>
                                    </p:animEffect>
                                  </p:childTnLst>
                                </p:cTn>
                              </p:par>
                              <p:par>
                                <p:cTn id="75" presetID="50" presetClass="entr" presetSubtype="0" decel="100000" fill="hold" grpId="1"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0" fill="hold"/>
                                        <p:tgtEl>
                                          <p:spTgt spid="26"/>
                                        </p:tgtEl>
                                        <p:attrNameLst>
                                          <p:attrName>ppt_w</p:attrName>
                                        </p:attrNameLst>
                                      </p:cBhvr>
                                      <p:tavLst>
                                        <p:tav tm="0">
                                          <p:val>
                                            <p:strVal val="#ppt_w+.3"/>
                                          </p:val>
                                        </p:tav>
                                        <p:tav tm="100000">
                                          <p:val>
                                            <p:strVal val="#ppt_w"/>
                                          </p:val>
                                        </p:tav>
                                      </p:tavLst>
                                    </p:anim>
                                    <p:anim calcmode="lin" valueType="num">
                                      <p:cBhvr>
                                        <p:cTn id="78" dur="2000" fill="hold"/>
                                        <p:tgtEl>
                                          <p:spTgt spid="26"/>
                                        </p:tgtEl>
                                        <p:attrNameLst>
                                          <p:attrName>ppt_h</p:attrName>
                                        </p:attrNameLst>
                                      </p:cBhvr>
                                      <p:tavLst>
                                        <p:tav tm="0">
                                          <p:val>
                                            <p:strVal val="#ppt_h"/>
                                          </p:val>
                                        </p:tav>
                                        <p:tav tm="100000">
                                          <p:val>
                                            <p:strVal val="#ppt_h"/>
                                          </p:val>
                                        </p:tav>
                                      </p:tavLst>
                                    </p:anim>
                                    <p:animEffect transition="in" filter="fade">
                                      <p:cBhvr>
                                        <p:cTn id="79" dur="2000"/>
                                        <p:tgtEl>
                                          <p:spTgt spid="26"/>
                                        </p:tgtEl>
                                      </p:cBhvr>
                                    </p:animEffect>
                                  </p:childTnLst>
                                </p:cTn>
                              </p:par>
                              <p:par>
                                <p:cTn id="80" presetID="50" presetClass="entr" presetSubtype="0" decel="100000" fill="hold" grpId="1"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strVal val="#ppt_w+.3"/>
                                          </p:val>
                                        </p:tav>
                                        <p:tav tm="100000">
                                          <p:val>
                                            <p:strVal val="#ppt_w"/>
                                          </p:val>
                                        </p:tav>
                                      </p:tavLst>
                                    </p:anim>
                                    <p:anim calcmode="lin" valueType="num">
                                      <p:cBhvr>
                                        <p:cTn id="83" dur="2000" fill="hold"/>
                                        <p:tgtEl>
                                          <p:spTgt spid="27"/>
                                        </p:tgtEl>
                                        <p:attrNameLst>
                                          <p:attrName>ppt_h</p:attrName>
                                        </p:attrNameLst>
                                      </p:cBhvr>
                                      <p:tavLst>
                                        <p:tav tm="0">
                                          <p:val>
                                            <p:strVal val="#ppt_h"/>
                                          </p:val>
                                        </p:tav>
                                        <p:tav tm="100000">
                                          <p:val>
                                            <p:strVal val="#ppt_h"/>
                                          </p:val>
                                        </p:tav>
                                      </p:tavLst>
                                    </p:anim>
                                    <p:animEffect transition="in" filter="fade">
                                      <p:cBhvr>
                                        <p:cTn id="84" dur="2000"/>
                                        <p:tgtEl>
                                          <p:spTgt spid="27"/>
                                        </p:tgtEl>
                                      </p:cBhvr>
                                    </p:animEffect>
                                  </p:childTnLst>
                                </p:cTn>
                              </p:par>
                              <p:par>
                                <p:cTn id="85" presetID="50" presetClass="entr" presetSubtype="0" decel="100000" fill="hold" grpId="1"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2000" fill="hold"/>
                                        <p:tgtEl>
                                          <p:spTgt spid="28"/>
                                        </p:tgtEl>
                                        <p:attrNameLst>
                                          <p:attrName>ppt_w</p:attrName>
                                        </p:attrNameLst>
                                      </p:cBhvr>
                                      <p:tavLst>
                                        <p:tav tm="0">
                                          <p:val>
                                            <p:strVal val="#ppt_w+.3"/>
                                          </p:val>
                                        </p:tav>
                                        <p:tav tm="100000">
                                          <p:val>
                                            <p:strVal val="#ppt_w"/>
                                          </p:val>
                                        </p:tav>
                                      </p:tavLst>
                                    </p:anim>
                                    <p:anim calcmode="lin" valueType="num">
                                      <p:cBhvr>
                                        <p:cTn id="88" dur="2000" fill="hold"/>
                                        <p:tgtEl>
                                          <p:spTgt spid="28"/>
                                        </p:tgtEl>
                                        <p:attrNameLst>
                                          <p:attrName>ppt_h</p:attrName>
                                        </p:attrNameLst>
                                      </p:cBhvr>
                                      <p:tavLst>
                                        <p:tav tm="0">
                                          <p:val>
                                            <p:strVal val="#ppt_h"/>
                                          </p:val>
                                        </p:tav>
                                        <p:tav tm="100000">
                                          <p:val>
                                            <p:strVal val="#ppt_h"/>
                                          </p:val>
                                        </p:tav>
                                      </p:tavLst>
                                    </p:anim>
                                    <p:animEffect transition="in" filter="fade">
                                      <p:cBhvr>
                                        <p:cTn id="89" dur="2000"/>
                                        <p:tgtEl>
                                          <p:spTgt spid="28"/>
                                        </p:tgtEl>
                                      </p:cBhvr>
                                    </p:animEffect>
                                  </p:childTnLst>
                                </p:cTn>
                              </p:par>
                              <p:par>
                                <p:cTn id="90" presetID="50" presetClass="entr" presetSubtype="0" decel="100000" fill="hold" grpId="1"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2000" fill="hold"/>
                                        <p:tgtEl>
                                          <p:spTgt spid="29"/>
                                        </p:tgtEl>
                                        <p:attrNameLst>
                                          <p:attrName>ppt_w</p:attrName>
                                        </p:attrNameLst>
                                      </p:cBhvr>
                                      <p:tavLst>
                                        <p:tav tm="0">
                                          <p:val>
                                            <p:strVal val="#ppt_w+.3"/>
                                          </p:val>
                                        </p:tav>
                                        <p:tav tm="100000">
                                          <p:val>
                                            <p:strVal val="#ppt_w"/>
                                          </p:val>
                                        </p:tav>
                                      </p:tavLst>
                                    </p:anim>
                                    <p:anim calcmode="lin" valueType="num">
                                      <p:cBhvr>
                                        <p:cTn id="93" dur="2000" fill="hold"/>
                                        <p:tgtEl>
                                          <p:spTgt spid="29"/>
                                        </p:tgtEl>
                                        <p:attrNameLst>
                                          <p:attrName>ppt_h</p:attrName>
                                        </p:attrNameLst>
                                      </p:cBhvr>
                                      <p:tavLst>
                                        <p:tav tm="0">
                                          <p:val>
                                            <p:strVal val="#ppt_h"/>
                                          </p:val>
                                        </p:tav>
                                        <p:tav tm="100000">
                                          <p:val>
                                            <p:strVal val="#ppt_h"/>
                                          </p:val>
                                        </p:tav>
                                      </p:tavLst>
                                    </p:anim>
                                    <p:animEffect transition="in" filter="fade">
                                      <p:cBhvr>
                                        <p:cTn id="94" dur="2000"/>
                                        <p:tgtEl>
                                          <p:spTgt spid="29"/>
                                        </p:tgtEl>
                                      </p:cBhvr>
                                    </p:animEffect>
                                  </p:childTnLst>
                                </p:cTn>
                              </p:par>
                              <p:par>
                                <p:cTn id="95" presetID="50" presetClass="entr" presetSubtype="0" decel="100000" fill="hold" grpId="1"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p:cTn id="97" dur="2000" fill="hold"/>
                                        <p:tgtEl>
                                          <p:spTgt spid="30"/>
                                        </p:tgtEl>
                                        <p:attrNameLst>
                                          <p:attrName>ppt_w</p:attrName>
                                        </p:attrNameLst>
                                      </p:cBhvr>
                                      <p:tavLst>
                                        <p:tav tm="0">
                                          <p:val>
                                            <p:strVal val="#ppt_w+.3"/>
                                          </p:val>
                                        </p:tav>
                                        <p:tav tm="100000">
                                          <p:val>
                                            <p:strVal val="#ppt_w"/>
                                          </p:val>
                                        </p:tav>
                                      </p:tavLst>
                                    </p:anim>
                                    <p:anim calcmode="lin" valueType="num">
                                      <p:cBhvr>
                                        <p:cTn id="98" dur="2000" fill="hold"/>
                                        <p:tgtEl>
                                          <p:spTgt spid="30"/>
                                        </p:tgtEl>
                                        <p:attrNameLst>
                                          <p:attrName>ppt_h</p:attrName>
                                        </p:attrNameLst>
                                      </p:cBhvr>
                                      <p:tavLst>
                                        <p:tav tm="0">
                                          <p:val>
                                            <p:strVal val="#ppt_h"/>
                                          </p:val>
                                        </p:tav>
                                        <p:tav tm="100000">
                                          <p:val>
                                            <p:strVal val="#ppt_h"/>
                                          </p:val>
                                        </p:tav>
                                      </p:tavLst>
                                    </p:anim>
                                    <p:animEffect transition="in" filter="fade">
                                      <p:cBhvr>
                                        <p:cTn id="99" dur="2000"/>
                                        <p:tgtEl>
                                          <p:spTgt spid="30"/>
                                        </p:tgtEl>
                                      </p:cBhvr>
                                    </p:animEffect>
                                  </p:childTnLst>
                                </p:cTn>
                              </p:par>
                              <p:par>
                                <p:cTn id="100" presetID="50" presetClass="entr" presetSubtype="0" decel="100000" fill="hold" grpId="1"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2000" fill="hold"/>
                                        <p:tgtEl>
                                          <p:spTgt spid="31"/>
                                        </p:tgtEl>
                                        <p:attrNameLst>
                                          <p:attrName>ppt_w</p:attrName>
                                        </p:attrNameLst>
                                      </p:cBhvr>
                                      <p:tavLst>
                                        <p:tav tm="0">
                                          <p:val>
                                            <p:strVal val="#ppt_w+.3"/>
                                          </p:val>
                                        </p:tav>
                                        <p:tav tm="100000">
                                          <p:val>
                                            <p:strVal val="#ppt_w"/>
                                          </p:val>
                                        </p:tav>
                                      </p:tavLst>
                                    </p:anim>
                                    <p:anim calcmode="lin" valueType="num">
                                      <p:cBhvr>
                                        <p:cTn id="103" dur="2000" fill="hold"/>
                                        <p:tgtEl>
                                          <p:spTgt spid="31"/>
                                        </p:tgtEl>
                                        <p:attrNameLst>
                                          <p:attrName>ppt_h</p:attrName>
                                        </p:attrNameLst>
                                      </p:cBhvr>
                                      <p:tavLst>
                                        <p:tav tm="0">
                                          <p:val>
                                            <p:strVal val="#ppt_h"/>
                                          </p:val>
                                        </p:tav>
                                        <p:tav tm="100000">
                                          <p:val>
                                            <p:strVal val="#ppt_h"/>
                                          </p:val>
                                        </p:tav>
                                      </p:tavLst>
                                    </p:anim>
                                    <p:animEffect transition="in" filter="fade">
                                      <p:cBhvr>
                                        <p:cTn id="104" dur="2000"/>
                                        <p:tgtEl>
                                          <p:spTgt spid="31"/>
                                        </p:tgtEl>
                                      </p:cBhvr>
                                    </p:animEffect>
                                  </p:childTnLst>
                                </p:cTn>
                              </p:par>
                              <p:par>
                                <p:cTn id="105" presetID="50" presetClass="entr" presetSubtype="0" decel="100000" fill="hold" grpId="1"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2000" fill="hold"/>
                                        <p:tgtEl>
                                          <p:spTgt spid="32"/>
                                        </p:tgtEl>
                                        <p:attrNameLst>
                                          <p:attrName>ppt_w</p:attrName>
                                        </p:attrNameLst>
                                      </p:cBhvr>
                                      <p:tavLst>
                                        <p:tav tm="0">
                                          <p:val>
                                            <p:strVal val="#ppt_w+.3"/>
                                          </p:val>
                                        </p:tav>
                                        <p:tav tm="100000">
                                          <p:val>
                                            <p:strVal val="#ppt_w"/>
                                          </p:val>
                                        </p:tav>
                                      </p:tavLst>
                                    </p:anim>
                                    <p:anim calcmode="lin" valueType="num">
                                      <p:cBhvr>
                                        <p:cTn id="108" dur="2000" fill="hold"/>
                                        <p:tgtEl>
                                          <p:spTgt spid="32"/>
                                        </p:tgtEl>
                                        <p:attrNameLst>
                                          <p:attrName>ppt_h</p:attrName>
                                        </p:attrNameLst>
                                      </p:cBhvr>
                                      <p:tavLst>
                                        <p:tav tm="0">
                                          <p:val>
                                            <p:strVal val="#ppt_h"/>
                                          </p:val>
                                        </p:tav>
                                        <p:tav tm="100000">
                                          <p:val>
                                            <p:strVal val="#ppt_h"/>
                                          </p:val>
                                        </p:tav>
                                      </p:tavLst>
                                    </p:anim>
                                    <p:animEffect transition="in" filter="fade">
                                      <p:cBhvr>
                                        <p:cTn id="109" dur="2000"/>
                                        <p:tgtEl>
                                          <p:spTgt spid="32"/>
                                        </p:tgtEl>
                                      </p:cBhvr>
                                    </p:animEffect>
                                  </p:childTnLst>
                                </p:cTn>
                              </p:par>
                              <p:par>
                                <p:cTn id="110" presetID="50" presetClass="entr" presetSubtype="0" decel="10000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2000" fill="hold"/>
                                        <p:tgtEl>
                                          <p:spTgt spid="33"/>
                                        </p:tgtEl>
                                        <p:attrNameLst>
                                          <p:attrName>ppt_w</p:attrName>
                                        </p:attrNameLst>
                                      </p:cBhvr>
                                      <p:tavLst>
                                        <p:tav tm="0">
                                          <p:val>
                                            <p:strVal val="#ppt_w+.3"/>
                                          </p:val>
                                        </p:tav>
                                        <p:tav tm="100000">
                                          <p:val>
                                            <p:strVal val="#ppt_w"/>
                                          </p:val>
                                        </p:tav>
                                      </p:tavLst>
                                    </p:anim>
                                    <p:anim calcmode="lin" valueType="num">
                                      <p:cBhvr>
                                        <p:cTn id="113" dur="2000" fill="hold"/>
                                        <p:tgtEl>
                                          <p:spTgt spid="33"/>
                                        </p:tgtEl>
                                        <p:attrNameLst>
                                          <p:attrName>ppt_h</p:attrName>
                                        </p:attrNameLst>
                                      </p:cBhvr>
                                      <p:tavLst>
                                        <p:tav tm="0">
                                          <p:val>
                                            <p:strVal val="#ppt_h"/>
                                          </p:val>
                                        </p:tav>
                                        <p:tav tm="100000">
                                          <p:val>
                                            <p:strVal val="#ppt_h"/>
                                          </p:val>
                                        </p:tav>
                                      </p:tavLst>
                                    </p:anim>
                                    <p:animEffect transition="in" filter="fade">
                                      <p:cBhvr>
                                        <p:cTn id="114" dur="2000"/>
                                        <p:tgtEl>
                                          <p:spTgt spid="33"/>
                                        </p:tgtEl>
                                      </p:cBhvr>
                                    </p:animEffect>
                                  </p:childTnLst>
                                </p:cTn>
                              </p:par>
                              <p:par>
                                <p:cTn id="115" presetID="50" presetClass="entr" presetSubtype="0" decel="100000" fill="hold" grpId="1" nodeType="with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2000" fill="hold"/>
                                        <p:tgtEl>
                                          <p:spTgt spid="36"/>
                                        </p:tgtEl>
                                        <p:attrNameLst>
                                          <p:attrName>ppt_w</p:attrName>
                                        </p:attrNameLst>
                                      </p:cBhvr>
                                      <p:tavLst>
                                        <p:tav tm="0">
                                          <p:val>
                                            <p:strVal val="#ppt_w+.3"/>
                                          </p:val>
                                        </p:tav>
                                        <p:tav tm="100000">
                                          <p:val>
                                            <p:strVal val="#ppt_w"/>
                                          </p:val>
                                        </p:tav>
                                      </p:tavLst>
                                    </p:anim>
                                    <p:anim calcmode="lin" valueType="num">
                                      <p:cBhvr>
                                        <p:cTn id="118" dur="2000" fill="hold"/>
                                        <p:tgtEl>
                                          <p:spTgt spid="36"/>
                                        </p:tgtEl>
                                        <p:attrNameLst>
                                          <p:attrName>ppt_h</p:attrName>
                                        </p:attrNameLst>
                                      </p:cBhvr>
                                      <p:tavLst>
                                        <p:tav tm="0">
                                          <p:val>
                                            <p:strVal val="#ppt_h"/>
                                          </p:val>
                                        </p:tav>
                                        <p:tav tm="100000">
                                          <p:val>
                                            <p:strVal val="#ppt_h"/>
                                          </p:val>
                                        </p:tav>
                                      </p:tavLst>
                                    </p:anim>
                                    <p:animEffect transition="in" filter="fade">
                                      <p:cBhvr>
                                        <p:cTn id="119" dur="2000"/>
                                        <p:tgtEl>
                                          <p:spTgt spid="36"/>
                                        </p:tgtEl>
                                      </p:cBhvr>
                                    </p:animEffect>
                                  </p:childTnLst>
                                </p:cTn>
                              </p:par>
                              <p:par>
                                <p:cTn id="120" presetID="50" presetClass="entr" presetSubtype="0" decel="100000" fill="hold" grpId="1" nodeType="with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2000" fill="hold"/>
                                        <p:tgtEl>
                                          <p:spTgt spid="37"/>
                                        </p:tgtEl>
                                        <p:attrNameLst>
                                          <p:attrName>ppt_w</p:attrName>
                                        </p:attrNameLst>
                                      </p:cBhvr>
                                      <p:tavLst>
                                        <p:tav tm="0">
                                          <p:val>
                                            <p:strVal val="#ppt_w+.3"/>
                                          </p:val>
                                        </p:tav>
                                        <p:tav tm="100000">
                                          <p:val>
                                            <p:strVal val="#ppt_w"/>
                                          </p:val>
                                        </p:tav>
                                      </p:tavLst>
                                    </p:anim>
                                    <p:anim calcmode="lin" valueType="num">
                                      <p:cBhvr>
                                        <p:cTn id="123" dur="2000" fill="hold"/>
                                        <p:tgtEl>
                                          <p:spTgt spid="37"/>
                                        </p:tgtEl>
                                        <p:attrNameLst>
                                          <p:attrName>ppt_h</p:attrName>
                                        </p:attrNameLst>
                                      </p:cBhvr>
                                      <p:tavLst>
                                        <p:tav tm="0">
                                          <p:val>
                                            <p:strVal val="#ppt_h"/>
                                          </p:val>
                                        </p:tav>
                                        <p:tav tm="100000">
                                          <p:val>
                                            <p:strVal val="#ppt_h"/>
                                          </p:val>
                                        </p:tav>
                                      </p:tavLst>
                                    </p:anim>
                                    <p:animEffect transition="in" filter="fade">
                                      <p:cBhvr>
                                        <p:cTn id="124" dur="2000"/>
                                        <p:tgtEl>
                                          <p:spTgt spid="37"/>
                                        </p:tgtEl>
                                      </p:cBhvr>
                                    </p:animEffect>
                                  </p:childTnLst>
                                </p:cTn>
                              </p:par>
                              <p:par>
                                <p:cTn id="125" presetID="50" presetClass="entr" presetSubtype="0" decel="100000" fill="hold" grpId="1"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2000" fill="hold"/>
                                        <p:tgtEl>
                                          <p:spTgt spid="38"/>
                                        </p:tgtEl>
                                        <p:attrNameLst>
                                          <p:attrName>ppt_w</p:attrName>
                                        </p:attrNameLst>
                                      </p:cBhvr>
                                      <p:tavLst>
                                        <p:tav tm="0">
                                          <p:val>
                                            <p:strVal val="#ppt_w+.3"/>
                                          </p:val>
                                        </p:tav>
                                        <p:tav tm="100000">
                                          <p:val>
                                            <p:strVal val="#ppt_w"/>
                                          </p:val>
                                        </p:tav>
                                      </p:tavLst>
                                    </p:anim>
                                    <p:anim calcmode="lin" valueType="num">
                                      <p:cBhvr>
                                        <p:cTn id="128" dur="2000" fill="hold"/>
                                        <p:tgtEl>
                                          <p:spTgt spid="38"/>
                                        </p:tgtEl>
                                        <p:attrNameLst>
                                          <p:attrName>ppt_h</p:attrName>
                                        </p:attrNameLst>
                                      </p:cBhvr>
                                      <p:tavLst>
                                        <p:tav tm="0">
                                          <p:val>
                                            <p:strVal val="#ppt_h"/>
                                          </p:val>
                                        </p:tav>
                                        <p:tav tm="100000">
                                          <p:val>
                                            <p:strVal val="#ppt_h"/>
                                          </p:val>
                                        </p:tav>
                                      </p:tavLst>
                                    </p:anim>
                                    <p:animEffect transition="in" filter="fade">
                                      <p:cBhvr>
                                        <p:cTn id="129" dur="2000"/>
                                        <p:tgtEl>
                                          <p:spTgt spid="38"/>
                                        </p:tgtEl>
                                      </p:cBhvr>
                                    </p:animEffect>
                                  </p:childTnLst>
                                </p:cTn>
                              </p:par>
                              <p:par>
                                <p:cTn id="130" presetID="50" presetClass="entr" presetSubtype="0" decel="100000" fill="hold" grpId="1" nodeType="withEffect">
                                  <p:stCondLst>
                                    <p:cond delay="0"/>
                                  </p:stCondLst>
                                  <p:childTnLst>
                                    <p:set>
                                      <p:cBhvr>
                                        <p:cTn id="131" dur="1" fill="hold">
                                          <p:stCondLst>
                                            <p:cond delay="0"/>
                                          </p:stCondLst>
                                        </p:cTn>
                                        <p:tgtEl>
                                          <p:spTgt spid="39"/>
                                        </p:tgtEl>
                                        <p:attrNameLst>
                                          <p:attrName>style.visibility</p:attrName>
                                        </p:attrNameLst>
                                      </p:cBhvr>
                                      <p:to>
                                        <p:strVal val="visible"/>
                                      </p:to>
                                    </p:set>
                                    <p:anim calcmode="lin" valueType="num">
                                      <p:cBhvr>
                                        <p:cTn id="132" dur="2000" fill="hold"/>
                                        <p:tgtEl>
                                          <p:spTgt spid="39"/>
                                        </p:tgtEl>
                                        <p:attrNameLst>
                                          <p:attrName>ppt_w</p:attrName>
                                        </p:attrNameLst>
                                      </p:cBhvr>
                                      <p:tavLst>
                                        <p:tav tm="0">
                                          <p:val>
                                            <p:strVal val="#ppt_w+.3"/>
                                          </p:val>
                                        </p:tav>
                                        <p:tav tm="100000">
                                          <p:val>
                                            <p:strVal val="#ppt_w"/>
                                          </p:val>
                                        </p:tav>
                                      </p:tavLst>
                                    </p:anim>
                                    <p:anim calcmode="lin" valueType="num">
                                      <p:cBhvr>
                                        <p:cTn id="133" dur="2000" fill="hold"/>
                                        <p:tgtEl>
                                          <p:spTgt spid="39"/>
                                        </p:tgtEl>
                                        <p:attrNameLst>
                                          <p:attrName>ppt_h</p:attrName>
                                        </p:attrNameLst>
                                      </p:cBhvr>
                                      <p:tavLst>
                                        <p:tav tm="0">
                                          <p:val>
                                            <p:strVal val="#ppt_h"/>
                                          </p:val>
                                        </p:tav>
                                        <p:tav tm="100000">
                                          <p:val>
                                            <p:strVal val="#ppt_h"/>
                                          </p:val>
                                        </p:tav>
                                      </p:tavLst>
                                    </p:anim>
                                    <p:animEffect transition="in" filter="fade">
                                      <p:cBhvr>
                                        <p:cTn id="134" dur="2000"/>
                                        <p:tgtEl>
                                          <p:spTgt spid="39"/>
                                        </p:tgtEl>
                                      </p:cBhvr>
                                    </p:animEffect>
                                  </p:childTnLst>
                                </p:cTn>
                              </p:par>
                              <p:par>
                                <p:cTn id="135" presetID="50" presetClass="entr" presetSubtype="0" decel="100000" fill="hold" grpId="1"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2000" fill="hold"/>
                                        <p:tgtEl>
                                          <p:spTgt spid="40"/>
                                        </p:tgtEl>
                                        <p:attrNameLst>
                                          <p:attrName>ppt_w</p:attrName>
                                        </p:attrNameLst>
                                      </p:cBhvr>
                                      <p:tavLst>
                                        <p:tav tm="0">
                                          <p:val>
                                            <p:strVal val="#ppt_w+.3"/>
                                          </p:val>
                                        </p:tav>
                                        <p:tav tm="100000">
                                          <p:val>
                                            <p:strVal val="#ppt_w"/>
                                          </p:val>
                                        </p:tav>
                                      </p:tavLst>
                                    </p:anim>
                                    <p:anim calcmode="lin" valueType="num">
                                      <p:cBhvr>
                                        <p:cTn id="138" dur="2000" fill="hold"/>
                                        <p:tgtEl>
                                          <p:spTgt spid="40"/>
                                        </p:tgtEl>
                                        <p:attrNameLst>
                                          <p:attrName>ppt_h</p:attrName>
                                        </p:attrNameLst>
                                      </p:cBhvr>
                                      <p:tavLst>
                                        <p:tav tm="0">
                                          <p:val>
                                            <p:strVal val="#ppt_h"/>
                                          </p:val>
                                        </p:tav>
                                        <p:tav tm="100000">
                                          <p:val>
                                            <p:strVal val="#ppt_h"/>
                                          </p:val>
                                        </p:tav>
                                      </p:tavLst>
                                    </p:anim>
                                    <p:animEffect transition="in" filter="fade">
                                      <p:cBhvr>
                                        <p:cTn id="139" dur="2000"/>
                                        <p:tgtEl>
                                          <p:spTgt spid="40"/>
                                        </p:tgtEl>
                                      </p:cBhvr>
                                    </p:animEffect>
                                  </p:childTnLst>
                                </p:cTn>
                              </p:par>
                              <p:par>
                                <p:cTn id="140" presetID="50" presetClass="entr" presetSubtype="0" decel="100000" fill="hold" grpId="1"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2000" fill="hold"/>
                                        <p:tgtEl>
                                          <p:spTgt spid="41"/>
                                        </p:tgtEl>
                                        <p:attrNameLst>
                                          <p:attrName>ppt_w</p:attrName>
                                        </p:attrNameLst>
                                      </p:cBhvr>
                                      <p:tavLst>
                                        <p:tav tm="0">
                                          <p:val>
                                            <p:strVal val="#ppt_w+.3"/>
                                          </p:val>
                                        </p:tav>
                                        <p:tav tm="100000">
                                          <p:val>
                                            <p:strVal val="#ppt_w"/>
                                          </p:val>
                                        </p:tav>
                                      </p:tavLst>
                                    </p:anim>
                                    <p:anim calcmode="lin" valueType="num">
                                      <p:cBhvr>
                                        <p:cTn id="143" dur="2000" fill="hold"/>
                                        <p:tgtEl>
                                          <p:spTgt spid="41"/>
                                        </p:tgtEl>
                                        <p:attrNameLst>
                                          <p:attrName>ppt_h</p:attrName>
                                        </p:attrNameLst>
                                      </p:cBhvr>
                                      <p:tavLst>
                                        <p:tav tm="0">
                                          <p:val>
                                            <p:strVal val="#ppt_h"/>
                                          </p:val>
                                        </p:tav>
                                        <p:tav tm="100000">
                                          <p:val>
                                            <p:strVal val="#ppt_h"/>
                                          </p:val>
                                        </p:tav>
                                      </p:tavLst>
                                    </p:anim>
                                    <p:animEffect transition="in" filter="fade">
                                      <p:cBhvr>
                                        <p:cTn id="144" dur="2000"/>
                                        <p:tgtEl>
                                          <p:spTgt spid="41"/>
                                        </p:tgtEl>
                                      </p:cBhvr>
                                    </p:animEffect>
                                  </p:childTnLst>
                                </p:cTn>
                              </p:par>
                            </p:childTnLst>
                          </p:cTn>
                        </p:par>
                        <p:par>
                          <p:cTn id="145" fill="hold">
                            <p:stCondLst>
                              <p:cond delay="2000"/>
                            </p:stCondLst>
                            <p:childTnLst>
                              <p:par>
                                <p:cTn id="146" presetID="50" presetClass="exit" presetSubtype="0" accel="100000" fill="hold" grpId="0" nodeType="afterEffect">
                                  <p:stCondLst>
                                    <p:cond delay="0"/>
                                  </p:stCondLst>
                                  <p:childTnLst>
                                    <p:anim calcmode="lin" valueType="num">
                                      <p:cBhvr>
                                        <p:cTn id="147" dur="10000"/>
                                        <p:tgtEl>
                                          <p:spTgt spid="41"/>
                                        </p:tgtEl>
                                        <p:attrNameLst>
                                          <p:attrName>ppt_w</p:attrName>
                                        </p:attrNameLst>
                                      </p:cBhvr>
                                      <p:tavLst>
                                        <p:tav tm="0">
                                          <p:val>
                                            <p:strVal val="ppt_w"/>
                                          </p:val>
                                        </p:tav>
                                        <p:tav tm="100000">
                                          <p:val>
                                            <p:strVal val="ppt_w+.3"/>
                                          </p:val>
                                        </p:tav>
                                      </p:tavLst>
                                    </p:anim>
                                    <p:anim calcmode="lin" valueType="num">
                                      <p:cBhvr>
                                        <p:cTn id="148" dur="10000"/>
                                        <p:tgtEl>
                                          <p:spTgt spid="41"/>
                                        </p:tgtEl>
                                        <p:attrNameLst>
                                          <p:attrName>ppt_h</p:attrName>
                                        </p:attrNameLst>
                                      </p:cBhvr>
                                      <p:tavLst>
                                        <p:tav tm="0">
                                          <p:val>
                                            <p:strVal val="ppt_h"/>
                                          </p:val>
                                        </p:tav>
                                        <p:tav tm="100000">
                                          <p:val>
                                            <p:strVal val="ppt_h"/>
                                          </p:val>
                                        </p:tav>
                                      </p:tavLst>
                                    </p:anim>
                                    <p:animEffect transition="out" filter="fade">
                                      <p:cBhvr>
                                        <p:cTn id="149" dur="10000"/>
                                        <p:tgtEl>
                                          <p:spTgt spid="41"/>
                                        </p:tgtEl>
                                      </p:cBhvr>
                                    </p:animEffect>
                                    <p:set>
                                      <p:cBhvr>
                                        <p:cTn id="150" dur="1" fill="hold">
                                          <p:stCondLst>
                                            <p:cond delay="9999"/>
                                          </p:stCondLst>
                                        </p:cTn>
                                        <p:tgtEl>
                                          <p:spTgt spid="41"/>
                                        </p:tgtEl>
                                        <p:attrNameLst>
                                          <p:attrName>style.visibility</p:attrName>
                                        </p:attrNameLst>
                                      </p:cBhvr>
                                      <p:to>
                                        <p:strVal val="hidden"/>
                                      </p:to>
                                    </p:set>
                                  </p:childTnLst>
                                  <p:subTnLst>
                                    <p:audio>
                                      <p:cMediaNode vol="100000">
                                        <p:cTn display="0" masterRel="sameClick">
                                          <p:stCondLst>
                                            <p:cond evt="begin" delay="0">
                                              <p:tn val="146"/>
                                            </p:cond>
                                          </p:stCondLst>
                                          <p:endCondLst>
                                            <p:cond evt="onStopAudio" delay="0">
                                              <p:tgtEl>
                                                <p:sldTgt/>
                                              </p:tgtEl>
                                            </p:cond>
                                          </p:endCondLst>
                                        </p:cTn>
                                        <p:tgtEl>
                                          <p:sndTgt r:embed="rId6" name="click.wav"/>
                                        </p:tgtEl>
                                      </p:cMediaNode>
                                    </p:audio>
                                  </p:subTnLst>
                                </p:cTn>
                              </p:par>
                            </p:childTnLst>
                          </p:cTn>
                        </p:par>
                        <p:par>
                          <p:cTn id="151" fill="hold">
                            <p:stCondLst>
                              <p:cond delay="12000"/>
                            </p:stCondLst>
                            <p:childTnLst>
                              <p:par>
                                <p:cTn id="152" presetID="50" presetClass="exit" presetSubtype="0" accel="100000" fill="hold" grpId="0" nodeType="afterEffect">
                                  <p:stCondLst>
                                    <p:cond delay="0"/>
                                  </p:stCondLst>
                                  <p:childTnLst>
                                    <p:anim calcmode="lin" valueType="num">
                                      <p:cBhvr>
                                        <p:cTn id="153" dur="10000"/>
                                        <p:tgtEl>
                                          <p:spTgt spid="40"/>
                                        </p:tgtEl>
                                        <p:attrNameLst>
                                          <p:attrName>ppt_w</p:attrName>
                                        </p:attrNameLst>
                                      </p:cBhvr>
                                      <p:tavLst>
                                        <p:tav tm="0">
                                          <p:val>
                                            <p:strVal val="ppt_w"/>
                                          </p:val>
                                        </p:tav>
                                        <p:tav tm="100000">
                                          <p:val>
                                            <p:strVal val="ppt_w+.3"/>
                                          </p:val>
                                        </p:tav>
                                      </p:tavLst>
                                    </p:anim>
                                    <p:anim calcmode="lin" valueType="num">
                                      <p:cBhvr>
                                        <p:cTn id="154" dur="10000"/>
                                        <p:tgtEl>
                                          <p:spTgt spid="40"/>
                                        </p:tgtEl>
                                        <p:attrNameLst>
                                          <p:attrName>ppt_h</p:attrName>
                                        </p:attrNameLst>
                                      </p:cBhvr>
                                      <p:tavLst>
                                        <p:tav tm="0">
                                          <p:val>
                                            <p:strVal val="ppt_h"/>
                                          </p:val>
                                        </p:tav>
                                        <p:tav tm="100000">
                                          <p:val>
                                            <p:strVal val="ppt_h"/>
                                          </p:val>
                                        </p:tav>
                                      </p:tavLst>
                                    </p:anim>
                                    <p:animEffect transition="out" filter="fade">
                                      <p:cBhvr>
                                        <p:cTn id="155" dur="10000"/>
                                        <p:tgtEl>
                                          <p:spTgt spid="40"/>
                                        </p:tgtEl>
                                      </p:cBhvr>
                                    </p:animEffect>
                                    <p:set>
                                      <p:cBhvr>
                                        <p:cTn id="156" dur="1" fill="hold">
                                          <p:stCondLst>
                                            <p:cond delay="9999"/>
                                          </p:stCondLst>
                                        </p:cTn>
                                        <p:tgtEl>
                                          <p:spTgt spid="40"/>
                                        </p:tgtEl>
                                        <p:attrNameLst>
                                          <p:attrName>style.visibility</p:attrName>
                                        </p:attrNameLst>
                                      </p:cBhvr>
                                      <p:to>
                                        <p:strVal val="hidden"/>
                                      </p:to>
                                    </p:set>
                                  </p:childTnLst>
                                  <p:subTnLst>
                                    <p:audio>
                                      <p:cMediaNode vol="100000">
                                        <p:cTn display="0" masterRel="sameClick">
                                          <p:stCondLst>
                                            <p:cond evt="begin" delay="0">
                                              <p:tn val="152"/>
                                            </p:cond>
                                          </p:stCondLst>
                                          <p:endCondLst>
                                            <p:cond evt="onStopAudio" delay="0">
                                              <p:tgtEl>
                                                <p:sldTgt/>
                                              </p:tgtEl>
                                            </p:cond>
                                          </p:endCondLst>
                                        </p:cTn>
                                        <p:tgtEl>
                                          <p:sndTgt r:embed="rId6" name="click.wav"/>
                                        </p:tgtEl>
                                      </p:cMediaNode>
                                    </p:audio>
                                  </p:subTnLst>
                                </p:cTn>
                              </p:par>
                            </p:childTnLst>
                          </p:cTn>
                        </p:par>
                        <p:par>
                          <p:cTn id="157" fill="hold">
                            <p:stCondLst>
                              <p:cond delay="22000"/>
                            </p:stCondLst>
                            <p:childTnLst>
                              <p:par>
                                <p:cTn id="158" presetID="50" presetClass="exit" presetSubtype="0" accel="100000" fill="hold" grpId="0" nodeType="afterEffect">
                                  <p:stCondLst>
                                    <p:cond delay="0"/>
                                  </p:stCondLst>
                                  <p:childTnLst>
                                    <p:anim calcmode="lin" valueType="num">
                                      <p:cBhvr>
                                        <p:cTn id="159" dur="10000"/>
                                        <p:tgtEl>
                                          <p:spTgt spid="39"/>
                                        </p:tgtEl>
                                        <p:attrNameLst>
                                          <p:attrName>ppt_w</p:attrName>
                                        </p:attrNameLst>
                                      </p:cBhvr>
                                      <p:tavLst>
                                        <p:tav tm="0">
                                          <p:val>
                                            <p:strVal val="ppt_w"/>
                                          </p:val>
                                        </p:tav>
                                        <p:tav tm="100000">
                                          <p:val>
                                            <p:strVal val="ppt_w+.3"/>
                                          </p:val>
                                        </p:tav>
                                      </p:tavLst>
                                    </p:anim>
                                    <p:anim calcmode="lin" valueType="num">
                                      <p:cBhvr>
                                        <p:cTn id="160" dur="10000"/>
                                        <p:tgtEl>
                                          <p:spTgt spid="39"/>
                                        </p:tgtEl>
                                        <p:attrNameLst>
                                          <p:attrName>ppt_h</p:attrName>
                                        </p:attrNameLst>
                                      </p:cBhvr>
                                      <p:tavLst>
                                        <p:tav tm="0">
                                          <p:val>
                                            <p:strVal val="ppt_h"/>
                                          </p:val>
                                        </p:tav>
                                        <p:tav tm="100000">
                                          <p:val>
                                            <p:strVal val="ppt_h"/>
                                          </p:val>
                                        </p:tav>
                                      </p:tavLst>
                                    </p:anim>
                                    <p:animEffect transition="out" filter="fade">
                                      <p:cBhvr>
                                        <p:cTn id="161" dur="10000"/>
                                        <p:tgtEl>
                                          <p:spTgt spid="39"/>
                                        </p:tgtEl>
                                      </p:cBhvr>
                                    </p:animEffect>
                                    <p:set>
                                      <p:cBhvr>
                                        <p:cTn id="162" dur="1" fill="hold">
                                          <p:stCondLst>
                                            <p:cond delay="9999"/>
                                          </p:stCondLst>
                                        </p:cTn>
                                        <p:tgtEl>
                                          <p:spTgt spid="39"/>
                                        </p:tgtEl>
                                        <p:attrNameLst>
                                          <p:attrName>style.visibility</p:attrName>
                                        </p:attrNameLst>
                                      </p:cBhvr>
                                      <p:to>
                                        <p:strVal val="hidden"/>
                                      </p:to>
                                    </p:set>
                                  </p:childTnLst>
                                  <p:subTnLst>
                                    <p:audio>
                                      <p:cMediaNode vol="100000">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par>
                          <p:cTn id="163" fill="hold">
                            <p:stCondLst>
                              <p:cond delay="32000"/>
                            </p:stCondLst>
                            <p:childTnLst>
                              <p:par>
                                <p:cTn id="164" presetID="50" presetClass="exit" presetSubtype="0" accel="100000" fill="hold" grpId="0" nodeType="afterEffect">
                                  <p:stCondLst>
                                    <p:cond delay="0"/>
                                  </p:stCondLst>
                                  <p:childTnLst>
                                    <p:anim calcmode="lin" valueType="num">
                                      <p:cBhvr>
                                        <p:cTn id="165" dur="10000"/>
                                        <p:tgtEl>
                                          <p:spTgt spid="38"/>
                                        </p:tgtEl>
                                        <p:attrNameLst>
                                          <p:attrName>ppt_w</p:attrName>
                                        </p:attrNameLst>
                                      </p:cBhvr>
                                      <p:tavLst>
                                        <p:tav tm="0">
                                          <p:val>
                                            <p:strVal val="ppt_w"/>
                                          </p:val>
                                        </p:tav>
                                        <p:tav tm="100000">
                                          <p:val>
                                            <p:strVal val="ppt_w+.3"/>
                                          </p:val>
                                        </p:tav>
                                      </p:tavLst>
                                    </p:anim>
                                    <p:anim calcmode="lin" valueType="num">
                                      <p:cBhvr>
                                        <p:cTn id="166" dur="10000"/>
                                        <p:tgtEl>
                                          <p:spTgt spid="38"/>
                                        </p:tgtEl>
                                        <p:attrNameLst>
                                          <p:attrName>ppt_h</p:attrName>
                                        </p:attrNameLst>
                                      </p:cBhvr>
                                      <p:tavLst>
                                        <p:tav tm="0">
                                          <p:val>
                                            <p:strVal val="ppt_h"/>
                                          </p:val>
                                        </p:tav>
                                        <p:tav tm="100000">
                                          <p:val>
                                            <p:strVal val="ppt_h"/>
                                          </p:val>
                                        </p:tav>
                                      </p:tavLst>
                                    </p:anim>
                                    <p:animEffect transition="out" filter="fade">
                                      <p:cBhvr>
                                        <p:cTn id="167" dur="10000"/>
                                        <p:tgtEl>
                                          <p:spTgt spid="38"/>
                                        </p:tgtEl>
                                      </p:cBhvr>
                                    </p:animEffect>
                                    <p:set>
                                      <p:cBhvr>
                                        <p:cTn id="168" dur="1" fill="hold">
                                          <p:stCondLst>
                                            <p:cond delay="9999"/>
                                          </p:stCondLst>
                                        </p:cTn>
                                        <p:tgtEl>
                                          <p:spTgt spid="38"/>
                                        </p:tgtEl>
                                        <p:attrNameLst>
                                          <p:attrName>style.visibility</p:attrName>
                                        </p:attrNameLst>
                                      </p:cBhvr>
                                      <p:to>
                                        <p:strVal val="hidden"/>
                                      </p:to>
                                    </p:set>
                                  </p:childTnLst>
                                  <p:subTnLst>
                                    <p:audio>
                                      <p:cMediaNode vol="100000">
                                        <p:cTn display="0" masterRel="sameClick">
                                          <p:stCondLst>
                                            <p:cond evt="begin" delay="0">
                                              <p:tn val="164"/>
                                            </p:cond>
                                          </p:stCondLst>
                                          <p:endCondLst>
                                            <p:cond evt="onStopAudio" delay="0">
                                              <p:tgtEl>
                                                <p:sldTgt/>
                                              </p:tgtEl>
                                            </p:cond>
                                          </p:endCondLst>
                                        </p:cTn>
                                        <p:tgtEl>
                                          <p:sndTgt r:embed="rId6" name="click.wav"/>
                                        </p:tgtEl>
                                      </p:cMediaNode>
                                    </p:audio>
                                  </p:subTnLst>
                                </p:cTn>
                              </p:par>
                            </p:childTnLst>
                          </p:cTn>
                        </p:par>
                        <p:par>
                          <p:cTn id="169" fill="hold">
                            <p:stCondLst>
                              <p:cond delay="42000"/>
                            </p:stCondLst>
                            <p:childTnLst>
                              <p:par>
                                <p:cTn id="170" presetID="50" presetClass="exit" presetSubtype="0" accel="100000" fill="hold" grpId="0" nodeType="afterEffect">
                                  <p:stCondLst>
                                    <p:cond delay="0"/>
                                  </p:stCondLst>
                                  <p:childTnLst>
                                    <p:anim calcmode="lin" valueType="num">
                                      <p:cBhvr>
                                        <p:cTn id="171" dur="10000"/>
                                        <p:tgtEl>
                                          <p:spTgt spid="37"/>
                                        </p:tgtEl>
                                        <p:attrNameLst>
                                          <p:attrName>ppt_w</p:attrName>
                                        </p:attrNameLst>
                                      </p:cBhvr>
                                      <p:tavLst>
                                        <p:tav tm="0">
                                          <p:val>
                                            <p:strVal val="ppt_w"/>
                                          </p:val>
                                        </p:tav>
                                        <p:tav tm="100000">
                                          <p:val>
                                            <p:strVal val="ppt_w+.3"/>
                                          </p:val>
                                        </p:tav>
                                      </p:tavLst>
                                    </p:anim>
                                    <p:anim calcmode="lin" valueType="num">
                                      <p:cBhvr>
                                        <p:cTn id="172" dur="10000"/>
                                        <p:tgtEl>
                                          <p:spTgt spid="37"/>
                                        </p:tgtEl>
                                        <p:attrNameLst>
                                          <p:attrName>ppt_h</p:attrName>
                                        </p:attrNameLst>
                                      </p:cBhvr>
                                      <p:tavLst>
                                        <p:tav tm="0">
                                          <p:val>
                                            <p:strVal val="ppt_h"/>
                                          </p:val>
                                        </p:tav>
                                        <p:tav tm="100000">
                                          <p:val>
                                            <p:strVal val="ppt_h"/>
                                          </p:val>
                                        </p:tav>
                                      </p:tavLst>
                                    </p:anim>
                                    <p:animEffect transition="out" filter="fade">
                                      <p:cBhvr>
                                        <p:cTn id="173" dur="10000"/>
                                        <p:tgtEl>
                                          <p:spTgt spid="37"/>
                                        </p:tgtEl>
                                      </p:cBhvr>
                                    </p:animEffect>
                                    <p:set>
                                      <p:cBhvr>
                                        <p:cTn id="174" dur="1" fill="hold">
                                          <p:stCondLst>
                                            <p:cond delay="9999"/>
                                          </p:stCondLst>
                                        </p:cTn>
                                        <p:tgtEl>
                                          <p:spTgt spid="37"/>
                                        </p:tgtEl>
                                        <p:attrNameLst>
                                          <p:attrName>style.visibility</p:attrName>
                                        </p:attrNameLst>
                                      </p:cBhvr>
                                      <p:to>
                                        <p:strVal val="hidden"/>
                                      </p:to>
                                    </p:set>
                                  </p:childTnLst>
                                  <p:subTnLst>
                                    <p:audio>
                                      <p:cMediaNode vol="100000">
                                        <p:cTn display="0" masterRel="sameClick">
                                          <p:stCondLst>
                                            <p:cond evt="begin" delay="0">
                                              <p:tn val="170"/>
                                            </p:cond>
                                          </p:stCondLst>
                                          <p:endCondLst>
                                            <p:cond evt="onStopAudio" delay="0">
                                              <p:tgtEl>
                                                <p:sldTgt/>
                                              </p:tgtEl>
                                            </p:cond>
                                          </p:endCondLst>
                                        </p:cTn>
                                        <p:tgtEl>
                                          <p:sndTgt r:embed="rId6" name="click.wav"/>
                                        </p:tgtEl>
                                      </p:cMediaNode>
                                    </p:audio>
                                  </p:subTnLst>
                                </p:cTn>
                              </p:par>
                            </p:childTnLst>
                          </p:cTn>
                        </p:par>
                        <p:par>
                          <p:cTn id="175" fill="hold">
                            <p:stCondLst>
                              <p:cond delay="52000"/>
                            </p:stCondLst>
                            <p:childTnLst>
                              <p:par>
                                <p:cTn id="176" presetID="50" presetClass="exit" presetSubtype="0" accel="100000" fill="hold" grpId="0" nodeType="afterEffect">
                                  <p:stCondLst>
                                    <p:cond delay="0"/>
                                  </p:stCondLst>
                                  <p:childTnLst>
                                    <p:anim calcmode="lin" valueType="num">
                                      <p:cBhvr>
                                        <p:cTn id="177" dur="10000"/>
                                        <p:tgtEl>
                                          <p:spTgt spid="36"/>
                                        </p:tgtEl>
                                        <p:attrNameLst>
                                          <p:attrName>ppt_w</p:attrName>
                                        </p:attrNameLst>
                                      </p:cBhvr>
                                      <p:tavLst>
                                        <p:tav tm="0">
                                          <p:val>
                                            <p:strVal val="ppt_w"/>
                                          </p:val>
                                        </p:tav>
                                        <p:tav tm="100000">
                                          <p:val>
                                            <p:strVal val="ppt_w+.3"/>
                                          </p:val>
                                        </p:tav>
                                      </p:tavLst>
                                    </p:anim>
                                    <p:anim calcmode="lin" valueType="num">
                                      <p:cBhvr>
                                        <p:cTn id="178" dur="10000"/>
                                        <p:tgtEl>
                                          <p:spTgt spid="36"/>
                                        </p:tgtEl>
                                        <p:attrNameLst>
                                          <p:attrName>ppt_h</p:attrName>
                                        </p:attrNameLst>
                                      </p:cBhvr>
                                      <p:tavLst>
                                        <p:tav tm="0">
                                          <p:val>
                                            <p:strVal val="ppt_h"/>
                                          </p:val>
                                        </p:tav>
                                        <p:tav tm="100000">
                                          <p:val>
                                            <p:strVal val="ppt_h"/>
                                          </p:val>
                                        </p:tav>
                                      </p:tavLst>
                                    </p:anim>
                                    <p:animEffect transition="out" filter="fade">
                                      <p:cBhvr>
                                        <p:cTn id="179" dur="10000"/>
                                        <p:tgtEl>
                                          <p:spTgt spid="36"/>
                                        </p:tgtEl>
                                      </p:cBhvr>
                                    </p:animEffect>
                                    <p:set>
                                      <p:cBhvr>
                                        <p:cTn id="180" dur="1" fill="hold">
                                          <p:stCondLst>
                                            <p:cond delay="9999"/>
                                          </p:stCondLst>
                                        </p:cTn>
                                        <p:tgtEl>
                                          <p:spTgt spid="36"/>
                                        </p:tgtEl>
                                        <p:attrNameLst>
                                          <p:attrName>style.visibility</p:attrName>
                                        </p:attrNameLst>
                                      </p:cBhvr>
                                      <p:to>
                                        <p:strVal val="hidden"/>
                                      </p:to>
                                    </p:set>
                                  </p:childTnLst>
                                  <p:subTnLst>
                                    <p:audio>
                                      <p:cMediaNode vol="100000">
                                        <p:cTn display="0" masterRel="sameClick">
                                          <p:stCondLst>
                                            <p:cond evt="begin" delay="0">
                                              <p:tn val="176"/>
                                            </p:cond>
                                          </p:stCondLst>
                                          <p:endCondLst>
                                            <p:cond evt="onStopAudio" delay="0">
                                              <p:tgtEl>
                                                <p:sldTgt/>
                                              </p:tgtEl>
                                            </p:cond>
                                          </p:endCondLst>
                                        </p:cTn>
                                        <p:tgtEl>
                                          <p:sndTgt r:embed="rId6" name="click.wav"/>
                                        </p:tgtEl>
                                      </p:cMediaNode>
                                    </p:audio>
                                  </p:subTnLst>
                                </p:cTn>
                              </p:par>
                            </p:childTnLst>
                          </p:cTn>
                        </p:par>
                        <p:par>
                          <p:cTn id="181" fill="hold">
                            <p:stCondLst>
                              <p:cond delay="62000"/>
                            </p:stCondLst>
                            <p:childTnLst>
                              <p:par>
                                <p:cTn id="182" presetID="50" presetClass="exit" presetSubtype="0" accel="100000" fill="hold" grpId="0" nodeType="afterEffect">
                                  <p:stCondLst>
                                    <p:cond delay="0"/>
                                  </p:stCondLst>
                                  <p:childTnLst>
                                    <p:anim calcmode="lin" valueType="num">
                                      <p:cBhvr>
                                        <p:cTn id="183" dur="10000"/>
                                        <p:tgtEl>
                                          <p:spTgt spid="33"/>
                                        </p:tgtEl>
                                        <p:attrNameLst>
                                          <p:attrName>ppt_w</p:attrName>
                                        </p:attrNameLst>
                                      </p:cBhvr>
                                      <p:tavLst>
                                        <p:tav tm="0">
                                          <p:val>
                                            <p:strVal val="ppt_w"/>
                                          </p:val>
                                        </p:tav>
                                        <p:tav tm="100000">
                                          <p:val>
                                            <p:strVal val="ppt_w+.3"/>
                                          </p:val>
                                        </p:tav>
                                      </p:tavLst>
                                    </p:anim>
                                    <p:anim calcmode="lin" valueType="num">
                                      <p:cBhvr>
                                        <p:cTn id="184" dur="10000"/>
                                        <p:tgtEl>
                                          <p:spTgt spid="33"/>
                                        </p:tgtEl>
                                        <p:attrNameLst>
                                          <p:attrName>ppt_h</p:attrName>
                                        </p:attrNameLst>
                                      </p:cBhvr>
                                      <p:tavLst>
                                        <p:tav tm="0">
                                          <p:val>
                                            <p:strVal val="ppt_h"/>
                                          </p:val>
                                        </p:tav>
                                        <p:tav tm="100000">
                                          <p:val>
                                            <p:strVal val="ppt_h"/>
                                          </p:val>
                                        </p:tav>
                                      </p:tavLst>
                                    </p:anim>
                                    <p:animEffect transition="out" filter="fade">
                                      <p:cBhvr>
                                        <p:cTn id="185" dur="10000"/>
                                        <p:tgtEl>
                                          <p:spTgt spid="33"/>
                                        </p:tgtEl>
                                      </p:cBhvr>
                                    </p:animEffect>
                                    <p:set>
                                      <p:cBhvr>
                                        <p:cTn id="186" dur="1" fill="hold">
                                          <p:stCondLst>
                                            <p:cond delay="9999"/>
                                          </p:stCondLst>
                                        </p:cTn>
                                        <p:tgtEl>
                                          <p:spTgt spid="33"/>
                                        </p:tgtEl>
                                        <p:attrNameLst>
                                          <p:attrName>style.visibility</p:attrName>
                                        </p:attrNameLst>
                                      </p:cBhvr>
                                      <p:to>
                                        <p:strVal val="hidden"/>
                                      </p:to>
                                    </p:set>
                                  </p:childTnLst>
                                  <p:subTnLst>
                                    <p:audio>
                                      <p:cMediaNode vol="100000">
                                        <p:cTn display="0" masterRel="sameClick">
                                          <p:stCondLst>
                                            <p:cond evt="begin" delay="0">
                                              <p:tn val="182"/>
                                            </p:cond>
                                          </p:stCondLst>
                                          <p:endCondLst>
                                            <p:cond evt="onStopAudio" delay="0">
                                              <p:tgtEl>
                                                <p:sldTgt/>
                                              </p:tgtEl>
                                            </p:cond>
                                          </p:endCondLst>
                                        </p:cTn>
                                        <p:tgtEl>
                                          <p:sndTgt r:embed="rId6" name="click.wav"/>
                                        </p:tgtEl>
                                      </p:cMediaNode>
                                    </p:audio>
                                  </p:subTnLst>
                                </p:cTn>
                              </p:par>
                            </p:childTnLst>
                          </p:cTn>
                        </p:par>
                        <p:par>
                          <p:cTn id="187" fill="hold">
                            <p:stCondLst>
                              <p:cond delay="72000"/>
                            </p:stCondLst>
                            <p:childTnLst>
                              <p:par>
                                <p:cTn id="188" presetID="50" presetClass="exit" presetSubtype="0" accel="100000" fill="hold" grpId="0" nodeType="afterEffect">
                                  <p:stCondLst>
                                    <p:cond delay="0"/>
                                  </p:stCondLst>
                                  <p:childTnLst>
                                    <p:anim calcmode="lin" valueType="num">
                                      <p:cBhvr>
                                        <p:cTn id="189" dur="10000"/>
                                        <p:tgtEl>
                                          <p:spTgt spid="32"/>
                                        </p:tgtEl>
                                        <p:attrNameLst>
                                          <p:attrName>ppt_w</p:attrName>
                                        </p:attrNameLst>
                                      </p:cBhvr>
                                      <p:tavLst>
                                        <p:tav tm="0">
                                          <p:val>
                                            <p:strVal val="ppt_w"/>
                                          </p:val>
                                        </p:tav>
                                        <p:tav tm="100000">
                                          <p:val>
                                            <p:strVal val="ppt_w+.3"/>
                                          </p:val>
                                        </p:tav>
                                      </p:tavLst>
                                    </p:anim>
                                    <p:anim calcmode="lin" valueType="num">
                                      <p:cBhvr>
                                        <p:cTn id="190" dur="10000"/>
                                        <p:tgtEl>
                                          <p:spTgt spid="32"/>
                                        </p:tgtEl>
                                        <p:attrNameLst>
                                          <p:attrName>ppt_h</p:attrName>
                                        </p:attrNameLst>
                                      </p:cBhvr>
                                      <p:tavLst>
                                        <p:tav tm="0">
                                          <p:val>
                                            <p:strVal val="ppt_h"/>
                                          </p:val>
                                        </p:tav>
                                        <p:tav tm="100000">
                                          <p:val>
                                            <p:strVal val="ppt_h"/>
                                          </p:val>
                                        </p:tav>
                                      </p:tavLst>
                                    </p:anim>
                                    <p:animEffect transition="out" filter="fade">
                                      <p:cBhvr>
                                        <p:cTn id="191" dur="10000"/>
                                        <p:tgtEl>
                                          <p:spTgt spid="32"/>
                                        </p:tgtEl>
                                      </p:cBhvr>
                                    </p:animEffect>
                                    <p:set>
                                      <p:cBhvr>
                                        <p:cTn id="192" dur="1" fill="hold">
                                          <p:stCondLst>
                                            <p:cond delay="9999"/>
                                          </p:stCondLst>
                                        </p:cTn>
                                        <p:tgtEl>
                                          <p:spTgt spid="32"/>
                                        </p:tgtEl>
                                        <p:attrNameLst>
                                          <p:attrName>style.visibility</p:attrName>
                                        </p:attrNameLst>
                                      </p:cBhvr>
                                      <p:to>
                                        <p:strVal val="hidden"/>
                                      </p:to>
                                    </p:set>
                                  </p:childTnLst>
                                  <p:subTnLst>
                                    <p:audio>
                                      <p:cMediaNode vol="100000">
                                        <p:cTn display="0" masterRel="sameClick">
                                          <p:stCondLst>
                                            <p:cond evt="begin" delay="0">
                                              <p:tn val="188"/>
                                            </p:cond>
                                          </p:stCondLst>
                                          <p:endCondLst>
                                            <p:cond evt="onStopAudio" delay="0">
                                              <p:tgtEl>
                                                <p:sldTgt/>
                                              </p:tgtEl>
                                            </p:cond>
                                          </p:endCondLst>
                                        </p:cTn>
                                        <p:tgtEl>
                                          <p:sndTgt r:embed="rId6" name="click.wav"/>
                                        </p:tgtEl>
                                      </p:cMediaNode>
                                    </p:audio>
                                  </p:subTnLst>
                                </p:cTn>
                              </p:par>
                            </p:childTnLst>
                          </p:cTn>
                        </p:par>
                        <p:par>
                          <p:cTn id="193" fill="hold">
                            <p:stCondLst>
                              <p:cond delay="82000"/>
                            </p:stCondLst>
                            <p:childTnLst>
                              <p:par>
                                <p:cTn id="194" presetID="50" presetClass="exit" presetSubtype="0" accel="100000" fill="hold" grpId="0" nodeType="afterEffect">
                                  <p:stCondLst>
                                    <p:cond delay="0"/>
                                  </p:stCondLst>
                                  <p:childTnLst>
                                    <p:anim calcmode="lin" valueType="num">
                                      <p:cBhvr>
                                        <p:cTn id="195" dur="10000"/>
                                        <p:tgtEl>
                                          <p:spTgt spid="31"/>
                                        </p:tgtEl>
                                        <p:attrNameLst>
                                          <p:attrName>ppt_w</p:attrName>
                                        </p:attrNameLst>
                                      </p:cBhvr>
                                      <p:tavLst>
                                        <p:tav tm="0">
                                          <p:val>
                                            <p:strVal val="ppt_w"/>
                                          </p:val>
                                        </p:tav>
                                        <p:tav tm="100000">
                                          <p:val>
                                            <p:strVal val="ppt_w+.3"/>
                                          </p:val>
                                        </p:tav>
                                      </p:tavLst>
                                    </p:anim>
                                    <p:anim calcmode="lin" valueType="num">
                                      <p:cBhvr>
                                        <p:cTn id="196" dur="10000"/>
                                        <p:tgtEl>
                                          <p:spTgt spid="31"/>
                                        </p:tgtEl>
                                        <p:attrNameLst>
                                          <p:attrName>ppt_h</p:attrName>
                                        </p:attrNameLst>
                                      </p:cBhvr>
                                      <p:tavLst>
                                        <p:tav tm="0">
                                          <p:val>
                                            <p:strVal val="ppt_h"/>
                                          </p:val>
                                        </p:tav>
                                        <p:tav tm="100000">
                                          <p:val>
                                            <p:strVal val="ppt_h"/>
                                          </p:val>
                                        </p:tav>
                                      </p:tavLst>
                                    </p:anim>
                                    <p:animEffect transition="out" filter="fade">
                                      <p:cBhvr>
                                        <p:cTn id="197" dur="10000"/>
                                        <p:tgtEl>
                                          <p:spTgt spid="31"/>
                                        </p:tgtEl>
                                      </p:cBhvr>
                                    </p:animEffect>
                                    <p:set>
                                      <p:cBhvr>
                                        <p:cTn id="198" dur="1" fill="hold">
                                          <p:stCondLst>
                                            <p:cond delay="9999"/>
                                          </p:stCondLst>
                                        </p:cTn>
                                        <p:tgtEl>
                                          <p:spTgt spid="31"/>
                                        </p:tgtEl>
                                        <p:attrNameLst>
                                          <p:attrName>style.visibility</p:attrName>
                                        </p:attrNameLst>
                                      </p:cBhvr>
                                      <p:to>
                                        <p:strVal val="hidden"/>
                                      </p:to>
                                    </p:set>
                                  </p:childTnLst>
                                  <p:subTnLst>
                                    <p:audio>
                                      <p:cMediaNode vol="100000">
                                        <p:cTn display="0" masterRel="sameClick">
                                          <p:stCondLst>
                                            <p:cond evt="begin" delay="0">
                                              <p:tn val="194"/>
                                            </p:cond>
                                          </p:stCondLst>
                                          <p:endCondLst>
                                            <p:cond evt="onStopAudio" delay="0">
                                              <p:tgtEl>
                                                <p:sldTgt/>
                                              </p:tgtEl>
                                            </p:cond>
                                          </p:endCondLst>
                                        </p:cTn>
                                        <p:tgtEl>
                                          <p:sndTgt r:embed="rId6" name="click.wav"/>
                                        </p:tgtEl>
                                      </p:cMediaNode>
                                    </p:audio>
                                  </p:subTnLst>
                                </p:cTn>
                              </p:par>
                            </p:childTnLst>
                          </p:cTn>
                        </p:par>
                        <p:par>
                          <p:cTn id="199" fill="hold">
                            <p:stCondLst>
                              <p:cond delay="92000"/>
                            </p:stCondLst>
                            <p:childTnLst>
                              <p:par>
                                <p:cTn id="200" presetID="50" presetClass="exit" presetSubtype="0" accel="100000" fill="hold" grpId="0" nodeType="afterEffect">
                                  <p:stCondLst>
                                    <p:cond delay="0"/>
                                  </p:stCondLst>
                                  <p:childTnLst>
                                    <p:anim calcmode="lin" valueType="num">
                                      <p:cBhvr>
                                        <p:cTn id="201" dur="10000"/>
                                        <p:tgtEl>
                                          <p:spTgt spid="30"/>
                                        </p:tgtEl>
                                        <p:attrNameLst>
                                          <p:attrName>ppt_w</p:attrName>
                                        </p:attrNameLst>
                                      </p:cBhvr>
                                      <p:tavLst>
                                        <p:tav tm="0">
                                          <p:val>
                                            <p:strVal val="ppt_w"/>
                                          </p:val>
                                        </p:tav>
                                        <p:tav tm="100000">
                                          <p:val>
                                            <p:strVal val="ppt_w+.3"/>
                                          </p:val>
                                        </p:tav>
                                      </p:tavLst>
                                    </p:anim>
                                    <p:anim calcmode="lin" valueType="num">
                                      <p:cBhvr>
                                        <p:cTn id="202" dur="10000"/>
                                        <p:tgtEl>
                                          <p:spTgt spid="30"/>
                                        </p:tgtEl>
                                        <p:attrNameLst>
                                          <p:attrName>ppt_h</p:attrName>
                                        </p:attrNameLst>
                                      </p:cBhvr>
                                      <p:tavLst>
                                        <p:tav tm="0">
                                          <p:val>
                                            <p:strVal val="ppt_h"/>
                                          </p:val>
                                        </p:tav>
                                        <p:tav tm="100000">
                                          <p:val>
                                            <p:strVal val="ppt_h"/>
                                          </p:val>
                                        </p:tav>
                                      </p:tavLst>
                                    </p:anim>
                                    <p:animEffect transition="out" filter="fade">
                                      <p:cBhvr>
                                        <p:cTn id="203" dur="10000"/>
                                        <p:tgtEl>
                                          <p:spTgt spid="30"/>
                                        </p:tgtEl>
                                      </p:cBhvr>
                                    </p:animEffect>
                                    <p:set>
                                      <p:cBhvr>
                                        <p:cTn id="204" dur="1" fill="hold">
                                          <p:stCondLst>
                                            <p:cond delay="9999"/>
                                          </p:stCondLst>
                                        </p:cTn>
                                        <p:tgtEl>
                                          <p:spTgt spid="30"/>
                                        </p:tgtEl>
                                        <p:attrNameLst>
                                          <p:attrName>style.visibility</p:attrName>
                                        </p:attrNameLst>
                                      </p:cBhvr>
                                      <p:to>
                                        <p:strVal val="hidden"/>
                                      </p:to>
                                    </p:set>
                                  </p:childTnLst>
                                  <p:subTnLst>
                                    <p:audio>
                                      <p:cMediaNode vol="100000">
                                        <p:cTn display="0" masterRel="sameClick">
                                          <p:stCondLst>
                                            <p:cond evt="begin" delay="0">
                                              <p:tn val="200"/>
                                            </p:cond>
                                          </p:stCondLst>
                                          <p:endCondLst>
                                            <p:cond evt="onStopAudio" delay="0">
                                              <p:tgtEl>
                                                <p:sldTgt/>
                                              </p:tgtEl>
                                            </p:cond>
                                          </p:endCondLst>
                                        </p:cTn>
                                        <p:tgtEl>
                                          <p:sndTgt r:embed="rId6" name="click.wav"/>
                                        </p:tgtEl>
                                      </p:cMediaNode>
                                    </p:audio>
                                  </p:subTnLst>
                                </p:cTn>
                              </p:par>
                            </p:childTnLst>
                          </p:cTn>
                        </p:par>
                        <p:par>
                          <p:cTn id="205" fill="hold">
                            <p:stCondLst>
                              <p:cond delay="102000"/>
                            </p:stCondLst>
                            <p:childTnLst>
                              <p:par>
                                <p:cTn id="206" presetID="50" presetClass="exit" presetSubtype="0" accel="100000" fill="hold" grpId="0" nodeType="afterEffect">
                                  <p:stCondLst>
                                    <p:cond delay="0"/>
                                  </p:stCondLst>
                                  <p:childTnLst>
                                    <p:anim calcmode="lin" valueType="num">
                                      <p:cBhvr>
                                        <p:cTn id="207" dur="10000"/>
                                        <p:tgtEl>
                                          <p:spTgt spid="29"/>
                                        </p:tgtEl>
                                        <p:attrNameLst>
                                          <p:attrName>ppt_w</p:attrName>
                                        </p:attrNameLst>
                                      </p:cBhvr>
                                      <p:tavLst>
                                        <p:tav tm="0">
                                          <p:val>
                                            <p:strVal val="ppt_w"/>
                                          </p:val>
                                        </p:tav>
                                        <p:tav tm="100000">
                                          <p:val>
                                            <p:strVal val="ppt_w+.3"/>
                                          </p:val>
                                        </p:tav>
                                      </p:tavLst>
                                    </p:anim>
                                    <p:anim calcmode="lin" valueType="num">
                                      <p:cBhvr>
                                        <p:cTn id="208" dur="10000"/>
                                        <p:tgtEl>
                                          <p:spTgt spid="29"/>
                                        </p:tgtEl>
                                        <p:attrNameLst>
                                          <p:attrName>ppt_h</p:attrName>
                                        </p:attrNameLst>
                                      </p:cBhvr>
                                      <p:tavLst>
                                        <p:tav tm="0">
                                          <p:val>
                                            <p:strVal val="ppt_h"/>
                                          </p:val>
                                        </p:tav>
                                        <p:tav tm="100000">
                                          <p:val>
                                            <p:strVal val="ppt_h"/>
                                          </p:val>
                                        </p:tav>
                                      </p:tavLst>
                                    </p:anim>
                                    <p:animEffect transition="out" filter="fade">
                                      <p:cBhvr>
                                        <p:cTn id="209" dur="10000"/>
                                        <p:tgtEl>
                                          <p:spTgt spid="29"/>
                                        </p:tgtEl>
                                      </p:cBhvr>
                                    </p:animEffect>
                                    <p:set>
                                      <p:cBhvr>
                                        <p:cTn id="210" dur="1" fill="hold">
                                          <p:stCondLst>
                                            <p:cond delay="9999"/>
                                          </p:stCondLst>
                                        </p:cTn>
                                        <p:tgtEl>
                                          <p:spTgt spid="29"/>
                                        </p:tgtEl>
                                        <p:attrNameLst>
                                          <p:attrName>style.visibility</p:attrName>
                                        </p:attrNameLst>
                                      </p:cBhvr>
                                      <p:to>
                                        <p:strVal val="hidden"/>
                                      </p:to>
                                    </p:set>
                                  </p:childTnLst>
                                  <p:subTnLst>
                                    <p:audio>
                                      <p:cMediaNode vol="100000">
                                        <p:cTn display="0" masterRel="sameClick">
                                          <p:stCondLst>
                                            <p:cond evt="begin" delay="0">
                                              <p:tn val="206"/>
                                            </p:cond>
                                          </p:stCondLst>
                                          <p:endCondLst>
                                            <p:cond evt="onStopAudio" delay="0">
                                              <p:tgtEl>
                                                <p:sldTgt/>
                                              </p:tgtEl>
                                            </p:cond>
                                          </p:endCondLst>
                                        </p:cTn>
                                        <p:tgtEl>
                                          <p:sndTgt r:embed="rId6" name="click.wav"/>
                                        </p:tgtEl>
                                      </p:cMediaNode>
                                    </p:audio>
                                  </p:subTnLst>
                                </p:cTn>
                              </p:par>
                            </p:childTnLst>
                          </p:cTn>
                        </p:par>
                        <p:par>
                          <p:cTn id="211" fill="hold">
                            <p:stCondLst>
                              <p:cond delay="112000"/>
                            </p:stCondLst>
                            <p:childTnLst>
                              <p:par>
                                <p:cTn id="212" presetID="50" presetClass="exit" presetSubtype="0" accel="100000" fill="hold" grpId="0" nodeType="afterEffect">
                                  <p:stCondLst>
                                    <p:cond delay="0"/>
                                  </p:stCondLst>
                                  <p:childTnLst>
                                    <p:anim calcmode="lin" valueType="num">
                                      <p:cBhvr>
                                        <p:cTn id="213" dur="10000"/>
                                        <p:tgtEl>
                                          <p:spTgt spid="28"/>
                                        </p:tgtEl>
                                        <p:attrNameLst>
                                          <p:attrName>ppt_w</p:attrName>
                                        </p:attrNameLst>
                                      </p:cBhvr>
                                      <p:tavLst>
                                        <p:tav tm="0">
                                          <p:val>
                                            <p:strVal val="ppt_w"/>
                                          </p:val>
                                        </p:tav>
                                        <p:tav tm="100000">
                                          <p:val>
                                            <p:strVal val="ppt_w+.3"/>
                                          </p:val>
                                        </p:tav>
                                      </p:tavLst>
                                    </p:anim>
                                    <p:anim calcmode="lin" valueType="num">
                                      <p:cBhvr>
                                        <p:cTn id="214" dur="10000"/>
                                        <p:tgtEl>
                                          <p:spTgt spid="28"/>
                                        </p:tgtEl>
                                        <p:attrNameLst>
                                          <p:attrName>ppt_h</p:attrName>
                                        </p:attrNameLst>
                                      </p:cBhvr>
                                      <p:tavLst>
                                        <p:tav tm="0">
                                          <p:val>
                                            <p:strVal val="ppt_h"/>
                                          </p:val>
                                        </p:tav>
                                        <p:tav tm="100000">
                                          <p:val>
                                            <p:strVal val="ppt_h"/>
                                          </p:val>
                                        </p:tav>
                                      </p:tavLst>
                                    </p:anim>
                                    <p:animEffect transition="out" filter="fade">
                                      <p:cBhvr>
                                        <p:cTn id="215" dur="10000"/>
                                        <p:tgtEl>
                                          <p:spTgt spid="28"/>
                                        </p:tgtEl>
                                      </p:cBhvr>
                                    </p:animEffect>
                                    <p:set>
                                      <p:cBhvr>
                                        <p:cTn id="216" dur="1" fill="hold">
                                          <p:stCondLst>
                                            <p:cond delay="9999"/>
                                          </p:stCondLst>
                                        </p:cTn>
                                        <p:tgtEl>
                                          <p:spTgt spid="28"/>
                                        </p:tgtEl>
                                        <p:attrNameLst>
                                          <p:attrName>style.visibility</p:attrName>
                                        </p:attrNameLst>
                                      </p:cBhvr>
                                      <p:to>
                                        <p:strVal val="hidden"/>
                                      </p:to>
                                    </p:set>
                                  </p:childTnLst>
                                  <p:subTnLst>
                                    <p:audio>
                                      <p:cMediaNode vol="100000">
                                        <p:cTn display="0" masterRel="sameClick">
                                          <p:stCondLst>
                                            <p:cond evt="begin" delay="0">
                                              <p:tn val="212"/>
                                            </p:cond>
                                          </p:stCondLst>
                                          <p:endCondLst>
                                            <p:cond evt="onStopAudio" delay="0">
                                              <p:tgtEl>
                                                <p:sldTgt/>
                                              </p:tgtEl>
                                            </p:cond>
                                          </p:endCondLst>
                                        </p:cTn>
                                        <p:tgtEl>
                                          <p:sndTgt r:embed="rId6" name="click.wav"/>
                                        </p:tgtEl>
                                      </p:cMediaNode>
                                    </p:audio>
                                  </p:subTnLst>
                                </p:cTn>
                              </p:par>
                            </p:childTnLst>
                          </p:cTn>
                        </p:par>
                        <p:par>
                          <p:cTn id="217" fill="hold">
                            <p:stCondLst>
                              <p:cond delay="122000"/>
                            </p:stCondLst>
                            <p:childTnLst>
                              <p:par>
                                <p:cTn id="218" presetID="50" presetClass="exit" presetSubtype="0" accel="100000" fill="hold" grpId="0" nodeType="afterEffect">
                                  <p:stCondLst>
                                    <p:cond delay="0"/>
                                  </p:stCondLst>
                                  <p:childTnLst>
                                    <p:anim calcmode="lin" valueType="num">
                                      <p:cBhvr>
                                        <p:cTn id="219" dur="10000"/>
                                        <p:tgtEl>
                                          <p:spTgt spid="27"/>
                                        </p:tgtEl>
                                        <p:attrNameLst>
                                          <p:attrName>ppt_w</p:attrName>
                                        </p:attrNameLst>
                                      </p:cBhvr>
                                      <p:tavLst>
                                        <p:tav tm="0">
                                          <p:val>
                                            <p:strVal val="ppt_w"/>
                                          </p:val>
                                        </p:tav>
                                        <p:tav tm="100000">
                                          <p:val>
                                            <p:strVal val="ppt_w+.3"/>
                                          </p:val>
                                        </p:tav>
                                      </p:tavLst>
                                    </p:anim>
                                    <p:anim calcmode="lin" valueType="num">
                                      <p:cBhvr>
                                        <p:cTn id="220" dur="10000"/>
                                        <p:tgtEl>
                                          <p:spTgt spid="27"/>
                                        </p:tgtEl>
                                        <p:attrNameLst>
                                          <p:attrName>ppt_h</p:attrName>
                                        </p:attrNameLst>
                                      </p:cBhvr>
                                      <p:tavLst>
                                        <p:tav tm="0">
                                          <p:val>
                                            <p:strVal val="ppt_h"/>
                                          </p:val>
                                        </p:tav>
                                        <p:tav tm="100000">
                                          <p:val>
                                            <p:strVal val="ppt_h"/>
                                          </p:val>
                                        </p:tav>
                                      </p:tavLst>
                                    </p:anim>
                                    <p:animEffect transition="out" filter="fade">
                                      <p:cBhvr>
                                        <p:cTn id="221" dur="10000"/>
                                        <p:tgtEl>
                                          <p:spTgt spid="27"/>
                                        </p:tgtEl>
                                      </p:cBhvr>
                                    </p:animEffect>
                                    <p:set>
                                      <p:cBhvr>
                                        <p:cTn id="222" dur="1" fill="hold">
                                          <p:stCondLst>
                                            <p:cond delay="9999"/>
                                          </p:stCondLst>
                                        </p:cTn>
                                        <p:tgtEl>
                                          <p:spTgt spid="27"/>
                                        </p:tgtEl>
                                        <p:attrNameLst>
                                          <p:attrName>style.visibility</p:attrName>
                                        </p:attrNameLst>
                                      </p:cBhvr>
                                      <p:to>
                                        <p:strVal val="hidden"/>
                                      </p:to>
                                    </p:set>
                                  </p:childTnLst>
                                  <p:subTnLst>
                                    <p:audio>
                                      <p:cMediaNode vol="100000">
                                        <p:cTn display="0" masterRel="sameClick">
                                          <p:stCondLst>
                                            <p:cond evt="begin" delay="0">
                                              <p:tn val="218"/>
                                            </p:cond>
                                          </p:stCondLst>
                                          <p:endCondLst>
                                            <p:cond evt="onStopAudio" delay="0">
                                              <p:tgtEl>
                                                <p:sldTgt/>
                                              </p:tgtEl>
                                            </p:cond>
                                          </p:endCondLst>
                                        </p:cTn>
                                        <p:tgtEl>
                                          <p:sndTgt r:embed="rId6" name="click.wav"/>
                                        </p:tgtEl>
                                      </p:cMediaNode>
                                    </p:audio>
                                  </p:subTnLst>
                                </p:cTn>
                              </p:par>
                            </p:childTnLst>
                          </p:cTn>
                        </p:par>
                        <p:par>
                          <p:cTn id="223" fill="hold">
                            <p:stCondLst>
                              <p:cond delay="132000"/>
                            </p:stCondLst>
                            <p:childTnLst>
                              <p:par>
                                <p:cTn id="224" presetID="50" presetClass="exit" presetSubtype="0" accel="100000" fill="hold" grpId="0" nodeType="afterEffect">
                                  <p:stCondLst>
                                    <p:cond delay="0"/>
                                  </p:stCondLst>
                                  <p:childTnLst>
                                    <p:anim calcmode="lin" valueType="num">
                                      <p:cBhvr>
                                        <p:cTn id="225" dur="10000"/>
                                        <p:tgtEl>
                                          <p:spTgt spid="26"/>
                                        </p:tgtEl>
                                        <p:attrNameLst>
                                          <p:attrName>ppt_w</p:attrName>
                                        </p:attrNameLst>
                                      </p:cBhvr>
                                      <p:tavLst>
                                        <p:tav tm="0">
                                          <p:val>
                                            <p:strVal val="ppt_w"/>
                                          </p:val>
                                        </p:tav>
                                        <p:tav tm="100000">
                                          <p:val>
                                            <p:strVal val="ppt_w+.3"/>
                                          </p:val>
                                        </p:tav>
                                      </p:tavLst>
                                    </p:anim>
                                    <p:anim calcmode="lin" valueType="num">
                                      <p:cBhvr>
                                        <p:cTn id="226" dur="10000"/>
                                        <p:tgtEl>
                                          <p:spTgt spid="26"/>
                                        </p:tgtEl>
                                        <p:attrNameLst>
                                          <p:attrName>ppt_h</p:attrName>
                                        </p:attrNameLst>
                                      </p:cBhvr>
                                      <p:tavLst>
                                        <p:tav tm="0">
                                          <p:val>
                                            <p:strVal val="ppt_h"/>
                                          </p:val>
                                        </p:tav>
                                        <p:tav tm="100000">
                                          <p:val>
                                            <p:strVal val="ppt_h"/>
                                          </p:val>
                                        </p:tav>
                                      </p:tavLst>
                                    </p:anim>
                                    <p:animEffect transition="out" filter="fade">
                                      <p:cBhvr>
                                        <p:cTn id="227" dur="10000"/>
                                        <p:tgtEl>
                                          <p:spTgt spid="26"/>
                                        </p:tgtEl>
                                      </p:cBhvr>
                                    </p:animEffect>
                                    <p:set>
                                      <p:cBhvr>
                                        <p:cTn id="228" dur="1" fill="hold">
                                          <p:stCondLst>
                                            <p:cond delay="9999"/>
                                          </p:stCondLst>
                                        </p:cTn>
                                        <p:tgtEl>
                                          <p:spTgt spid="26"/>
                                        </p:tgtEl>
                                        <p:attrNameLst>
                                          <p:attrName>style.visibility</p:attrName>
                                        </p:attrNameLst>
                                      </p:cBhvr>
                                      <p:to>
                                        <p:strVal val="hidden"/>
                                      </p:to>
                                    </p:set>
                                  </p:childTnLst>
                                  <p:subTnLst>
                                    <p:audio>
                                      <p:cMediaNode vol="100000">
                                        <p:cTn display="0" masterRel="sameClick">
                                          <p:stCondLst>
                                            <p:cond evt="begin" delay="0">
                                              <p:tn val="224"/>
                                            </p:cond>
                                          </p:stCondLst>
                                          <p:endCondLst>
                                            <p:cond evt="onStopAudio" delay="0">
                                              <p:tgtEl>
                                                <p:sldTgt/>
                                              </p:tgtEl>
                                            </p:cond>
                                          </p:endCondLst>
                                        </p:cTn>
                                        <p:tgtEl>
                                          <p:sndTgt r:embed="rId6" name="click.wav"/>
                                        </p:tgtEl>
                                      </p:cMediaNode>
                                    </p:audio>
                                  </p:subTnLst>
                                </p:cTn>
                              </p:par>
                            </p:childTnLst>
                          </p:cTn>
                        </p:par>
                        <p:par>
                          <p:cTn id="229" fill="hold">
                            <p:stCondLst>
                              <p:cond delay="142000"/>
                            </p:stCondLst>
                            <p:childTnLst>
                              <p:par>
                                <p:cTn id="230" presetID="50" presetClass="exit" presetSubtype="0" accel="100000" fill="hold" grpId="0" nodeType="afterEffect">
                                  <p:stCondLst>
                                    <p:cond delay="0"/>
                                  </p:stCondLst>
                                  <p:childTnLst>
                                    <p:anim calcmode="lin" valueType="num">
                                      <p:cBhvr>
                                        <p:cTn id="231" dur="10000"/>
                                        <p:tgtEl>
                                          <p:spTgt spid="25"/>
                                        </p:tgtEl>
                                        <p:attrNameLst>
                                          <p:attrName>ppt_w</p:attrName>
                                        </p:attrNameLst>
                                      </p:cBhvr>
                                      <p:tavLst>
                                        <p:tav tm="0">
                                          <p:val>
                                            <p:strVal val="ppt_w"/>
                                          </p:val>
                                        </p:tav>
                                        <p:tav tm="100000">
                                          <p:val>
                                            <p:strVal val="ppt_w+.3"/>
                                          </p:val>
                                        </p:tav>
                                      </p:tavLst>
                                    </p:anim>
                                    <p:anim calcmode="lin" valueType="num">
                                      <p:cBhvr>
                                        <p:cTn id="232" dur="10000"/>
                                        <p:tgtEl>
                                          <p:spTgt spid="25"/>
                                        </p:tgtEl>
                                        <p:attrNameLst>
                                          <p:attrName>ppt_h</p:attrName>
                                        </p:attrNameLst>
                                      </p:cBhvr>
                                      <p:tavLst>
                                        <p:tav tm="0">
                                          <p:val>
                                            <p:strVal val="ppt_h"/>
                                          </p:val>
                                        </p:tav>
                                        <p:tav tm="100000">
                                          <p:val>
                                            <p:strVal val="ppt_h"/>
                                          </p:val>
                                        </p:tav>
                                      </p:tavLst>
                                    </p:anim>
                                    <p:animEffect transition="out" filter="fade">
                                      <p:cBhvr>
                                        <p:cTn id="233" dur="10000"/>
                                        <p:tgtEl>
                                          <p:spTgt spid="25"/>
                                        </p:tgtEl>
                                      </p:cBhvr>
                                    </p:animEffect>
                                    <p:set>
                                      <p:cBhvr>
                                        <p:cTn id="234" dur="1" fill="hold">
                                          <p:stCondLst>
                                            <p:cond delay="9999"/>
                                          </p:stCondLst>
                                        </p:cTn>
                                        <p:tgtEl>
                                          <p:spTgt spid="25"/>
                                        </p:tgtEl>
                                        <p:attrNameLst>
                                          <p:attrName>style.visibility</p:attrName>
                                        </p:attrNameLst>
                                      </p:cBhvr>
                                      <p:to>
                                        <p:strVal val="hidden"/>
                                      </p:to>
                                    </p:set>
                                  </p:childTnLst>
                                  <p:subTnLst>
                                    <p:audio>
                                      <p:cMediaNode vol="100000">
                                        <p:cTn display="0" masterRel="sameClick">
                                          <p:stCondLst>
                                            <p:cond evt="begin" delay="0">
                                              <p:tn val="230"/>
                                            </p:cond>
                                          </p:stCondLst>
                                          <p:endCondLst>
                                            <p:cond evt="onStopAudio" delay="0">
                                              <p:tgtEl>
                                                <p:sldTgt/>
                                              </p:tgtEl>
                                            </p:cond>
                                          </p:endCondLst>
                                        </p:cTn>
                                        <p:tgtEl>
                                          <p:sndTgt r:embed="rId6" name="click.wav"/>
                                        </p:tgtEl>
                                      </p:cMediaNode>
                                    </p:audio>
                                  </p:subTnLst>
                                </p:cTn>
                              </p:par>
                            </p:childTnLst>
                          </p:cTn>
                        </p:par>
                        <p:par>
                          <p:cTn id="235" fill="hold">
                            <p:stCondLst>
                              <p:cond delay="152000"/>
                            </p:stCondLst>
                            <p:childTnLst>
                              <p:par>
                                <p:cTn id="236" presetID="50" presetClass="exit" presetSubtype="0" accel="100000" fill="hold" grpId="0" nodeType="afterEffect">
                                  <p:stCondLst>
                                    <p:cond delay="0"/>
                                  </p:stCondLst>
                                  <p:childTnLst>
                                    <p:anim calcmode="lin" valueType="num">
                                      <p:cBhvr>
                                        <p:cTn id="237" dur="10000"/>
                                        <p:tgtEl>
                                          <p:spTgt spid="24"/>
                                        </p:tgtEl>
                                        <p:attrNameLst>
                                          <p:attrName>ppt_w</p:attrName>
                                        </p:attrNameLst>
                                      </p:cBhvr>
                                      <p:tavLst>
                                        <p:tav tm="0">
                                          <p:val>
                                            <p:strVal val="ppt_w"/>
                                          </p:val>
                                        </p:tav>
                                        <p:tav tm="100000">
                                          <p:val>
                                            <p:strVal val="ppt_w+.3"/>
                                          </p:val>
                                        </p:tav>
                                      </p:tavLst>
                                    </p:anim>
                                    <p:anim calcmode="lin" valueType="num">
                                      <p:cBhvr>
                                        <p:cTn id="238" dur="10000"/>
                                        <p:tgtEl>
                                          <p:spTgt spid="24"/>
                                        </p:tgtEl>
                                        <p:attrNameLst>
                                          <p:attrName>ppt_h</p:attrName>
                                        </p:attrNameLst>
                                      </p:cBhvr>
                                      <p:tavLst>
                                        <p:tav tm="0">
                                          <p:val>
                                            <p:strVal val="ppt_h"/>
                                          </p:val>
                                        </p:tav>
                                        <p:tav tm="100000">
                                          <p:val>
                                            <p:strVal val="ppt_h"/>
                                          </p:val>
                                        </p:tav>
                                      </p:tavLst>
                                    </p:anim>
                                    <p:animEffect transition="out" filter="fade">
                                      <p:cBhvr>
                                        <p:cTn id="239" dur="10000"/>
                                        <p:tgtEl>
                                          <p:spTgt spid="24"/>
                                        </p:tgtEl>
                                      </p:cBhvr>
                                    </p:animEffect>
                                    <p:set>
                                      <p:cBhvr>
                                        <p:cTn id="240" dur="1" fill="hold">
                                          <p:stCondLst>
                                            <p:cond delay="9999"/>
                                          </p:stCondLst>
                                        </p:cTn>
                                        <p:tgtEl>
                                          <p:spTgt spid="24"/>
                                        </p:tgtEl>
                                        <p:attrNameLst>
                                          <p:attrName>style.visibility</p:attrName>
                                        </p:attrNameLst>
                                      </p:cBhvr>
                                      <p:to>
                                        <p:strVal val="hidden"/>
                                      </p:to>
                                    </p:set>
                                  </p:childTnLst>
                                  <p:subTnLst>
                                    <p:audio>
                                      <p:cMediaNode vol="100000">
                                        <p:cTn display="0" masterRel="sameClick">
                                          <p:stCondLst>
                                            <p:cond evt="begin" delay="0">
                                              <p:tn val="236"/>
                                            </p:cond>
                                          </p:stCondLst>
                                          <p:endCondLst>
                                            <p:cond evt="onStopAudio" delay="0">
                                              <p:tgtEl>
                                                <p:sldTgt/>
                                              </p:tgtEl>
                                            </p:cond>
                                          </p:endCondLst>
                                        </p:cTn>
                                        <p:tgtEl>
                                          <p:sndTgt r:embed="rId6" name="click.wav"/>
                                        </p:tgtEl>
                                      </p:cMediaNode>
                                    </p:audio>
                                  </p:subTnLst>
                                </p:cTn>
                              </p:par>
                            </p:childTnLst>
                          </p:cTn>
                        </p:par>
                        <p:par>
                          <p:cTn id="241" fill="hold">
                            <p:stCondLst>
                              <p:cond delay="162000"/>
                            </p:stCondLst>
                            <p:childTnLst>
                              <p:par>
                                <p:cTn id="242" presetID="50" presetClass="exit" presetSubtype="0" accel="100000" fill="hold" grpId="0" nodeType="afterEffect">
                                  <p:stCondLst>
                                    <p:cond delay="0"/>
                                  </p:stCondLst>
                                  <p:childTnLst>
                                    <p:anim calcmode="lin" valueType="num">
                                      <p:cBhvr>
                                        <p:cTn id="243" dur="10000"/>
                                        <p:tgtEl>
                                          <p:spTgt spid="23"/>
                                        </p:tgtEl>
                                        <p:attrNameLst>
                                          <p:attrName>ppt_w</p:attrName>
                                        </p:attrNameLst>
                                      </p:cBhvr>
                                      <p:tavLst>
                                        <p:tav tm="0">
                                          <p:val>
                                            <p:strVal val="ppt_w"/>
                                          </p:val>
                                        </p:tav>
                                        <p:tav tm="100000">
                                          <p:val>
                                            <p:strVal val="ppt_w+.3"/>
                                          </p:val>
                                        </p:tav>
                                      </p:tavLst>
                                    </p:anim>
                                    <p:anim calcmode="lin" valueType="num">
                                      <p:cBhvr>
                                        <p:cTn id="244" dur="10000"/>
                                        <p:tgtEl>
                                          <p:spTgt spid="23"/>
                                        </p:tgtEl>
                                        <p:attrNameLst>
                                          <p:attrName>ppt_h</p:attrName>
                                        </p:attrNameLst>
                                      </p:cBhvr>
                                      <p:tavLst>
                                        <p:tav tm="0">
                                          <p:val>
                                            <p:strVal val="ppt_h"/>
                                          </p:val>
                                        </p:tav>
                                        <p:tav tm="100000">
                                          <p:val>
                                            <p:strVal val="ppt_h"/>
                                          </p:val>
                                        </p:tav>
                                      </p:tavLst>
                                    </p:anim>
                                    <p:animEffect transition="out" filter="fade">
                                      <p:cBhvr>
                                        <p:cTn id="245" dur="10000"/>
                                        <p:tgtEl>
                                          <p:spTgt spid="23"/>
                                        </p:tgtEl>
                                      </p:cBhvr>
                                    </p:animEffect>
                                    <p:set>
                                      <p:cBhvr>
                                        <p:cTn id="246" dur="1" fill="hold">
                                          <p:stCondLst>
                                            <p:cond delay="9999"/>
                                          </p:stCondLst>
                                        </p:cTn>
                                        <p:tgtEl>
                                          <p:spTgt spid="23"/>
                                        </p:tgtEl>
                                        <p:attrNameLst>
                                          <p:attrName>style.visibility</p:attrName>
                                        </p:attrNameLst>
                                      </p:cBhvr>
                                      <p:to>
                                        <p:strVal val="hidden"/>
                                      </p:to>
                                    </p:set>
                                  </p:childTnLst>
                                  <p:subTnLst>
                                    <p:audio>
                                      <p:cMediaNode vol="100000">
                                        <p:cTn display="0" masterRel="sameClick">
                                          <p:stCondLst>
                                            <p:cond evt="begin" delay="0">
                                              <p:tn val="242"/>
                                            </p:cond>
                                          </p:stCondLst>
                                          <p:endCondLst>
                                            <p:cond evt="onStopAudio" delay="0">
                                              <p:tgtEl>
                                                <p:sldTgt/>
                                              </p:tgtEl>
                                            </p:cond>
                                          </p:endCondLst>
                                        </p:cTn>
                                        <p:tgtEl>
                                          <p:sndTgt r:embed="rId6" name="click.wav"/>
                                        </p:tgtEl>
                                      </p:cMediaNode>
                                    </p:audio>
                                  </p:subTnLst>
                                </p:cTn>
                              </p:par>
                            </p:childTnLst>
                          </p:cTn>
                        </p:par>
                        <p:par>
                          <p:cTn id="247" fill="hold">
                            <p:stCondLst>
                              <p:cond delay="172000"/>
                            </p:stCondLst>
                            <p:childTnLst>
                              <p:par>
                                <p:cTn id="248" presetID="50" presetClass="exit" presetSubtype="0" accel="100000" fill="hold" grpId="0" nodeType="afterEffect">
                                  <p:stCondLst>
                                    <p:cond delay="0"/>
                                  </p:stCondLst>
                                  <p:childTnLst>
                                    <p:anim calcmode="lin" valueType="num">
                                      <p:cBhvr>
                                        <p:cTn id="249" dur="10000"/>
                                        <p:tgtEl>
                                          <p:spTgt spid="22"/>
                                        </p:tgtEl>
                                        <p:attrNameLst>
                                          <p:attrName>ppt_w</p:attrName>
                                        </p:attrNameLst>
                                      </p:cBhvr>
                                      <p:tavLst>
                                        <p:tav tm="0">
                                          <p:val>
                                            <p:strVal val="ppt_w"/>
                                          </p:val>
                                        </p:tav>
                                        <p:tav tm="100000">
                                          <p:val>
                                            <p:strVal val="ppt_w+.3"/>
                                          </p:val>
                                        </p:tav>
                                      </p:tavLst>
                                    </p:anim>
                                    <p:anim calcmode="lin" valueType="num">
                                      <p:cBhvr>
                                        <p:cTn id="250" dur="10000"/>
                                        <p:tgtEl>
                                          <p:spTgt spid="22"/>
                                        </p:tgtEl>
                                        <p:attrNameLst>
                                          <p:attrName>ppt_h</p:attrName>
                                        </p:attrNameLst>
                                      </p:cBhvr>
                                      <p:tavLst>
                                        <p:tav tm="0">
                                          <p:val>
                                            <p:strVal val="ppt_h"/>
                                          </p:val>
                                        </p:tav>
                                        <p:tav tm="100000">
                                          <p:val>
                                            <p:strVal val="ppt_h"/>
                                          </p:val>
                                        </p:tav>
                                      </p:tavLst>
                                    </p:anim>
                                    <p:animEffect transition="out" filter="fade">
                                      <p:cBhvr>
                                        <p:cTn id="251" dur="10000"/>
                                        <p:tgtEl>
                                          <p:spTgt spid="22"/>
                                        </p:tgtEl>
                                      </p:cBhvr>
                                    </p:animEffect>
                                    <p:set>
                                      <p:cBhvr>
                                        <p:cTn id="252" dur="1" fill="hold">
                                          <p:stCondLst>
                                            <p:cond delay="9999"/>
                                          </p:stCondLst>
                                        </p:cTn>
                                        <p:tgtEl>
                                          <p:spTgt spid="22"/>
                                        </p:tgtEl>
                                        <p:attrNameLst>
                                          <p:attrName>style.visibility</p:attrName>
                                        </p:attrNameLst>
                                      </p:cBhvr>
                                      <p:to>
                                        <p:strVal val="hidden"/>
                                      </p:to>
                                    </p:set>
                                  </p:childTnLst>
                                  <p:subTnLst>
                                    <p:audio>
                                      <p:cMediaNode vol="100000">
                                        <p:cTn display="0" masterRel="sameClick">
                                          <p:stCondLst>
                                            <p:cond evt="begin" delay="0">
                                              <p:tn val="248"/>
                                            </p:cond>
                                          </p:stCondLst>
                                          <p:endCondLst>
                                            <p:cond evt="onStopAudio" delay="0">
                                              <p:tgtEl>
                                                <p:sldTgt/>
                                              </p:tgtEl>
                                            </p:cond>
                                          </p:endCondLst>
                                        </p:cTn>
                                        <p:tgtEl>
                                          <p:sndTgt r:embed="rId6" name="click.wav"/>
                                        </p:tgtEl>
                                      </p:cMediaNode>
                                    </p:audio>
                                  </p:subTnLst>
                                </p:cTn>
                              </p:par>
                            </p:childTnLst>
                          </p:cTn>
                        </p:par>
                        <p:par>
                          <p:cTn id="253" fill="hold">
                            <p:stCondLst>
                              <p:cond delay="182000"/>
                            </p:stCondLst>
                            <p:childTnLst>
                              <p:par>
                                <p:cTn id="254" presetID="50" presetClass="exit" presetSubtype="0" accel="100000" fill="hold" grpId="0" nodeType="afterEffect">
                                  <p:stCondLst>
                                    <p:cond delay="0"/>
                                  </p:stCondLst>
                                  <p:childTnLst>
                                    <p:anim calcmode="lin" valueType="num">
                                      <p:cBhvr>
                                        <p:cTn id="255" dur="1000"/>
                                        <p:tgtEl>
                                          <p:spTgt spid="21"/>
                                        </p:tgtEl>
                                        <p:attrNameLst>
                                          <p:attrName>ppt_w</p:attrName>
                                        </p:attrNameLst>
                                      </p:cBhvr>
                                      <p:tavLst>
                                        <p:tav tm="0">
                                          <p:val>
                                            <p:strVal val="ppt_w"/>
                                          </p:val>
                                        </p:tav>
                                        <p:tav tm="100000">
                                          <p:val>
                                            <p:strVal val="ppt_w+.3"/>
                                          </p:val>
                                        </p:tav>
                                      </p:tavLst>
                                    </p:anim>
                                    <p:anim calcmode="lin" valueType="num">
                                      <p:cBhvr>
                                        <p:cTn id="256" dur="1000"/>
                                        <p:tgtEl>
                                          <p:spTgt spid="21"/>
                                        </p:tgtEl>
                                        <p:attrNameLst>
                                          <p:attrName>ppt_h</p:attrName>
                                        </p:attrNameLst>
                                      </p:cBhvr>
                                      <p:tavLst>
                                        <p:tav tm="0">
                                          <p:val>
                                            <p:strVal val="ppt_h"/>
                                          </p:val>
                                        </p:tav>
                                        <p:tav tm="100000">
                                          <p:val>
                                            <p:strVal val="ppt_h"/>
                                          </p:val>
                                        </p:tav>
                                      </p:tavLst>
                                    </p:anim>
                                    <p:animEffect transition="out" filter="fade">
                                      <p:cBhvr>
                                        <p:cTn id="257" dur="1000"/>
                                        <p:tgtEl>
                                          <p:spTgt spid="21"/>
                                        </p:tgtEl>
                                      </p:cBhvr>
                                    </p:animEffect>
                                    <p:set>
                                      <p:cBhvr>
                                        <p:cTn id="258" dur="1" fill="hold">
                                          <p:stCondLst>
                                            <p:cond delay="999"/>
                                          </p:stCondLst>
                                        </p:cTn>
                                        <p:tgtEl>
                                          <p:spTgt spid="21"/>
                                        </p:tgtEl>
                                        <p:attrNameLst>
                                          <p:attrName>style.visibility</p:attrName>
                                        </p:attrNameLst>
                                      </p:cBhvr>
                                      <p:to>
                                        <p:strVal val="hidden"/>
                                      </p:to>
                                    </p:set>
                                  </p:childTnLst>
                                  <p:subTnLst>
                                    <p:audio>
                                      <p:cMediaNode vol="100000">
                                        <p:cTn display="0" masterRel="sameClick">
                                          <p:stCondLst>
                                            <p:cond evt="begin" delay="0">
                                              <p:tn val="254"/>
                                            </p:cond>
                                          </p:stCondLst>
                                          <p:endCondLst>
                                            <p:cond evt="onStopAudio" delay="0">
                                              <p:tgtEl>
                                                <p:sldTgt/>
                                              </p:tgtEl>
                                            </p:cond>
                                          </p:endCondLst>
                                        </p:cTn>
                                        <p:tgtEl>
                                          <p:sndTgt r:embed="rId6" name="click.wav"/>
                                        </p:tgtEl>
                                      </p:cMediaNode>
                                    </p:audio>
                                  </p:subTnLst>
                                </p:cTn>
                              </p:par>
                            </p:childTnLst>
                          </p:cTn>
                        </p:par>
                        <p:par>
                          <p:cTn id="259" fill="hold">
                            <p:stCondLst>
                              <p:cond delay="183000"/>
                            </p:stCondLst>
                            <p:childTnLst>
                              <p:par>
                                <p:cTn id="260" presetID="50" presetClass="exit" presetSubtype="0" accel="100000" fill="hold" grpId="0" nodeType="afterEffect">
                                  <p:stCondLst>
                                    <p:cond delay="0"/>
                                  </p:stCondLst>
                                  <p:childTnLst>
                                    <p:anim calcmode="lin" valueType="num">
                                      <p:cBhvr>
                                        <p:cTn id="261" dur="1000"/>
                                        <p:tgtEl>
                                          <p:spTgt spid="20"/>
                                        </p:tgtEl>
                                        <p:attrNameLst>
                                          <p:attrName>ppt_w</p:attrName>
                                        </p:attrNameLst>
                                      </p:cBhvr>
                                      <p:tavLst>
                                        <p:tav tm="0">
                                          <p:val>
                                            <p:strVal val="ppt_w"/>
                                          </p:val>
                                        </p:tav>
                                        <p:tav tm="100000">
                                          <p:val>
                                            <p:strVal val="ppt_w+.3"/>
                                          </p:val>
                                        </p:tav>
                                      </p:tavLst>
                                    </p:anim>
                                    <p:anim calcmode="lin" valueType="num">
                                      <p:cBhvr>
                                        <p:cTn id="262" dur="1000"/>
                                        <p:tgtEl>
                                          <p:spTgt spid="20"/>
                                        </p:tgtEl>
                                        <p:attrNameLst>
                                          <p:attrName>ppt_h</p:attrName>
                                        </p:attrNameLst>
                                      </p:cBhvr>
                                      <p:tavLst>
                                        <p:tav tm="0">
                                          <p:val>
                                            <p:strVal val="ppt_h"/>
                                          </p:val>
                                        </p:tav>
                                        <p:tav tm="100000">
                                          <p:val>
                                            <p:strVal val="ppt_h"/>
                                          </p:val>
                                        </p:tav>
                                      </p:tavLst>
                                    </p:anim>
                                    <p:animEffect transition="out" filter="fade">
                                      <p:cBhvr>
                                        <p:cTn id="263" dur="1000"/>
                                        <p:tgtEl>
                                          <p:spTgt spid="20"/>
                                        </p:tgtEl>
                                      </p:cBhvr>
                                    </p:animEffect>
                                    <p:set>
                                      <p:cBhvr>
                                        <p:cTn id="264" dur="1" fill="hold">
                                          <p:stCondLst>
                                            <p:cond delay="999"/>
                                          </p:stCondLst>
                                        </p:cTn>
                                        <p:tgtEl>
                                          <p:spTgt spid="20"/>
                                        </p:tgtEl>
                                        <p:attrNameLst>
                                          <p:attrName>style.visibility</p:attrName>
                                        </p:attrNameLst>
                                      </p:cBhvr>
                                      <p:to>
                                        <p:strVal val="hidden"/>
                                      </p:to>
                                    </p:set>
                                  </p:childTnLst>
                                  <p:subTnLst>
                                    <p:audio>
                                      <p:cMediaNode vol="100000">
                                        <p:cTn display="0" masterRel="sameClick">
                                          <p:stCondLst>
                                            <p:cond evt="begin" delay="0">
                                              <p:tn val="260"/>
                                            </p:cond>
                                          </p:stCondLst>
                                          <p:endCondLst>
                                            <p:cond evt="onStopAudio" delay="0">
                                              <p:tgtEl>
                                                <p:sldTgt/>
                                              </p:tgtEl>
                                            </p:cond>
                                          </p:endCondLst>
                                        </p:cTn>
                                        <p:tgtEl>
                                          <p:sndTgt r:embed="rId6" name="click.wav"/>
                                        </p:tgtEl>
                                      </p:cMediaNode>
                                    </p:audio>
                                  </p:subTnLst>
                                </p:cTn>
                              </p:par>
                            </p:childTnLst>
                          </p:cTn>
                        </p:par>
                        <p:par>
                          <p:cTn id="265" fill="hold">
                            <p:stCondLst>
                              <p:cond delay="184000"/>
                            </p:stCondLst>
                            <p:childTnLst>
                              <p:par>
                                <p:cTn id="266" presetID="50" presetClass="exit" presetSubtype="0" accel="100000" fill="hold" grpId="0" nodeType="afterEffect">
                                  <p:stCondLst>
                                    <p:cond delay="0"/>
                                  </p:stCondLst>
                                  <p:childTnLst>
                                    <p:anim calcmode="lin" valueType="num">
                                      <p:cBhvr>
                                        <p:cTn id="267" dur="1000"/>
                                        <p:tgtEl>
                                          <p:spTgt spid="19"/>
                                        </p:tgtEl>
                                        <p:attrNameLst>
                                          <p:attrName>ppt_w</p:attrName>
                                        </p:attrNameLst>
                                      </p:cBhvr>
                                      <p:tavLst>
                                        <p:tav tm="0">
                                          <p:val>
                                            <p:strVal val="ppt_w"/>
                                          </p:val>
                                        </p:tav>
                                        <p:tav tm="100000">
                                          <p:val>
                                            <p:strVal val="ppt_w+.3"/>
                                          </p:val>
                                        </p:tav>
                                      </p:tavLst>
                                    </p:anim>
                                    <p:anim calcmode="lin" valueType="num">
                                      <p:cBhvr>
                                        <p:cTn id="268" dur="1000"/>
                                        <p:tgtEl>
                                          <p:spTgt spid="19"/>
                                        </p:tgtEl>
                                        <p:attrNameLst>
                                          <p:attrName>ppt_h</p:attrName>
                                        </p:attrNameLst>
                                      </p:cBhvr>
                                      <p:tavLst>
                                        <p:tav tm="0">
                                          <p:val>
                                            <p:strVal val="ppt_h"/>
                                          </p:val>
                                        </p:tav>
                                        <p:tav tm="100000">
                                          <p:val>
                                            <p:strVal val="ppt_h"/>
                                          </p:val>
                                        </p:tav>
                                      </p:tavLst>
                                    </p:anim>
                                    <p:animEffect transition="out" filter="fade">
                                      <p:cBhvr>
                                        <p:cTn id="269" dur="1000"/>
                                        <p:tgtEl>
                                          <p:spTgt spid="19"/>
                                        </p:tgtEl>
                                      </p:cBhvr>
                                    </p:animEffect>
                                    <p:set>
                                      <p:cBhvr>
                                        <p:cTn id="270" dur="1" fill="hold">
                                          <p:stCondLst>
                                            <p:cond delay="999"/>
                                          </p:stCondLst>
                                        </p:cTn>
                                        <p:tgtEl>
                                          <p:spTgt spid="19"/>
                                        </p:tgtEl>
                                        <p:attrNameLst>
                                          <p:attrName>style.visibility</p:attrName>
                                        </p:attrNameLst>
                                      </p:cBhvr>
                                      <p:to>
                                        <p:strVal val="hidden"/>
                                      </p:to>
                                    </p:set>
                                  </p:childTnLst>
                                  <p:subTnLst>
                                    <p:audio>
                                      <p:cMediaNode vol="100000">
                                        <p:cTn display="0" masterRel="sameClick">
                                          <p:stCondLst>
                                            <p:cond evt="begin" delay="0">
                                              <p:tn val="266"/>
                                            </p:cond>
                                          </p:stCondLst>
                                          <p:endCondLst>
                                            <p:cond evt="onStopAudio" delay="0">
                                              <p:tgtEl>
                                                <p:sldTgt/>
                                              </p:tgtEl>
                                            </p:cond>
                                          </p:endCondLst>
                                        </p:cTn>
                                        <p:tgtEl>
                                          <p:sndTgt r:embed="rId6" name="click.wav"/>
                                        </p:tgtEl>
                                      </p:cMediaNode>
                                    </p:audio>
                                  </p:subTnLst>
                                </p:cTn>
                              </p:par>
                            </p:childTnLst>
                          </p:cTn>
                        </p:par>
                        <p:par>
                          <p:cTn id="271" fill="hold">
                            <p:stCondLst>
                              <p:cond delay="185000"/>
                            </p:stCondLst>
                            <p:childTnLst>
                              <p:par>
                                <p:cTn id="272" presetID="50" presetClass="exit" presetSubtype="0" accel="100000" fill="hold" grpId="0" nodeType="afterEffect">
                                  <p:stCondLst>
                                    <p:cond delay="0"/>
                                  </p:stCondLst>
                                  <p:childTnLst>
                                    <p:anim calcmode="lin" valueType="num">
                                      <p:cBhvr>
                                        <p:cTn id="273" dur="1000"/>
                                        <p:tgtEl>
                                          <p:spTgt spid="18"/>
                                        </p:tgtEl>
                                        <p:attrNameLst>
                                          <p:attrName>ppt_w</p:attrName>
                                        </p:attrNameLst>
                                      </p:cBhvr>
                                      <p:tavLst>
                                        <p:tav tm="0">
                                          <p:val>
                                            <p:strVal val="ppt_w"/>
                                          </p:val>
                                        </p:tav>
                                        <p:tav tm="100000">
                                          <p:val>
                                            <p:strVal val="ppt_w+.3"/>
                                          </p:val>
                                        </p:tav>
                                      </p:tavLst>
                                    </p:anim>
                                    <p:anim calcmode="lin" valueType="num">
                                      <p:cBhvr>
                                        <p:cTn id="274" dur="1000"/>
                                        <p:tgtEl>
                                          <p:spTgt spid="18"/>
                                        </p:tgtEl>
                                        <p:attrNameLst>
                                          <p:attrName>ppt_h</p:attrName>
                                        </p:attrNameLst>
                                      </p:cBhvr>
                                      <p:tavLst>
                                        <p:tav tm="0">
                                          <p:val>
                                            <p:strVal val="ppt_h"/>
                                          </p:val>
                                        </p:tav>
                                        <p:tav tm="100000">
                                          <p:val>
                                            <p:strVal val="ppt_h"/>
                                          </p:val>
                                        </p:tav>
                                      </p:tavLst>
                                    </p:anim>
                                    <p:animEffect transition="out" filter="fade">
                                      <p:cBhvr>
                                        <p:cTn id="275" dur="1000"/>
                                        <p:tgtEl>
                                          <p:spTgt spid="18"/>
                                        </p:tgtEl>
                                      </p:cBhvr>
                                    </p:animEffect>
                                    <p:set>
                                      <p:cBhvr>
                                        <p:cTn id="276" dur="1" fill="hold">
                                          <p:stCondLst>
                                            <p:cond delay="999"/>
                                          </p:stCondLst>
                                        </p:cTn>
                                        <p:tgtEl>
                                          <p:spTgt spid="18"/>
                                        </p:tgtEl>
                                        <p:attrNameLst>
                                          <p:attrName>style.visibility</p:attrName>
                                        </p:attrNameLst>
                                      </p:cBhvr>
                                      <p:to>
                                        <p:strVal val="hidden"/>
                                      </p:to>
                                    </p:set>
                                  </p:childTnLst>
                                  <p:subTnLst>
                                    <p:audio>
                                      <p:cMediaNode vol="100000">
                                        <p:cTn display="0" masterRel="sameClick">
                                          <p:stCondLst>
                                            <p:cond evt="begin" delay="0">
                                              <p:tn val="272"/>
                                            </p:cond>
                                          </p:stCondLst>
                                          <p:endCondLst>
                                            <p:cond evt="onStopAudio" delay="0">
                                              <p:tgtEl>
                                                <p:sldTgt/>
                                              </p:tgtEl>
                                            </p:cond>
                                          </p:endCondLst>
                                        </p:cTn>
                                        <p:tgtEl>
                                          <p:sndTgt r:embed="rId6" name="click.wav"/>
                                        </p:tgtEl>
                                      </p:cMediaNode>
                                    </p:audio>
                                  </p:subTnLst>
                                </p:cTn>
                              </p:par>
                            </p:childTnLst>
                          </p:cTn>
                        </p:par>
                        <p:par>
                          <p:cTn id="277" fill="hold">
                            <p:stCondLst>
                              <p:cond delay="186000"/>
                            </p:stCondLst>
                            <p:childTnLst>
                              <p:par>
                                <p:cTn id="278" presetID="50" presetClass="exit" presetSubtype="0" accel="100000" fill="hold" grpId="0" nodeType="afterEffect">
                                  <p:stCondLst>
                                    <p:cond delay="0"/>
                                  </p:stCondLst>
                                  <p:childTnLst>
                                    <p:anim calcmode="lin" valueType="num">
                                      <p:cBhvr>
                                        <p:cTn id="279" dur="1000"/>
                                        <p:tgtEl>
                                          <p:spTgt spid="17"/>
                                        </p:tgtEl>
                                        <p:attrNameLst>
                                          <p:attrName>ppt_w</p:attrName>
                                        </p:attrNameLst>
                                      </p:cBhvr>
                                      <p:tavLst>
                                        <p:tav tm="0">
                                          <p:val>
                                            <p:strVal val="ppt_w"/>
                                          </p:val>
                                        </p:tav>
                                        <p:tav tm="100000">
                                          <p:val>
                                            <p:strVal val="ppt_w+.3"/>
                                          </p:val>
                                        </p:tav>
                                      </p:tavLst>
                                    </p:anim>
                                    <p:anim calcmode="lin" valueType="num">
                                      <p:cBhvr>
                                        <p:cTn id="280" dur="1000"/>
                                        <p:tgtEl>
                                          <p:spTgt spid="17"/>
                                        </p:tgtEl>
                                        <p:attrNameLst>
                                          <p:attrName>ppt_h</p:attrName>
                                        </p:attrNameLst>
                                      </p:cBhvr>
                                      <p:tavLst>
                                        <p:tav tm="0">
                                          <p:val>
                                            <p:strVal val="ppt_h"/>
                                          </p:val>
                                        </p:tav>
                                        <p:tav tm="100000">
                                          <p:val>
                                            <p:strVal val="ppt_h"/>
                                          </p:val>
                                        </p:tav>
                                      </p:tavLst>
                                    </p:anim>
                                    <p:animEffect transition="out" filter="fade">
                                      <p:cBhvr>
                                        <p:cTn id="281" dur="1000"/>
                                        <p:tgtEl>
                                          <p:spTgt spid="17"/>
                                        </p:tgtEl>
                                      </p:cBhvr>
                                    </p:animEffect>
                                    <p:set>
                                      <p:cBhvr>
                                        <p:cTn id="282" dur="1" fill="hold">
                                          <p:stCondLst>
                                            <p:cond delay="999"/>
                                          </p:stCondLst>
                                        </p:cTn>
                                        <p:tgtEl>
                                          <p:spTgt spid="17"/>
                                        </p:tgtEl>
                                        <p:attrNameLst>
                                          <p:attrName>style.visibility</p:attrName>
                                        </p:attrNameLst>
                                      </p:cBhvr>
                                      <p:to>
                                        <p:strVal val="hidden"/>
                                      </p:to>
                                    </p:set>
                                  </p:childTnLst>
                                  <p:subTnLst>
                                    <p:audio>
                                      <p:cMediaNode vol="100000">
                                        <p:cTn display="0" masterRel="sameClick">
                                          <p:stCondLst>
                                            <p:cond evt="begin" delay="0">
                                              <p:tn val="278"/>
                                            </p:cond>
                                          </p:stCondLst>
                                          <p:endCondLst>
                                            <p:cond evt="onStopAudio" delay="0">
                                              <p:tgtEl>
                                                <p:sldTgt/>
                                              </p:tgtEl>
                                            </p:cond>
                                          </p:endCondLst>
                                        </p:cTn>
                                        <p:tgtEl>
                                          <p:sndTgt r:embed="rId6" name="click.wav"/>
                                        </p:tgtEl>
                                      </p:cMediaNode>
                                    </p:audio>
                                  </p:subTnLst>
                                </p:cTn>
                              </p:par>
                            </p:childTnLst>
                          </p:cTn>
                        </p:par>
                        <p:par>
                          <p:cTn id="283" fill="hold">
                            <p:stCondLst>
                              <p:cond delay="187000"/>
                            </p:stCondLst>
                            <p:childTnLst>
                              <p:par>
                                <p:cTn id="284" presetID="50" presetClass="exit" presetSubtype="0" accel="100000" fill="hold" grpId="0" nodeType="afterEffect">
                                  <p:stCondLst>
                                    <p:cond delay="0"/>
                                  </p:stCondLst>
                                  <p:childTnLst>
                                    <p:anim calcmode="lin" valueType="num">
                                      <p:cBhvr>
                                        <p:cTn id="285" dur="1000"/>
                                        <p:tgtEl>
                                          <p:spTgt spid="16"/>
                                        </p:tgtEl>
                                        <p:attrNameLst>
                                          <p:attrName>ppt_w</p:attrName>
                                        </p:attrNameLst>
                                      </p:cBhvr>
                                      <p:tavLst>
                                        <p:tav tm="0">
                                          <p:val>
                                            <p:strVal val="ppt_w"/>
                                          </p:val>
                                        </p:tav>
                                        <p:tav tm="100000">
                                          <p:val>
                                            <p:strVal val="ppt_w+.3"/>
                                          </p:val>
                                        </p:tav>
                                      </p:tavLst>
                                    </p:anim>
                                    <p:anim calcmode="lin" valueType="num">
                                      <p:cBhvr>
                                        <p:cTn id="286" dur="1000"/>
                                        <p:tgtEl>
                                          <p:spTgt spid="16"/>
                                        </p:tgtEl>
                                        <p:attrNameLst>
                                          <p:attrName>ppt_h</p:attrName>
                                        </p:attrNameLst>
                                      </p:cBhvr>
                                      <p:tavLst>
                                        <p:tav tm="0">
                                          <p:val>
                                            <p:strVal val="ppt_h"/>
                                          </p:val>
                                        </p:tav>
                                        <p:tav tm="100000">
                                          <p:val>
                                            <p:strVal val="ppt_h"/>
                                          </p:val>
                                        </p:tav>
                                      </p:tavLst>
                                    </p:anim>
                                    <p:animEffect transition="out" filter="fade">
                                      <p:cBhvr>
                                        <p:cTn id="287" dur="1000"/>
                                        <p:tgtEl>
                                          <p:spTgt spid="16"/>
                                        </p:tgtEl>
                                      </p:cBhvr>
                                    </p:animEffect>
                                    <p:set>
                                      <p:cBhvr>
                                        <p:cTn id="288" dur="1" fill="hold">
                                          <p:stCondLst>
                                            <p:cond delay="999"/>
                                          </p:stCondLst>
                                        </p:cTn>
                                        <p:tgtEl>
                                          <p:spTgt spid="16"/>
                                        </p:tgtEl>
                                        <p:attrNameLst>
                                          <p:attrName>style.visibility</p:attrName>
                                        </p:attrNameLst>
                                      </p:cBhvr>
                                      <p:to>
                                        <p:strVal val="hidden"/>
                                      </p:to>
                                    </p:set>
                                  </p:childTnLst>
                                  <p:subTnLst>
                                    <p:audio>
                                      <p:cMediaNode vol="100000">
                                        <p:cTn display="0" masterRel="sameClick">
                                          <p:stCondLst>
                                            <p:cond evt="begin" delay="0">
                                              <p:tn val="284"/>
                                            </p:cond>
                                          </p:stCondLst>
                                          <p:endCondLst>
                                            <p:cond evt="onStopAudio" delay="0">
                                              <p:tgtEl>
                                                <p:sldTgt/>
                                              </p:tgtEl>
                                            </p:cond>
                                          </p:endCondLst>
                                        </p:cTn>
                                        <p:tgtEl>
                                          <p:sndTgt r:embed="rId6" name="click.wav"/>
                                        </p:tgtEl>
                                      </p:cMediaNode>
                                    </p:audio>
                                  </p:subTnLst>
                                </p:cTn>
                              </p:par>
                            </p:childTnLst>
                          </p:cTn>
                        </p:par>
                        <p:par>
                          <p:cTn id="289" fill="hold">
                            <p:stCondLst>
                              <p:cond delay="188000"/>
                            </p:stCondLst>
                            <p:childTnLst>
                              <p:par>
                                <p:cTn id="290" presetID="50" presetClass="exit" presetSubtype="0" accel="100000" fill="hold" grpId="0" nodeType="afterEffect">
                                  <p:stCondLst>
                                    <p:cond delay="0"/>
                                  </p:stCondLst>
                                  <p:childTnLst>
                                    <p:anim calcmode="lin" valueType="num">
                                      <p:cBhvr>
                                        <p:cTn id="291" dur="1000"/>
                                        <p:tgtEl>
                                          <p:spTgt spid="15"/>
                                        </p:tgtEl>
                                        <p:attrNameLst>
                                          <p:attrName>ppt_w</p:attrName>
                                        </p:attrNameLst>
                                      </p:cBhvr>
                                      <p:tavLst>
                                        <p:tav tm="0">
                                          <p:val>
                                            <p:strVal val="ppt_w"/>
                                          </p:val>
                                        </p:tav>
                                        <p:tav tm="100000">
                                          <p:val>
                                            <p:strVal val="ppt_w+.3"/>
                                          </p:val>
                                        </p:tav>
                                      </p:tavLst>
                                    </p:anim>
                                    <p:anim calcmode="lin" valueType="num">
                                      <p:cBhvr>
                                        <p:cTn id="292" dur="1000"/>
                                        <p:tgtEl>
                                          <p:spTgt spid="15"/>
                                        </p:tgtEl>
                                        <p:attrNameLst>
                                          <p:attrName>ppt_h</p:attrName>
                                        </p:attrNameLst>
                                      </p:cBhvr>
                                      <p:tavLst>
                                        <p:tav tm="0">
                                          <p:val>
                                            <p:strVal val="ppt_h"/>
                                          </p:val>
                                        </p:tav>
                                        <p:tav tm="100000">
                                          <p:val>
                                            <p:strVal val="ppt_h"/>
                                          </p:val>
                                        </p:tav>
                                      </p:tavLst>
                                    </p:anim>
                                    <p:animEffect transition="out" filter="fade">
                                      <p:cBhvr>
                                        <p:cTn id="293" dur="1000"/>
                                        <p:tgtEl>
                                          <p:spTgt spid="15"/>
                                        </p:tgtEl>
                                      </p:cBhvr>
                                    </p:animEffect>
                                    <p:set>
                                      <p:cBhvr>
                                        <p:cTn id="294" dur="1" fill="hold">
                                          <p:stCondLst>
                                            <p:cond delay="999"/>
                                          </p:stCondLst>
                                        </p:cTn>
                                        <p:tgtEl>
                                          <p:spTgt spid="15"/>
                                        </p:tgtEl>
                                        <p:attrNameLst>
                                          <p:attrName>style.visibility</p:attrName>
                                        </p:attrNameLst>
                                      </p:cBhvr>
                                      <p:to>
                                        <p:strVal val="hidden"/>
                                      </p:to>
                                    </p:set>
                                  </p:childTnLst>
                                  <p:subTnLst>
                                    <p:audio>
                                      <p:cMediaNode vol="100000">
                                        <p:cTn display="0" masterRel="sameClick">
                                          <p:stCondLst>
                                            <p:cond evt="begin" delay="0">
                                              <p:tn val="290"/>
                                            </p:cond>
                                          </p:stCondLst>
                                          <p:endCondLst>
                                            <p:cond evt="onStopAudio" delay="0">
                                              <p:tgtEl>
                                                <p:sldTgt/>
                                              </p:tgtEl>
                                            </p:cond>
                                          </p:endCondLst>
                                        </p:cTn>
                                        <p:tgtEl>
                                          <p:sndTgt r:embed="rId6" name="click.wav"/>
                                        </p:tgtEl>
                                      </p:cMediaNode>
                                    </p:audio>
                                  </p:subTnLst>
                                </p:cTn>
                              </p:par>
                            </p:childTnLst>
                          </p:cTn>
                        </p:par>
                        <p:par>
                          <p:cTn id="295" fill="hold">
                            <p:stCondLst>
                              <p:cond delay="189000"/>
                            </p:stCondLst>
                            <p:childTnLst>
                              <p:par>
                                <p:cTn id="296" presetID="50" presetClass="exit" presetSubtype="0" accel="100000" fill="hold" grpId="0" nodeType="afterEffect">
                                  <p:stCondLst>
                                    <p:cond delay="0"/>
                                  </p:stCondLst>
                                  <p:childTnLst>
                                    <p:anim calcmode="lin" valueType="num">
                                      <p:cBhvr>
                                        <p:cTn id="297" dur="1000"/>
                                        <p:tgtEl>
                                          <p:spTgt spid="14"/>
                                        </p:tgtEl>
                                        <p:attrNameLst>
                                          <p:attrName>ppt_w</p:attrName>
                                        </p:attrNameLst>
                                      </p:cBhvr>
                                      <p:tavLst>
                                        <p:tav tm="0">
                                          <p:val>
                                            <p:strVal val="ppt_w"/>
                                          </p:val>
                                        </p:tav>
                                        <p:tav tm="100000">
                                          <p:val>
                                            <p:strVal val="ppt_w+.3"/>
                                          </p:val>
                                        </p:tav>
                                      </p:tavLst>
                                    </p:anim>
                                    <p:anim calcmode="lin" valueType="num">
                                      <p:cBhvr>
                                        <p:cTn id="298" dur="1000"/>
                                        <p:tgtEl>
                                          <p:spTgt spid="14"/>
                                        </p:tgtEl>
                                        <p:attrNameLst>
                                          <p:attrName>ppt_h</p:attrName>
                                        </p:attrNameLst>
                                      </p:cBhvr>
                                      <p:tavLst>
                                        <p:tav tm="0">
                                          <p:val>
                                            <p:strVal val="ppt_h"/>
                                          </p:val>
                                        </p:tav>
                                        <p:tav tm="100000">
                                          <p:val>
                                            <p:strVal val="ppt_h"/>
                                          </p:val>
                                        </p:tav>
                                      </p:tavLst>
                                    </p:anim>
                                    <p:animEffect transition="out" filter="fade">
                                      <p:cBhvr>
                                        <p:cTn id="299" dur="1000"/>
                                        <p:tgtEl>
                                          <p:spTgt spid="14"/>
                                        </p:tgtEl>
                                      </p:cBhvr>
                                    </p:animEffect>
                                    <p:set>
                                      <p:cBhvr>
                                        <p:cTn id="300" dur="1" fill="hold">
                                          <p:stCondLst>
                                            <p:cond delay="999"/>
                                          </p:stCondLst>
                                        </p:cTn>
                                        <p:tgtEl>
                                          <p:spTgt spid="14"/>
                                        </p:tgtEl>
                                        <p:attrNameLst>
                                          <p:attrName>style.visibility</p:attrName>
                                        </p:attrNameLst>
                                      </p:cBhvr>
                                      <p:to>
                                        <p:strVal val="hidden"/>
                                      </p:to>
                                    </p:set>
                                  </p:childTnLst>
                                  <p:subTnLst>
                                    <p:audio>
                                      <p:cMediaNode vol="100000">
                                        <p:cTn display="0" masterRel="sameClick">
                                          <p:stCondLst>
                                            <p:cond evt="begin" delay="0">
                                              <p:tn val="296"/>
                                            </p:cond>
                                          </p:stCondLst>
                                          <p:endCondLst>
                                            <p:cond evt="onStopAudio" delay="0">
                                              <p:tgtEl>
                                                <p:sldTgt/>
                                              </p:tgtEl>
                                            </p:cond>
                                          </p:endCondLst>
                                        </p:cTn>
                                        <p:tgtEl>
                                          <p:sndTgt r:embed="rId6" name="click.wav"/>
                                        </p:tgtEl>
                                      </p:cMediaNode>
                                    </p:audio>
                                  </p:subTnLst>
                                </p:cTn>
                              </p:par>
                            </p:childTnLst>
                          </p:cTn>
                        </p:par>
                        <p:par>
                          <p:cTn id="301" fill="hold">
                            <p:stCondLst>
                              <p:cond delay="190000"/>
                            </p:stCondLst>
                            <p:childTnLst>
                              <p:par>
                                <p:cTn id="302" presetID="50" presetClass="exit" presetSubtype="0" accel="100000" fill="hold" grpId="0" nodeType="afterEffect">
                                  <p:stCondLst>
                                    <p:cond delay="0"/>
                                  </p:stCondLst>
                                  <p:childTnLst>
                                    <p:anim calcmode="lin" valueType="num">
                                      <p:cBhvr>
                                        <p:cTn id="303" dur="1000"/>
                                        <p:tgtEl>
                                          <p:spTgt spid="13"/>
                                        </p:tgtEl>
                                        <p:attrNameLst>
                                          <p:attrName>ppt_w</p:attrName>
                                        </p:attrNameLst>
                                      </p:cBhvr>
                                      <p:tavLst>
                                        <p:tav tm="0">
                                          <p:val>
                                            <p:strVal val="ppt_w"/>
                                          </p:val>
                                        </p:tav>
                                        <p:tav tm="100000">
                                          <p:val>
                                            <p:strVal val="ppt_w+.3"/>
                                          </p:val>
                                        </p:tav>
                                      </p:tavLst>
                                    </p:anim>
                                    <p:anim calcmode="lin" valueType="num">
                                      <p:cBhvr>
                                        <p:cTn id="304" dur="1000"/>
                                        <p:tgtEl>
                                          <p:spTgt spid="13"/>
                                        </p:tgtEl>
                                        <p:attrNameLst>
                                          <p:attrName>ppt_h</p:attrName>
                                        </p:attrNameLst>
                                      </p:cBhvr>
                                      <p:tavLst>
                                        <p:tav tm="0">
                                          <p:val>
                                            <p:strVal val="ppt_h"/>
                                          </p:val>
                                        </p:tav>
                                        <p:tav tm="100000">
                                          <p:val>
                                            <p:strVal val="ppt_h"/>
                                          </p:val>
                                        </p:tav>
                                      </p:tavLst>
                                    </p:anim>
                                    <p:animEffect transition="out" filter="fade">
                                      <p:cBhvr>
                                        <p:cTn id="305" dur="1000"/>
                                        <p:tgtEl>
                                          <p:spTgt spid="13"/>
                                        </p:tgtEl>
                                      </p:cBhvr>
                                    </p:animEffect>
                                    <p:set>
                                      <p:cBhvr>
                                        <p:cTn id="306" dur="1" fill="hold">
                                          <p:stCondLst>
                                            <p:cond delay="999"/>
                                          </p:stCondLst>
                                        </p:cTn>
                                        <p:tgtEl>
                                          <p:spTgt spid="13"/>
                                        </p:tgtEl>
                                        <p:attrNameLst>
                                          <p:attrName>style.visibility</p:attrName>
                                        </p:attrNameLst>
                                      </p:cBhvr>
                                      <p:to>
                                        <p:strVal val="hidden"/>
                                      </p:to>
                                    </p:set>
                                  </p:childTnLst>
                                  <p:subTnLst>
                                    <p:audio>
                                      <p:cMediaNode vol="100000">
                                        <p:cTn display="0" masterRel="sameClick">
                                          <p:stCondLst>
                                            <p:cond evt="begin" delay="0">
                                              <p:tn val="302"/>
                                            </p:cond>
                                          </p:stCondLst>
                                          <p:endCondLst>
                                            <p:cond evt="onStopAudio" delay="0">
                                              <p:tgtEl>
                                                <p:sldTgt/>
                                              </p:tgtEl>
                                            </p:cond>
                                          </p:endCondLst>
                                        </p:cTn>
                                        <p:tgtEl>
                                          <p:sndTgt r:embed="rId6" name="click.wav"/>
                                        </p:tgtEl>
                                      </p:cMediaNode>
                                    </p:audio>
                                  </p:subTnLst>
                                </p:cTn>
                              </p:par>
                            </p:childTnLst>
                          </p:cTn>
                        </p:par>
                        <p:par>
                          <p:cTn id="307" fill="hold">
                            <p:stCondLst>
                              <p:cond delay="191000"/>
                            </p:stCondLst>
                            <p:childTnLst>
                              <p:par>
                                <p:cTn id="308" presetID="50" presetClass="exit" presetSubtype="0" accel="100000" fill="hold" grpId="0" nodeType="afterEffect">
                                  <p:stCondLst>
                                    <p:cond delay="0"/>
                                  </p:stCondLst>
                                  <p:childTnLst>
                                    <p:anim calcmode="lin" valueType="num">
                                      <p:cBhvr>
                                        <p:cTn id="309" dur="1000"/>
                                        <p:tgtEl>
                                          <p:spTgt spid="12"/>
                                        </p:tgtEl>
                                        <p:attrNameLst>
                                          <p:attrName>ppt_w</p:attrName>
                                        </p:attrNameLst>
                                      </p:cBhvr>
                                      <p:tavLst>
                                        <p:tav tm="0">
                                          <p:val>
                                            <p:strVal val="ppt_w"/>
                                          </p:val>
                                        </p:tav>
                                        <p:tav tm="100000">
                                          <p:val>
                                            <p:strVal val="ppt_w+.3"/>
                                          </p:val>
                                        </p:tav>
                                      </p:tavLst>
                                    </p:anim>
                                    <p:anim calcmode="lin" valueType="num">
                                      <p:cBhvr>
                                        <p:cTn id="310" dur="1000"/>
                                        <p:tgtEl>
                                          <p:spTgt spid="12"/>
                                        </p:tgtEl>
                                        <p:attrNameLst>
                                          <p:attrName>ppt_h</p:attrName>
                                        </p:attrNameLst>
                                      </p:cBhvr>
                                      <p:tavLst>
                                        <p:tav tm="0">
                                          <p:val>
                                            <p:strVal val="ppt_h"/>
                                          </p:val>
                                        </p:tav>
                                        <p:tav tm="100000">
                                          <p:val>
                                            <p:strVal val="ppt_h"/>
                                          </p:val>
                                        </p:tav>
                                      </p:tavLst>
                                    </p:anim>
                                    <p:animEffect transition="out" filter="fade">
                                      <p:cBhvr>
                                        <p:cTn id="311" dur="1000"/>
                                        <p:tgtEl>
                                          <p:spTgt spid="12"/>
                                        </p:tgtEl>
                                      </p:cBhvr>
                                    </p:animEffect>
                                    <p:set>
                                      <p:cBhvr>
                                        <p:cTn id="312" dur="1" fill="hold">
                                          <p:stCondLst>
                                            <p:cond delay="999"/>
                                          </p:stCondLst>
                                        </p:cTn>
                                        <p:tgtEl>
                                          <p:spTgt spid="12"/>
                                        </p:tgtEl>
                                        <p:attrNameLst>
                                          <p:attrName>style.visibility</p:attrName>
                                        </p:attrNameLst>
                                      </p:cBhvr>
                                      <p:to>
                                        <p:strVal val="hidden"/>
                                      </p:to>
                                    </p:set>
                                  </p:childTnLst>
                                  <p:subTnLst>
                                    <p:audio>
                                      <p:cMediaNode vol="100000">
                                        <p:cTn display="0" masterRel="sameClick">
                                          <p:stCondLst>
                                            <p:cond evt="begin" delay="0">
                                              <p:tn val="308"/>
                                            </p:cond>
                                          </p:stCondLst>
                                          <p:endCondLst>
                                            <p:cond evt="onStopAudio" delay="0">
                                              <p:tgtEl>
                                                <p:sldTgt/>
                                              </p:tgtEl>
                                            </p:cond>
                                          </p:endCondLst>
                                        </p:cTn>
                                        <p:tgtEl>
                                          <p:sndTgt r:embed="rId6" name="click.wav"/>
                                        </p:tgtEl>
                                      </p:cMediaNode>
                                    </p:audio>
                                  </p:subTnLst>
                                </p:cTn>
                              </p:par>
                            </p:childTnLst>
                          </p:cTn>
                        </p:par>
                        <p:par>
                          <p:cTn id="313" fill="hold">
                            <p:stCondLst>
                              <p:cond delay="192000"/>
                            </p:stCondLst>
                            <p:childTnLst>
                              <p:par>
                                <p:cTn id="314" presetID="50" presetClass="entr" presetSubtype="0" repeatCount="2000" decel="100000" fill="hold" nodeType="afterEffect">
                                  <p:stCondLst>
                                    <p:cond delay="0"/>
                                  </p:stCondLst>
                                  <p:childTnLst>
                                    <p:set>
                                      <p:cBhvr>
                                        <p:cTn id="315" dur="1" fill="hold">
                                          <p:stCondLst>
                                            <p:cond delay="0"/>
                                          </p:stCondLst>
                                        </p:cTn>
                                        <p:tgtEl>
                                          <p:spTgt spid="34"/>
                                        </p:tgtEl>
                                        <p:attrNameLst>
                                          <p:attrName>style.visibility</p:attrName>
                                        </p:attrNameLst>
                                      </p:cBhvr>
                                      <p:to>
                                        <p:strVal val="visible"/>
                                      </p:to>
                                    </p:set>
                                    <p:anim calcmode="lin" valueType="num">
                                      <p:cBhvr>
                                        <p:cTn id="316" dur="500" fill="hold"/>
                                        <p:tgtEl>
                                          <p:spTgt spid="34"/>
                                        </p:tgtEl>
                                        <p:attrNameLst>
                                          <p:attrName>ppt_w</p:attrName>
                                        </p:attrNameLst>
                                      </p:cBhvr>
                                      <p:tavLst>
                                        <p:tav tm="0">
                                          <p:val>
                                            <p:strVal val="#ppt_w+.3"/>
                                          </p:val>
                                        </p:tav>
                                        <p:tav tm="100000">
                                          <p:val>
                                            <p:strVal val="#ppt_w"/>
                                          </p:val>
                                        </p:tav>
                                      </p:tavLst>
                                    </p:anim>
                                    <p:anim calcmode="lin" valueType="num">
                                      <p:cBhvr>
                                        <p:cTn id="317" dur="500" fill="hold"/>
                                        <p:tgtEl>
                                          <p:spTgt spid="34"/>
                                        </p:tgtEl>
                                        <p:attrNameLst>
                                          <p:attrName>ppt_h</p:attrName>
                                        </p:attrNameLst>
                                      </p:cBhvr>
                                      <p:tavLst>
                                        <p:tav tm="0">
                                          <p:val>
                                            <p:strVal val="#ppt_h"/>
                                          </p:val>
                                        </p:tav>
                                        <p:tav tm="100000">
                                          <p:val>
                                            <p:strVal val="#ppt_h"/>
                                          </p:val>
                                        </p:tav>
                                      </p:tavLst>
                                    </p:anim>
                                    <p:animEffect transition="in" filter="fade">
                                      <p:cBhvr>
                                        <p:cTn id="318" dur="500"/>
                                        <p:tgtEl>
                                          <p:spTgt spid="34"/>
                                        </p:tgtEl>
                                      </p:cBhvr>
                                    </p:animEffect>
                                  </p:childTnLst>
                                  <p:subTnLst>
                                    <p:audio>
                                      <p:cMediaNode vol="100000">
                                        <p:cTn display="0" masterRel="sameClick">
                                          <p:stCondLst>
                                            <p:cond evt="begin" delay="0">
                                              <p:tn val="314"/>
                                            </p:cond>
                                          </p:stCondLst>
                                          <p:endCondLst>
                                            <p:cond evt="onStopAudio" delay="0">
                                              <p:tgtEl>
                                                <p:sldTgt/>
                                              </p:tgtEl>
                                            </p:cond>
                                          </p:endCondLst>
                                        </p:cTn>
                                        <p:tgtEl>
                                          <p:sndTgt r:embed="rId7" name="DOORBELL.WAV"/>
                                        </p:tgtEl>
                                      </p:cMediaNode>
                                    </p:audio>
                                  </p:subTnLst>
                                </p:cTn>
                              </p:par>
                            </p:childTnLst>
                          </p:cTn>
                        </p:par>
                        <p:par>
                          <p:cTn id="319" fill="hold">
                            <p:stCondLst>
                              <p:cond delay="193000"/>
                            </p:stCondLst>
                            <p:childTnLst>
                              <p:par>
                                <p:cTn id="320" presetID="50" presetClass="entr" presetSubtype="0" repeatCount="2000" decel="100000" fill="hold" nodeType="afterEffect">
                                  <p:stCondLst>
                                    <p:cond delay="0"/>
                                  </p:stCondLst>
                                  <p:childTnLst>
                                    <p:set>
                                      <p:cBhvr>
                                        <p:cTn id="321" dur="1" fill="hold">
                                          <p:stCondLst>
                                            <p:cond delay="0"/>
                                          </p:stCondLst>
                                        </p:cTn>
                                        <p:tgtEl>
                                          <p:spTgt spid="35"/>
                                        </p:tgtEl>
                                        <p:attrNameLst>
                                          <p:attrName>style.visibility</p:attrName>
                                        </p:attrNameLst>
                                      </p:cBhvr>
                                      <p:to>
                                        <p:strVal val="visible"/>
                                      </p:to>
                                    </p:set>
                                    <p:anim calcmode="lin" valueType="num">
                                      <p:cBhvr>
                                        <p:cTn id="322" dur="500" fill="hold"/>
                                        <p:tgtEl>
                                          <p:spTgt spid="35"/>
                                        </p:tgtEl>
                                        <p:attrNameLst>
                                          <p:attrName>ppt_w</p:attrName>
                                        </p:attrNameLst>
                                      </p:cBhvr>
                                      <p:tavLst>
                                        <p:tav tm="0">
                                          <p:val>
                                            <p:strVal val="#ppt_w+.3"/>
                                          </p:val>
                                        </p:tav>
                                        <p:tav tm="100000">
                                          <p:val>
                                            <p:strVal val="#ppt_w"/>
                                          </p:val>
                                        </p:tav>
                                      </p:tavLst>
                                    </p:anim>
                                    <p:anim calcmode="lin" valueType="num">
                                      <p:cBhvr>
                                        <p:cTn id="323" dur="500" fill="hold"/>
                                        <p:tgtEl>
                                          <p:spTgt spid="35"/>
                                        </p:tgtEl>
                                        <p:attrNameLst>
                                          <p:attrName>ppt_h</p:attrName>
                                        </p:attrNameLst>
                                      </p:cBhvr>
                                      <p:tavLst>
                                        <p:tav tm="0">
                                          <p:val>
                                            <p:strVal val="#ppt_h"/>
                                          </p:val>
                                        </p:tav>
                                        <p:tav tm="100000">
                                          <p:val>
                                            <p:strVal val="#ppt_h"/>
                                          </p:val>
                                        </p:tav>
                                      </p:tavLst>
                                    </p:anim>
                                    <p:animEffect transition="in" filter="fade">
                                      <p:cBhvr>
                                        <p:cTn id="324" dur="500"/>
                                        <p:tgtEl>
                                          <p:spTgt spid="35"/>
                                        </p:tgtEl>
                                      </p:cBhvr>
                                    </p:animEffect>
                                  </p:childTnLst>
                                  <p:subTnLst>
                                    <p:audio>
                                      <p:cMediaNode vol="100000">
                                        <p:cTn display="0" masterRel="sameClick">
                                          <p:stCondLst>
                                            <p:cond evt="begin" delay="0">
                                              <p:tn val="320"/>
                                            </p:cond>
                                          </p:stCondLst>
                                          <p:endCondLst>
                                            <p:cond evt="onStopAudio" delay="0">
                                              <p:tgtEl>
                                                <p:sldTgt/>
                                              </p:tgtEl>
                                            </p:cond>
                                          </p:endCondLst>
                                        </p:cTn>
                                        <p:tgtEl>
                                          <p:sndTgt r:embed="rId7"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7" name="Rounded Rectangle 6"/>
          <p:cNvSpPr/>
          <p:nvPr/>
        </p:nvSpPr>
        <p:spPr>
          <a:xfrm>
            <a:off x="2013855" y="1079500"/>
            <a:ext cx="6611257" cy="3555999"/>
          </a:xfrm>
          <a:prstGeom prst="roundRect">
            <a:avLst/>
          </a:prstGeom>
          <a:solidFill>
            <a:schemeClr val="bg1"/>
          </a:solidFill>
          <a:ln w="571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136571" y="1146631"/>
            <a:ext cx="2258952" cy="584775"/>
          </a:xfrm>
          <a:prstGeom prst="rect">
            <a:avLst/>
          </a:prstGeom>
          <a:noFill/>
        </p:spPr>
        <p:txBody>
          <a:bodyPr wrap="none" rtlCol="0">
            <a:spAutoFit/>
          </a:bodyPr>
          <a:lstStyle/>
          <a:p>
            <a:r>
              <a:rPr lang="en-US" sz="3200" b="1" dirty="0" smtClean="0">
                <a:solidFill>
                  <a:srgbClr val="FF0000"/>
                </a:solidFill>
                <a:latin typeface="Arial" pitchFamily="34" charset="0"/>
                <a:cs typeface="Arial" pitchFamily="34" charset="0"/>
              </a:rPr>
              <a:t>KẾT LUẬN</a:t>
            </a:r>
            <a:endParaRPr lang="en-US" sz="3200" b="1" dirty="0">
              <a:solidFill>
                <a:srgbClr val="FF0000"/>
              </a:solidFill>
              <a:latin typeface="Arial" pitchFamily="34" charset="0"/>
              <a:cs typeface="Arial" pitchFamily="34" charset="0"/>
            </a:endParaRPr>
          </a:p>
        </p:txBody>
      </p:sp>
      <p:sp>
        <p:nvSpPr>
          <p:cNvPr id="2" name="Rectangle 1"/>
          <p:cNvSpPr/>
          <p:nvPr/>
        </p:nvSpPr>
        <p:spPr>
          <a:xfrm>
            <a:off x="2256972" y="1602814"/>
            <a:ext cx="6204858" cy="3046988"/>
          </a:xfrm>
          <a:prstGeom prst="rect">
            <a:avLst/>
          </a:prstGeom>
        </p:spPr>
        <p:txBody>
          <a:bodyPr wrap="square">
            <a:spAutoFit/>
          </a:bodyPr>
          <a:lstStyle/>
          <a:p>
            <a:pPr algn="just"/>
            <a:r>
              <a:rPr lang="vi-VN" sz="2400" dirty="0">
                <a:solidFill>
                  <a:srgbClr val="000066"/>
                </a:solidFill>
              </a:rPr>
              <a:t>Câu chuyện ca ngợi chim hoạ mi có tiếng hót kì diệu đem lại niềm vui, hạnh phúc cho con người. Hoạ mi thật quý giá hơn nhiều hoạ mi giả vì nó sống tình cảm, gắn bó với con người. Hoạ mi máy chỉ là một cái máy biết hót, không có tình cảm. Câu chuyện cũng là lời khuyên: Không nên có bạn mới thì quên bạn cũ</a:t>
            </a:r>
            <a:endParaRPr lang="vi-VN" sz="2400" dirty="0">
              <a:solidFill>
                <a:srgbClr val="000066"/>
              </a:solidFill>
            </a:endParaRPr>
          </a:p>
        </p:txBody>
      </p:sp>
    </p:spTree>
    <p:extLst>
      <p:ext uri="{BB962C8B-B14F-4D97-AF65-F5344CB8AC3E}">
        <p14:creationId xmlns:p14="http://schemas.microsoft.com/office/powerpoint/2010/main" val="970493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3"/>
          <p:cNvSpPr>
            <a:spLocks noChangeArrowheads="1" noChangeShapeType="1" noTextEdit="1"/>
          </p:cNvSpPr>
          <p:nvPr/>
        </p:nvSpPr>
        <p:spPr bwMode="auto">
          <a:xfrm>
            <a:off x="1341438" y="1841500"/>
            <a:ext cx="6553200" cy="1608667"/>
          </a:xfrm>
          <a:prstGeom prst="rect">
            <a:avLst/>
          </a:prstGeom>
        </p:spPr>
        <p:txBody>
          <a:bodyPr wrap="none" fromWordArt="1">
            <a:prstTxWarp prst="textCanUp">
              <a:avLst>
                <a:gd name="adj" fmla="val 85713"/>
              </a:avLst>
            </a:prstTxWarp>
          </a:bodyPr>
          <a:lstStyle/>
          <a:p>
            <a:pPr algn="ctr"/>
            <a:r>
              <a:rPr lang="it-IT" sz="3600" kern="10" spc="-360" dirty="0" smtClean="0">
                <a:ln w="12700">
                  <a:solidFill>
                    <a:srgbClr val="CCFFCC"/>
                  </a:solidFill>
                  <a:round/>
                  <a:headEnd/>
                  <a:tailEnd/>
                </a:ln>
                <a:solidFill>
                  <a:srgbClr val="FF0000"/>
                </a:solidFill>
                <a:latin typeface="VNI-Juni" pitchFamily="2" charset="0"/>
              </a:rPr>
              <a:t>TRAÂN TROÏNG CAÙM ÔN</a:t>
            </a:r>
            <a:endParaRPr lang="en-US" sz="3600" kern="10" spc="-360" dirty="0">
              <a:ln w="12700">
                <a:solidFill>
                  <a:srgbClr val="CCFFCC"/>
                </a:solidFill>
                <a:round/>
                <a:headEnd/>
                <a:tailEnd/>
              </a:ln>
              <a:solidFill>
                <a:srgbClr val="FF0000"/>
              </a:solidFill>
              <a:latin typeface="VNI-Juni" pitchFamily="2" charset="0"/>
            </a:endParaRPr>
          </a:p>
        </p:txBody>
      </p:sp>
      <p:sp>
        <p:nvSpPr>
          <p:cNvPr id="5" name="Oval 4"/>
          <p:cNvSpPr/>
          <p:nvPr/>
        </p:nvSpPr>
        <p:spPr>
          <a:xfrm>
            <a:off x="4672013" y="3829183"/>
            <a:ext cx="46038" cy="38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5000625" y="2440782"/>
            <a:ext cx="71438" cy="38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p:nvPr/>
        </p:nvSpPr>
        <p:spPr>
          <a:xfrm>
            <a:off x="7715250" y="476250"/>
            <a:ext cx="914400" cy="762000"/>
          </a:xfrm>
          <a:prstGeom prst="star5">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srgbClr val="FF0000"/>
              </a:solidFill>
            </a:endParaRPr>
          </a:p>
        </p:txBody>
      </p:sp>
      <p:sp>
        <p:nvSpPr>
          <p:cNvPr id="11" name="5-Point Star 10"/>
          <p:cNvSpPr/>
          <p:nvPr/>
        </p:nvSpPr>
        <p:spPr>
          <a:xfrm>
            <a:off x="7786688" y="4762500"/>
            <a:ext cx="914400" cy="762000"/>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06600"/>
              </a:solidFill>
            </a:endParaRPr>
          </a:p>
        </p:txBody>
      </p:sp>
      <p:pic>
        <p:nvPicPr>
          <p:cNvPr id="8"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95400" cy="14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1" y="3668669"/>
            <a:ext cx="1979613" cy="20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3763" y="3698655"/>
            <a:ext cx="2000250" cy="203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03481">
            <a:off x="7779016" y="74348"/>
            <a:ext cx="143933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577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333964"/>
            <a:ext cx="9143245" cy="5047071"/>
          </a:xfrm>
          <a:prstGeom prst="rect">
            <a:avLst/>
          </a:prstGeom>
        </p:spPr>
      </p:pic>
      <p:sp>
        <p:nvSpPr>
          <p:cNvPr id="3" name="TextBox 2"/>
          <p:cNvSpPr txBox="1"/>
          <p:nvPr/>
        </p:nvSpPr>
        <p:spPr>
          <a:xfrm>
            <a:off x="1007174" y="1416245"/>
            <a:ext cx="7303818" cy="2800767"/>
          </a:xfrm>
          <a:prstGeom prst="rect">
            <a:avLst/>
          </a:prstGeom>
          <a:noFill/>
        </p:spPr>
        <p:txBody>
          <a:bodyPr wrap="square" rtlCol="0">
            <a:spAutoFit/>
          </a:bodyPr>
          <a:lstStyle/>
          <a:p>
            <a:pPr algn="ctr"/>
            <a:r>
              <a:rPr lang="en-US" sz="8800" b="1" dirty="0" err="1" smtClean="0">
                <a:solidFill>
                  <a:srgbClr val="C00000"/>
                </a:solidFill>
                <a:latin typeface=".VnAvant" pitchFamily="34" charset="0"/>
              </a:rPr>
              <a:t>Bµi</a:t>
            </a:r>
            <a:r>
              <a:rPr lang="en-US" sz="8800" b="1" dirty="0" smtClean="0">
                <a:solidFill>
                  <a:srgbClr val="C00000"/>
                </a:solidFill>
                <a:latin typeface=".VnAvant" pitchFamily="34" charset="0"/>
              </a:rPr>
              <a:t> </a:t>
            </a:r>
            <a:r>
              <a:rPr lang="en-US" sz="8800" b="1" dirty="0" smtClean="0">
                <a:solidFill>
                  <a:srgbClr val="C00000"/>
                </a:solidFill>
                <a:latin typeface=".VnAvant" pitchFamily="34" charset="0"/>
              </a:rPr>
              <a:t>134</a:t>
            </a:r>
            <a:endParaRPr lang="en-US" sz="8800" b="1" dirty="0" smtClean="0">
              <a:solidFill>
                <a:srgbClr val="C00000"/>
              </a:solidFill>
              <a:latin typeface=".VnAvant" pitchFamily="34" charset="0"/>
            </a:endParaRPr>
          </a:p>
          <a:p>
            <a:pPr algn="ctr"/>
            <a:r>
              <a:rPr lang="en-US" sz="8800" b="1" dirty="0" err="1" smtClean="0">
                <a:solidFill>
                  <a:srgbClr val="C00000"/>
                </a:solidFill>
                <a:latin typeface=".VnAvant" pitchFamily="34" charset="0"/>
              </a:rPr>
              <a:t>Chim</a:t>
            </a:r>
            <a:r>
              <a:rPr lang="en-US" sz="8800" b="1" dirty="0" smtClean="0">
                <a:solidFill>
                  <a:srgbClr val="C00000"/>
                </a:solidFill>
                <a:latin typeface=".VnAvant" pitchFamily="34" charset="0"/>
              </a:rPr>
              <a:t> </a:t>
            </a:r>
            <a:r>
              <a:rPr lang="en-US" sz="8800" b="1" dirty="0" err="1" smtClean="0">
                <a:solidFill>
                  <a:srgbClr val="C00000"/>
                </a:solidFill>
                <a:latin typeface=".VnAvant" pitchFamily="34" charset="0"/>
              </a:rPr>
              <a:t>họa</a:t>
            </a:r>
            <a:r>
              <a:rPr lang="en-US" sz="8800" b="1" dirty="0" smtClean="0">
                <a:solidFill>
                  <a:srgbClr val="C00000"/>
                </a:solidFill>
                <a:latin typeface=".VnAvant" pitchFamily="34" charset="0"/>
              </a:rPr>
              <a:t> mi</a:t>
            </a:r>
            <a:endParaRPr lang="en-US" sz="8800" b="1" dirty="0">
              <a:solidFill>
                <a:srgbClr val="C00000"/>
              </a:solidFill>
              <a:latin typeface=".VnAvant" pitchFamily="34" charset="0"/>
            </a:endParaRPr>
          </a:p>
        </p:txBody>
      </p:sp>
    </p:spTree>
    <p:extLst>
      <p:ext uri="{BB962C8B-B14F-4D97-AF65-F5344CB8AC3E}">
        <p14:creationId xmlns:p14="http://schemas.microsoft.com/office/powerpoint/2010/main" val="399014034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68232"/>
            <a:ext cx="9141569" cy="51467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3681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16115" y="694274"/>
            <a:ext cx="8868228" cy="494815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2" name="TextBox 1"/>
          <p:cNvSpPr txBox="1"/>
          <p:nvPr/>
        </p:nvSpPr>
        <p:spPr>
          <a:xfrm>
            <a:off x="3375771" y="19485"/>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sp>
        <p:nvSpPr>
          <p:cNvPr id="17" name="TextBox 16"/>
          <p:cNvSpPr txBox="1"/>
          <p:nvPr/>
        </p:nvSpPr>
        <p:spPr>
          <a:xfrm>
            <a:off x="130629" y="652601"/>
            <a:ext cx="8868228" cy="830997"/>
          </a:xfrm>
          <a:prstGeom prst="rect">
            <a:avLst/>
          </a:prstGeom>
          <a:noFill/>
        </p:spPr>
        <p:txBody>
          <a:bodyPr wrap="square" rtlCol="0">
            <a:spAutoFit/>
          </a:bodyPr>
          <a:lstStyle/>
          <a:p>
            <a:pPr algn="just"/>
            <a:r>
              <a:rPr lang="en-US" sz="2400" b="1" dirty="0" err="1" smtClean="0">
                <a:solidFill>
                  <a:srgbClr val="006600"/>
                </a:solidFill>
                <a:latin typeface=".VnAvant" pitchFamily="34" charset="0"/>
              </a:rPr>
              <a:t>C¸c</a:t>
            </a:r>
            <a:r>
              <a:rPr lang="en-US" sz="2400" b="1" dirty="0" smtClean="0">
                <a:solidFill>
                  <a:srgbClr val="006600"/>
                </a:solidFill>
                <a:latin typeface=".VnAvant" pitchFamily="34" charset="0"/>
              </a:rPr>
              <a:t> con </a:t>
            </a:r>
            <a:r>
              <a:rPr lang="en-US" sz="2400" b="1" dirty="0" err="1" smtClean="0">
                <a:solidFill>
                  <a:srgbClr val="006600"/>
                </a:solidFill>
                <a:latin typeface=".VnAvant" pitchFamily="34" charset="0"/>
              </a:rPr>
              <a:t>h·y</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quan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s¸t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tranh</a:t>
            </a:r>
            <a:r>
              <a:rPr lang="en-US" sz="2400" b="1" dirty="0" smtClean="0">
                <a:solidFill>
                  <a:srgbClr val="006600"/>
                </a:solidFill>
                <a:latin typeface=".VnAvant" pitchFamily="34" charset="0"/>
              </a:rPr>
              <a:t> vµ ®</a:t>
            </a:r>
            <a:r>
              <a:rPr lang="en-US" sz="2400" b="1" dirty="0" err="1" smtClean="0">
                <a:solidFill>
                  <a:srgbClr val="006600"/>
                </a:solidFill>
                <a:latin typeface=".VnAvant" pitchFamily="34" charset="0"/>
              </a:rPr>
              <a:t>o¸n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cho</a:t>
            </a:r>
            <a:r>
              <a:rPr lang="en-US" sz="2400" b="1" dirty="0" smtClean="0">
                <a:solidFill>
                  <a:srgbClr val="006600"/>
                </a:solidFill>
                <a:latin typeface=".VnAvant" pitchFamily="34" charset="0"/>
              </a:rPr>
              <a:t> c« </a:t>
            </a:r>
            <a:r>
              <a:rPr lang="en-US" sz="2400" b="1" dirty="0" err="1" smtClean="0">
                <a:solidFill>
                  <a:srgbClr val="006600"/>
                </a:solidFill>
                <a:latin typeface=".VnAvant" pitchFamily="34" charset="0"/>
              </a:rPr>
              <a:t>néi</a:t>
            </a:r>
            <a:r>
              <a:rPr lang="en-US" sz="2400" b="1" dirty="0" smtClean="0">
                <a:solidFill>
                  <a:srgbClr val="006600"/>
                </a:solidFill>
                <a:latin typeface=".VnAvant" pitchFamily="34" charset="0"/>
              </a:rPr>
              <a:t> dung </a:t>
            </a:r>
            <a:r>
              <a:rPr lang="en-US" sz="2400" b="1" dirty="0" err="1" smtClean="0">
                <a:solidFill>
                  <a:srgbClr val="006600"/>
                </a:solidFill>
                <a:latin typeface=".VnAvant" pitchFamily="34" charset="0"/>
              </a:rPr>
              <a:t>c©u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chuyÖn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nµy</a:t>
            </a:r>
            <a:r>
              <a:rPr lang="en-US" sz="2400" b="1" dirty="0" smtClean="0">
                <a:solidFill>
                  <a:srgbClr val="006600"/>
                </a:solidFill>
                <a:latin typeface=".VnAvant" pitchFamily="34" charset="0"/>
              </a:rPr>
              <a:t>!</a:t>
            </a:r>
            <a:endParaRPr lang="en-US" sz="2400" b="1" dirty="0">
              <a:solidFill>
                <a:srgbClr val="006600"/>
              </a:solidFill>
              <a:latin typeface=".VnAvant" pitchFamily="34" charset="0"/>
            </a:endParaRPr>
          </a:p>
        </p:txBody>
      </p:sp>
      <p:sp>
        <p:nvSpPr>
          <p:cNvPr id="18" name="TextBox 17"/>
          <p:cNvSpPr txBox="1"/>
          <p:nvPr/>
        </p:nvSpPr>
        <p:spPr>
          <a:xfrm>
            <a:off x="81349" y="19485"/>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568" r="3615" b="35450"/>
          <a:stretch/>
        </p:blipFill>
        <p:spPr>
          <a:xfrm>
            <a:off x="246741" y="1638474"/>
            <a:ext cx="2685143" cy="1876347"/>
          </a:xfrm>
          <a:prstGeom prst="rect">
            <a:avLst/>
          </a:prstGeom>
          <a:ln w="57150">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30321"/>
          <a:stretch/>
        </p:blipFill>
        <p:spPr>
          <a:xfrm>
            <a:off x="3097078" y="1641176"/>
            <a:ext cx="2825515" cy="1873646"/>
          </a:xfrm>
          <a:prstGeom prst="rect">
            <a:avLst/>
          </a:prstGeom>
          <a:ln w="57150">
            <a:solidFill>
              <a:schemeClr val="tx1"/>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5719" r="1461" b="32702"/>
          <a:stretch/>
        </p:blipFill>
        <p:spPr>
          <a:xfrm>
            <a:off x="6110518" y="1657766"/>
            <a:ext cx="2743200" cy="1857056"/>
          </a:xfrm>
          <a:prstGeom prst="rect">
            <a:avLst/>
          </a:prstGeom>
          <a:ln w="57150">
            <a:solidFill>
              <a:schemeClr val="tx1"/>
            </a:solidFill>
          </a:ln>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b="32714"/>
          <a:stretch/>
        </p:blipFill>
        <p:spPr>
          <a:xfrm>
            <a:off x="208788" y="3700866"/>
            <a:ext cx="2723096" cy="1864462"/>
          </a:xfrm>
          <a:prstGeom prst="rect">
            <a:avLst/>
          </a:prstGeom>
          <a:ln w="57150">
            <a:solidFill>
              <a:schemeClr val="tx1"/>
            </a:solidFill>
          </a:ln>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b="22501"/>
          <a:stretch/>
        </p:blipFill>
        <p:spPr>
          <a:xfrm>
            <a:off x="3092855" y="3700865"/>
            <a:ext cx="2813149" cy="1874637"/>
          </a:xfrm>
          <a:prstGeom prst="rect">
            <a:avLst/>
          </a:prstGeom>
          <a:ln w="57150">
            <a:solidFill>
              <a:schemeClr val="tx1"/>
            </a:solidFill>
          </a:ln>
        </p:spPr>
      </p:pic>
      <p:pic>
        <p:nvPicPr>
          <p:cNvPr id="25" name="Picture 24"/>
          <p:cNvPicPr>
            <a:picLocks noChangeAspect="1"/>
          </p:cNvPicPr>
          <p:nvPr/>
        </p:nvPicPr>
        <p:blipFill rotWithShape="1">
          <a:blip r:embed="rId8">
            <a:extLst>
              <a:ext uri="{28A0092B-C50C-407E-A947-70E740481C1C}">
                <a14:useLocalDpi xmlns:a14="http://schemas.microsoft.com/office/drawing/2010/main" val="0"/>
              </a:ext>
            </a:extLst>
          </a:blip>
          <a:srcRect b="30153"/>
          <a:stretch/>
        </p:blipFill>
        <p:spPr>
          <a:xfrm>
            <a:off x="6096004" y="3700865"/>
            <a:ext cx="2800784" cy="1861187"/>
          </a:xfrm>
          <a:prstGeom prst="rect">
            <a:avLst/>
          </a:prstGeom>
          <a:ln w="57150">
            <a:solidFill>
              <a:schemeClr val="tx1"/>
            </a:solidFill>
          </a:ln>
        </p:spPr>
      </p:pic>
    </p:spTree>
    <p:extLst>
      <p:ext uri="{BB962C8B-B14F-4D97-AF65-F5344CB8AC3E}">
        <p14:creationId xmlns:p14="http://schemas.microsoft.com/office/powerpoint/2010/main" val="2040037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93276"/>
            <a:ext cx="9141569" cy="512172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87087" y="689323"/>
            <a:ext cx="8868228" cy="4924079"/>
          </a:xfrm>
          <a:prstGeom prst="rect">
            <a:avLst/>
          </a:prstGeom>
          <a:solidFill>
            <a:schemeClr val="bg1"/>
          </a:solidFill>
          <a:ln>
            <a:solidFill>
              <a:srgbClr val="00B050"/>
            </a:solidFill>
          </a:ln>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13" name="TextBox 12"/>
          <p:cNvSpPr txBox="1"/>
          <p:nvPr/>
        </p:nvSpPr>
        <p:spPr>
          <a:xfrm>
            <a:off x="81349" y="48513"/>
            <a:ext cx="3251211" cy="523220"/>
          </a:xfrm>
          <a:prstGeom prst="rect">
            <a:avLst/>
          </a:prstGeom>
          <a:noFill/>
        </p:spPr>
        <p:txBody>
          <a:bodyPr wrap="none" rtlCol="0">
            <a:spAutoFit/>
          </a:bodyPr>
          <a:lstStyle/>
          <a:p>
            <a:r>
              <a:rPr lang="en-US" sz="2800" b="1" dirty="0" smtClean="0">
                <a:solidFill>
                  <a:srgbClr val="0000CC"/>
                </a:solidFill>
                <a:latin typeface=".VnAvant" pitchFamily="34" charset="0"/>
              </a:rPr>
              <a:t>1. </a:t>
            </a:r>
            <a:r>
              <a:rPr lang="en-US" sz="2800" b="1" dirty="0" err="1" smtClean="0">
                <a:solidFill>
                  <a:srgbClr val="0000CC"/>
                </a:solidFill>
                <a:latin typeface=".VnAvant" pitchFamily="34" charset="0"/>
              </a:rPr>
              <a:t>Quan</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s¸t</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8" name="TextBox 17"/>
          <p:cNvSpPr txBox="1"/>
          <p:nvPr/>
        </p:nvSpPr>
        <p:spPr>
          <a:xfrm>
            <a:off x="3375771" y="19485"/>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63" y="793682"/>
            <a:ext cx="2740909" cy="22679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031" y="793683"/>
            <a:ext cx="2778717" cy="226796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1853" y="856344"/>
            <a:ext cx="2800342" cy="220811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220" y="3209233"/>
            <a:ext cx="2763252" cy="2242488"/>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699" y="3209233"/>
            <a:ext cx="2812706" cy="2260127"/>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1853" y="3209233"/>
            <a:ext cx="2800343" cy="2285603"/>
          </a:xfrm>
          <a:prstGeom prst="rect">
            <a:avLst/>
          </a:prstGeom>
        </p:spPr>
      </p:pic>
    </p:spTree>
    <p:extLst>
      <p:ext uri="{BB962C8B-B14F-4D97-AF65-F5344CB8AC3E}">
        <p14:creationId xmlns:p14="http://schemas.microsoft.com/office/powerpoint/2010/main" val="680099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68232"/>
            <a:ext cx="9141569" cy="5146768"/>
          </a:xfrm>
          <a:prstGeom prst="rect">
            <a:avLst/>
          </a:prstGeom>
          <a:noFill/>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63681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694274"/>
            <a:ext cx="8868228" cy="4948156"/>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a:solidFill>
                <a:srgbClr val="0000CC"/>
              </a:solidFill>
              <a:latin typeface="Arial" pitchFamily="34" charset="0"/>
              <a:cs typeface="Arial" pitchFamily="34" charset="0"/>
            </a:endParaRPr>
          </a:p>
        </p:txBody>
      </p:sp>
      <p:sp>
        <p:nvSpPr>
          <p:cNvPr id="14" name="TextBox 13"/>
          <p:cNvSpPr txBox="1"/>
          <p:nvPr/>
        </p:nvSpPr>
        <p:spPr>
          <a:xfrm>
            <a:off x="81349" y="19485"/>
            <a:ext cx="3012363" cy="523220"/>
          </a:xfrm>
          <a:prstGeom prst="rect">
            <a:avLst/>
          </a:prstGeom>
          <a:noFill/>
        </p:spPr>
        <p:txBody>
          <a:bodyPr wrap="none" rtlCol="0">
            <a:spAutoFit/>
          </a:bodyPr>
          <a:lstStyle/>
          <a:p>
            <a:r>
              <a:rPr lang="en-US" sz="2800" b="1" dirty="0" smtClean="0">
                <a:solidFill>
                  <a:srgbClr val="0000CC"/>
                </a:solidFill>
                <a:latin typeface=".VnAvant" pitchFamily="34" charset="0"/>
              </a:rPr>
              <a:t>2. KÓ </a:t>
            </a:r>
            <a:r>
              <a:rPr lang="en-US" sz="2800" b="1" dirty="0" err="1" smtClean="0">
                <a:solidFill>
                  <a:srgbClr val="0000CC"/>
                </a:solidFill>
                <a:latin typeface=".VnAvant" pitchFamily="34" charset="0"/>
              </a:rPr>
              <a:t>theo</a:t>
            </a:r>
            <a:r>
              <a:rPr lang="en-US" sz="2800" b="1" dirty="0" smtClean="0">
                <a:solidFill>
                  <a:srgbClr val="0000CC"/>
                </a:solidFill>
                <a:latin typeface=".VnAvant" pitchFamily="34" charset="0"/>
              </a:rPr>
              <a:t> </a:t>
            </a:r>
            <a:r>
              <a:rPr lang="en-US" sz="2800" b="1" dirty="0" err="1" smtClean="0">
                <a:solidFill>
                  <a:srgbClr val="0000CC"/>
                </a:solidFill>
                <a:latin typeface=".VnAvant" pitchFamily="34" charset="0"/>
              </a:rPr>
              <a:t>tranh</a:t>
            </a:r>
            <a:r>
              <a:rPr lang="en-US" sz="2800" b="1" dirty="0" smtClean="0">
                <a:solidFill>
                  <a:srgbClr val="0000CC"/>
                </a:solidFill>
                <a:latin typeface=".VnAvant" pitchFamily="34" charset="0"/>
              </a:rPr>
              <a:t>:</a:t>
            </a:r>
            <a:endParaRPr lang="en-US" sz="2800" b="1" dirty="0">
              <a:solidFill>
                <a:srgbClr val="0000CC"/>
              </a:solidFill>
              <a:latin typeface=".VnAvant" pitchFamily="34" charset="0"/>
            </a:endParaRPr>
          </a:p>
        </p:txBody>
      </p:sp>
      <p:sp>
        <p:nvSpPr>
          <p:cNvPr id="15" name="TextBox 14"/>
          <p:cNvSpPr txBox="1"/>
          <p:nvPr/>
        </p:nvSpPr>
        <p:spPr>
          <a:xfrm>
            <a:off x="3375771" y="19485"/>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4568" r="3615" b="35450"/>
          <a:stretch/>
        </p:blipFill>
        <p:spPr>
          <a:xfrm>
            <a:off x="246741" y="970830"/>
            <a:ext cx="2685143" cy="1876347"/>
          </a:xfrm>
          <a:prstGeom prst="rect">
            <a:avLst/>
          </a:prstGeom>
          <a:ln w="57150">
            <a:solidFill>
              <a:schemeClr val="tx1"/>
            </a:solidFill>
          </a:ln>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b="30321"/>
          <a:stretch/>
        </p:blipFill>
        <p:spPr>
          <a:xfrm>
            <a:off x="3097078" y="973532"/>
            <a:ext cx="2825515" cy="1873646"/>
          </a:xfrm>
          <a:prstGeom prst="rect">
            <a:avLst/>
          </a:prstGeom>
          <a:ln w="57150">
            <a:solidFill>
              <a:schemeClr val="tx1"/>
            </a:solidFill>
          </a:ln>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5719" r="1461" b="32702"/>
          <a:stretch/>
        </p:blipFill>
        <p:spPr>
          <a:xfrm>
            <a:off x="6110518" y="990122"/>
            <a:ext cx="2743200" cy="1857056"/>
          </a:xfrm>
          <a:prstGeom prst="rect">
            <a:avLst/>
          </a:prstGeom>
          <a:ln w="57150">
            <a:solidFill>
              <a:schemeClr val="tx1"/>
            </a:solidFill>
          </a:ln>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b="32714"/>
          <a:stretch/>
        </p:blipFill>
        <p:spPr>
          <a:xfrm>
            <a:off x="208788" y="3367044"/>
            <a:ext cx="2723096" cy="1864462"/>
          </a:xfrm>
          <a:prstGeom prst="rect">
            <a:avLst/>
          </a:prstGeom>
          <a:ln w="57150">
            <a:solidFill>
              <a:schemeClr val="tx1"/>
            </a:solidFill>
          </a:ln>
        </p:spPr>
      </p:pic>
      <p:pic>
        <p:nvPicPr>
          <p:cNvPr id="20" name="Picture 19"/>
          <p:cNvPicPr>
            <a:picLocks noChangeAspect="1"/>
          </p:cNvPicPr>
          <p:nvPr/>
        </p:nvPicPr>
        <p:blipFill rotWithShape="1">
          <a:blip r:embed="rId7">
            <a:extLst>
              <a:ext uri="{28A0092B-C50C-407E-A947-70E740481C1C}">
                <a14:useLocalDpi xmlns:a14="http://schemas.microsoft.com/office/drawing/2010/main" val="0"/>
              </a:ext>
            </a:extLst>
          </a:blip>
          <a:srcRect b="22501"/>
          <a:stretch/>
        </p:blipFill>
        <p:spPr>
          <a:xfrm>
            <a:off x="3092855" y="3367043"/>
            <a:ext cx="2813149" cy="1874637"/>
          </a:xfrm>
          <a:prstGeom prst="rect">
            <a:avLst/>
          </a:prstGeom>
          <a:ln w="57150">
            <a:solidFill>
              <a:schemeClr val="tx1"/>
            </a:solidFill>
          </a:ln>
        </p:spPr>
      </p:pic>
      <p:pic>
        <p:nvPicPr>
          <p:cNvPr id="26" name="Picture 25"/>
          <p:cNvPicPr>
            <a:picLocks noChangeAspect="1"/>
          </p:cNvPicPr>
          <p:nvPr/>
        </p:nvPicPr>
        <p:blipFill rotWithShape="1">
          <a:blip r:embed="rId8">
            <a:extLst>
              <a:ext uri="{28A0092B-C50C-407E-A947-70E740481C1C}">
                <a14:useLocalDpi xmlns:a14="http://schemas.microsoft.com/office/drawing/2010/main" val="0"/>
              </a:ext>
            </a:extLst>
          </a:blip>
          <a:srcRect b="30153"/>
          <a:stretch/>
        </p:blipFill>
        <p:spPr>
          <a:xfrm>
            <a:off x="6096004" y="3367043"/>
            <a:ext cx="2800784" cy="1861187"/>
          </a:xfrm>
          <a:prstGeom prst="rect">
            <a:avLst/>
          </a:prstGeom>
          <a:ln w="57150">
            <a:solidFill>
              <a:schemeClr val="tx1"/>
            </a:solidFill>
          </a:ln>
        </p:spPr>
      </p:pic>
    </p:spTree>
    <p:extLst>
      <p:ext uri="{BB962C8B-B14F-4D97-AF65-F5344CB8AC3E}">
        <p14:creationId xmlns:p14="http://schemas.microsoft.com/office/powerpoint/2010/main" val="3598150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30628" y="3826078"/>
            <a:ext cx="8667720" cy="1815882"/>
          </a:xfrm>
          <a:prstGeom prst="rect">
            <a:avLst/>
          </a:prstGeom>
          <a:noFill/>
        </p:spPr>
        <p:txBody>
          <a:bodyPr wrap="square" rtlCol="0">
            <a:spAutoFit/>
          </a:bodyPr>
          <a:lstStyle/>
          <a:p>
            <a:pPr algn="ctr"/>
            <a:r>
              <a:rPr lang="en-US" sz="2800" b="1" dirty="0" err="1" smtClean="0">
                <a:solidFill>
                  <a:srgbClr val="006600"/>
                </a:solidFill>
                <a:latin typeface=".VnAvant" pitchFamily="34" charset="0"/>
              </a:rPr>
              <a:t>Nh</a:t>
            </a:r>
            <a:r>
              <a:rPr lang="en-US" sz="2800" b="1" dirty="0" smtClean="0">
                <a:solidFill>
                  <a:srgbClr val="006600"/>
                </a:solidFill>
                <a:latin typeface=".VnAvant" pitchFamily="34" charset="0"/>
              </a:rPr>
              <a:t>µ </a:t>
            </a:r>
            <a:r>
              <a:rPr lang="en-US" sz="2800" b="1" dirty="0" err="1" smtClean="0">
                <a:solidFill>
                  <a:srgbClr val="006600"/>
                </a:solidFill>
                <a:latin typeface=".VnAvant" pitchFamily="34" charset="0"/>
              </a:rPr>
              <a:t>vua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sèng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trong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mét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cung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iÖn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tuyÖt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Ñp</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N¬i</a:t>
            </a:r>
            <a:r>
              <a:rPr lang="en-US" sz="2800" b="1" dirty="0" smtClean="0">
                <a:solidFill>
                  <a:srgbClr val="006600"/>
                </a:solidFill>
                <a:latin typeface=".VnAvant" pitchFamily="34" charset="0"/>
              </a:rPr>
              <a:t> ®ã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vưên</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Çy</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hoa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th¬m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cá</a:t>
            </a:r>
            <a:r>
              <a:rPr lang="en-US" sz="2800" b="1" dirty="0" smtClean="0">
                <a:solidFill>
                  <a:srgbClr val="006600"/>
                </a:solidFill>
                <a:latin typeface=".VnAvant" pitchFamily="34" charset="0"/>
              </a:rPr>
              <a:t> l¹. §</a:t>
            </a:r>
            <a:r>
              <a:rPr lang="en-US" sz="2800" b="1" dirty="0" err="1" smtClean="0">
                <a:solidFill>
                  <a:srgbClr val="006600"/>
                </a:solidFill>
                <a:latin typeface=".VnAvant" pitchFamily="34" charset="0"/>
              </a:rPr>
              <a:t>iÒu</a:t>
            </a:r>
            <a:r>
              <a:rPr lang="en-US" sz="2800" b="1" dirty="0" smtClean="0">
                <a:solidFill>
                  <a:srgbClr val="006600"/>
                </a:solidFill>
                <a:latin typeface=".VnAvant" pitchFamily="34" charset="0"/>
              </a:rPr>
              <a:t> k× </a:t>
            </a:r>
            <a:r>
              <a:rPr lang="en-US" sz="2800" b="1" dirty="0" err="1" smtClean="0">
                <a:solidFill>
                  <a:srgbClr val="006600"/>
                </a:solidFill>
                <a:latin typeface=".VnAvant" pitchFamily="34" charset="0"/>
              </a:rPr>
              <a:t>diÖu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nhÊt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trong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khu</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vưên</a:t>
            </a:r>
            <a:r>
              <a:rPr lang="en-US" sz="2800" b="1" dirty="0" smtClean="0">
                <a:solidFill>
                  <a:srgbClr val="006600"/>
                </a:solidFill>
                <a:latin typeface=".VnAvant" pitchFamily="34" charset="0"/>
              </a:rPr>
              <a:t> lµ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mét</a:t>
            </a:r>
            <a:r>
              <a:rPr lang="en-US" sz="2800" b="1" dirty="0" smtClean="0">
                <a:solidFill>
                  <a:srgbClr val="006600"/>
                </a:solidFill>
                <a:latin typeface=".VnAvant" pitchFamily="34" charset="0"/>
              </a:rPr>
              <a:t> con </a:t>
            </a:r>
            <a:r>
              <a:rPr lang="en-US" sz="2800" b="1" dirty="0" err="1" smtClean="0">
                <a:solidFill>
                  <a:srgbClr val="006600"/>
                </a:solidFill>
                <a:latin typeface=".VnAvant" pitchFamily="34" charset="0"/>
              </a:rPr>
              <a:t>chim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häa</a:t>
            </a:r>
            <a:r>
              <a:rPr lang="en-US" sz="2800" b="1" dirty="0" smtClean="0">
                <a:solidFill>
                  <a:srgbClr val="006600"/>
                </a:solidFill>
                <a:latin typeface=".VnAvant" pitchFamily="34" charset="0"/>
              </a:rPr>
              <a:t> mi </a:t>
            </a:r>
            <a:r>
              <a:rPr lang="en-US" sz="2800" b="1" dirty="0" err="1" smtClean="0">
                <a:solidFill>
                  <a:srgbClr val="006600"/>
                </a:solidFill>
                <a:latin typeface=".VnAvant" pitchFamily="34" charset="0"/>
              </a:rPr>
              <a:t>cã</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hãt</a:t>
            </a:r>
            <a:r>
              <a:rPr lang="en-US" sz="2800" b="1" dirty="0" smtClean="0">
                <a:solidFill>
                  <a:srgbClr val="006600"/>
                </a:solidFill>
                <a:latin typeface=".VnAvant" pitchFamily="34" charset="0"/>
              </a:rPr>
              <a:t> mª </a:t>
            </a:r>
            <a:r>
              <a:rPr lang="en-US" sz="2800" b="1" dirty="0" err="1" smtClean="0">
                <a:solidFill>
                  <a:srgbClr val="006600"/>
                </a:solidFill>
                <a:latin typeface=".VnAvant" pitchFamily="34" charset="0"/>
              </a:rPr>
              <a:t>hån</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2" name="TextBox 11"/>
          <p:cNvSpPr txBox="1"/>
          <p:nvPr/>
        </p:nvSpPr>
        <p:spPr>
          <a:xfrm>
            <a:off x="3041949" y="135597"/>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4106" y="1093067"/>
            <a:ext cx="3267848" cy="2703983"/>
          </a:xfrm>
          <a:prstGeom prst="rect">
            <a:avLst/>
          </a:prstGeom>
        </p:spPr>
      </p:pic>
    </p:spTree>
    <p:extLst>
      <p:ext uri="{BB962C8B-B14F-4D97-AF65-F5344CB8AC3E}">
        <p14:creationId xmlns:p14="http://schemas.microsoft.com/office/powerpoint/2010/main" val="1677998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5" name="TextBox 14"/>
          <p:cNvSpPr txBox="1"/>
          <p:nvPr/>
        </p:nvSpPr>
        <p:spPr>
          <a:xfrm>
            <a:off x="258567" y="4102907"/>
            <a:ext cx="8667720" cy="1200329"/>
          </a:xfrm>
          <a:prstGeom prst="rect">
            <a:avLst/>
          </a:prstGeom>
          <a:noFill/>
        </p:spPr>
        <p:txBody>
          <a:bodyPr wrap="square" rtlCol="0">
            <a:spAutoFit/>
          </a:bodyPr>
          <a:lstStyle/>
          <a:p>
            <a:pPr algn="ct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ßi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ngưêi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hÇu</a:t>
            </a:r>
            <a:r>
              <a:rPr lang="en-US" sz="2400" b="1" dirty="0" smtClean="0">
                <a:solidFill>
                  <a:srgbClr val="006600"/>
                </a:solidFill>
                <a:latin typeface=".VnAvant" pitchFamily="34" charset="0"/>
              </a:rPr>
              <a:t> ®ªm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a:t>
            </a:r>
            <a:r>
              <a:rPr lang="en-US" sz="2400" b="1" dirty="0" err="1" smtClean="0">
                <a:solidFill>
                  <a:srgbClr val="006600"/>
                </a:solidFill>
                <a:latin typeface=".VnAvant" pitchFamily="34" charset="0"/>
              </a:rPr>
              <a:t>Õn</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hãt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cho</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nghe</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TiÕng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hãt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tuyÖt</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diÖu</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cña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a:t>
            </a:r>
            <a:r>
              <a:rPr lang="en-US" sz="2400" b="1" dirty="0" err="1" smtClean="0">
                <a:solidFill>
                  <a:srgbClr val="006600"/>
                </a:solidFill>
                <a:latin typeface=".VnAvant" pitchFamily="34" charset="0"/>
              </a:rPr>
              <a:t>lµm</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nh</a:t>
            </a:r>
            <a:r>
              <a:rPr lang="en-US" sz="2400" b="1" dirty="0" smtClean="0">
                <a:solidFill>
                  <a:srgbClr val="006600"/>
                </a:solidFill>
                <a:latin typeface=".VnAvant" pitchFamily="34" charset="0"/>
              </a:rPr>
              <a:t>µ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c¶m</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éng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r¬i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nưíc</a:t>
            </a:r>
            <a:r>
              <a:rPr lang="en-US" sz="2400" b="1" dirty="0" smtClean="0">
                <a:solidFill>
                  <a:srgbClr val="006600"/>
                </a:solidFill>
                <a:latin typeface=".VnAvant" pitchFamily="34" charset="0"/>
              </a:rPr>
              <a:t> m¾t. </a:t>
            </a:r>
            <a:r>
              <a:rPr lang="en-US" sz="2400" b="1" dirty="0" err="1" smtClean="0">
                <a:solidFill>
                  <a:srgbClr val="006600"/>
                </a:solidFill>
                <a:latin typeface=".VnAvant" pitchFamily="34" charset="0"/>
              </a:rPr>
              <a:t>Nh</a:t>
            </a:r>
            <a:r>
              <a:rPr lang="en-US" sz="2400" b="1" dirty="0" smtClean="0">
                <a:solidFill>
                  <a:srgbClr val="006600"/>
                </a:solidFill>
                <a:latin typeface=".VnAvant" pitchFamily="34" charset="0"/>
              </a:rPr>
              <a:t>µ </a:t>
            </a:r>
            <a:r>
              <a:rPr lang="en-US" sz="2400" b="1" dirty="0" err="1" smtClean="0">
                <a:solidFill>
                  <a:srgbClr val="006600"/>
                </a:solidFill>
                <a:latin typeface=".VnAvant" pitchFamily="34" charset="0"/>
              </a:rPr>
              <a:t>vua</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gi</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häa</a:t>
            </a:r>
            <a:r>
              <a:rPr lang="en-US" sz="2400" b="1" dirty="0" smtClean="0">
                <a:solidFill>
                  <a:srgbClr val="006600"/>
                </a:solidFill>
                <a:latin typeface=".VnAvant" pitchFamily="34" charset="0"/>
              </a:rPr>
              <a:t> mi ë l¹i </a:t>
            </a:r>
            <a:r>
              <a:rPr lang="en-US" sz="2400" b="1" dirty="0" err="1" smtClean="0">
                <a:solidFill>
                  <a:srgbClr val="006600"/>
                </a:solidFill>
                <a:latin typeface=".VnAvant" pitchFamily="34" charset="0"/>
              </a:rPr>
              <a:t>trong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cung</a:t>
            </a:r>
            <a:r>
              <a:rPr lang="en-US" sz="2400" b="1" dirty="0" smtClean="0">
                <a:solidFill>
                  <a:srgbClr val="006600"/>
                </a:solidFill>
                <a:latin typeface=".VnAvant" pitchFamily="34" charset="0"/>
              </a:rPr>
              <a:t> ®</a:t>
            </a:r>
            <a:r>
              <a:rPr lang="en-US" sz="2400" b="1" dirty="0" err="1" smtClean="0">
                <a:solidFill>
                  <a:srgbClr val="006600"/>
                </a:solidFill>
                <a:latin typeface=".VnAvant" pitchFamily="34" charset="0"/>
              </a:rPr>
              <a:t>iÖn</a:t>
            </a:r>
            <a:r>
              <a:rPr lang="en-US" sz="2400" b="1" dirty="0" smtClean="0">
                <a:solidFill>
                  <a:srgbClr val="006600"/>
                </a:solidFill>
                <a:latin typeface=".VnAvant" pitchFamily="34" charset="0"/>
              </a:rPr>
              <a:t>.</a:t>
            </a:r>
            <a:endParaRPr lang="en-US" sz="2400" b="1" dirty="0">
              <a:solidFill>
                <a:srgbClr val="006600"/>
              </a:solidFill>
              <a:latin typeface=".VnAvant" pitchFamily="34" charset="0"/>
            </a:endParaRPr>
          </a:p>
        </p:txBody>
      </p:sp>
      <p:sp>
        <p:nvSpPr>
          <p:cNvPr id="12" name="TextBox 11"/>
          <p:cNvSpPr txBox="1"/>
          <p:nvPr/>
        </p:nvSpPr>
        <p:spPr>
          <a:xfrm>
            <a:off x="3041949" y="135597"/>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1599" y="1018721"/>
            <a:ext cx="3141656" cy="2564196"/>
          </a:xfrm>
          <a:prstGeom prst="rect">
            <a:avLst/>
          </a:prstGeom>
        </p:spPr>
      </p:pic>
    </p:spTree>
    <p:extLst>
      <p:ext uri="{BB962C8B-B14F-4D97-AF65-F5344CB8AC3E}">
        <p14:creationId xmlns:p14="http://schemas.microsoft.com/office/powerpoint/2010/main" val="937894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4" name="TextBox 13"/>
          <p:cNvSpPr txBox="1"/>
          <p:nvPr/>
        </p:nvSpPr>
        <p:spPr>
          <a:xfrm>
            <a:off x="239354" y="3908997"/>
            <a:ext cx="8667720" cy="1292662"/>
          </a:xfrm>
          <a:prstGeom prst="rect">
            <a:avLst/>
          </a:prstGeom>
          <a:noFill/>
        </p:spPr>
        <p:txBody>
          <a:bodyPr wrap="square" rtlCol="0">
            <a:spAutoFit/>
          </a:bodyPr>
          <a:lstStyle/>
          <a:p>
            <a:pPr algn="ctr"/>
            <a:r>
              <a:rPr lang="en-US" sz="2600" b="1" dirty="0" err="1" smtClean="0">
                <a:solidFill>
                  <a:srgbClr val="006600"/>
                </a:solidFill>
                <a:latin typeface=".VnAvant" pitchFamily="34" charset="0"/>
              </a:rPr>
              <a:t>Vua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ưîc</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tÆng</a:t>
            </a:r>
            <a:r>
              <a:rPr lang="en-US" sz="2600" b="1" dirty="0" smtClean="0">
                <a:solidFill>
                  <a:srgbClr val="006600"/>
                </a:solidFill>
                <a:latin typeface=".VnAvant" pitchFamily="34" charset="0"/>
              </a:rPr>
              <a:t> con </a:t>
            </a:r>
            <a:r>
              <a:rPr lang="en-US" sz="2600" b="1" dirty="0" err="1" smtClean="0">
                <a:solidFill>
                  <a:srgbClr val="006600"/>
                </a:solidFill>
                <a:latin typeface=".VnAvant" pitchFamily="34" charset="0"/>
              </a:rPr>
              <a:t>häa</a:t>
            </a:r>
            <a:r>
              <a:rPr lang="en-US" sz="2600" b="1" dirty="0" smtClean="0">
                <a:solidFill>
                  <a:srgbClr val="006600"/>
                </a:solidFill>
                <a:latin typeface=".VnAvant" pitchFamily="34" charset="0"/>
              </a:rPr>
              <a:t> mi </a:t>
            </a:r>
            <a:r>
              <a:rPr lang="en-US" sz="2600" b="1" dirty="0" err="1" smtClean="0">
                <a:solidFill>
                  <a:srgbClr val="006600"/>
                </a:solidFill>
                <a:latin typeface=".VnAvant" pitchFamily="34" charset="0"/>
              </a:rPr>
              <a:t>m¸y</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cã</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th</a:t>
            </a:r>
            <a:r>
              <a:rPr lang="en-US" sz="2600" b="1" dirty="0" err="1" smtClean="0">
                <a:solidFill>
                  <a:srgbClr val="006600"/>
                </a:solidFill>
                <a:latin typeface=".VnAvant" pitchFamily="34" charset="0"/>
              </a:rPr>
              <a:t>Ó</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hãt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liªn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tôc</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ba</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mư¬i</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lÇn</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kh«ng</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mÖt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Häa</a:t>
            </a:r>
            <a:r>
              <a:rPr lang="en-US" sz="2600" b="1" dirty="0" smtClean="0">
                <a:solidFill>
                  <a:srgbClr val="006600"/>
                </a:solidFill>
                <a:latin typeface=".VnAvant" pitchFamily="34" charset="0"/>
              </a:rPr>
              <a:t> mi </a:t>
            </a:r>
            <a:r>
              <a:rPr lang="en-US" sz="2600" b="1" dirty="0" err="1" smtClean="0">
                <a:solidFill>
                  <a:srgbClr val="006600"/>
                </a:solidFill>
                <a:latin typeface=".VnAvant" pitchFamily="34" charset="0"/>
              </a:rPr>
              <a:t>thËt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buån</a:t>
            </a:r>
            <a:r>
              <a:rPr lang="en-US" sz="2600" b="1" dirty="0" smtClean="0">
                <a:solidFill>
                  <a:srgbClr val="006600"/>
                </a:solidFill>
                <a:latin typeface=".VnAvant" pitchFamily="34" charset="0"/>
              </a:rPr>
              <a:t> b· bay ®i v× c¶ </a:t>
            </a:r>
            <a:r>
              <a:rPr lang="en-US" sz="2600" b="1" dirty="0" err="1" smtClean="0">
                <a:solidFill>
                  <a:srgbClr val="006600"/>
                </a:solidFill>
                <a:latin typeface=".VnAvant" pitchFamily="34" charset="0"/>
              </a:rPr>
              <a:t>triÒu</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nh</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rÊt</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thÝch</a:t>
            </a:r>
            <a:r>
              <a:rPr lang="en-US" sz="2600" b="1" dirty="0" smtClean="0">
                <a:solidFill>
                  <a:srgbClr val="006600"/>
                </a:solidFill>
                <a:latin typeface=".VnAvant" pitchFamily="34" charset="0"/>
              </a:rPr>
              <a:t> con </a:t>
            </a:r>
            <a:r>
              <a:rPr lang="en-US" sz="2600" b="1" dirty="0" err="1" smtClean="0">
                <a:solidFill>
                  <a:srgbClr val="006600"/>
                </a:solidFill>
                <a:latin typeface=".VnAvant" pitchFamily="34" charset="0"/>
              </a:rPr>
              <a:t>chim</a:t>
            </a:r>
            <a:r>
              <a:rPr lang="en-US" sz="2600" b="1" dirty="0" smtClean="0">
                <a:solidFill>
                  <a:srgbClr val="006600"/>
                </a:solidFill>
                <a:latin typeface=".VnAvant" pitchFamily="34" charset="0"/>
              </a:rPr>
              <a:t> </a:t>
            </a:r>
            <a:r>
              <a:rPr lang="en-US" sz="2600" b="1" dirty="0" err="1" smtClean="0">
                <a:solidFill>
                  <a:srgbClr val="006600"/>
                </a:solidFill>
                <a:latin typeface=".VnAvant" pitchFamily="34" charset="0"/>
              </a:rPr>
              <a:t>gi</a:t>
            </a:r>
            <a:r>
              <a:rPr lang="en-US" sz="2600" b="1" dirty="0" smtClean="0">
                <a:solidFill>
                  <a:srgbClr val="006600"/>
                </a:solidFill>
                <a:latin typeface=".VnAvant" pitchFamily="34" charset="0"/>
              </a:rPr>
              <a:t>¶. </a:t>
            </a:r>
            <a:endParaRPr lang="en-US" sz="2600" b="1" dirty="0">
              <a:solidFill>
                <a:srgbClr val="006600"/>
              </a:solidFill>
              <a:latin typeface=".VnAvant" pitchFamily="34" charset="0"/>
            </a:endParaRPr>
          </a:p>
        </p:txBody>
      </p:sp>
      <p:sp>
        <p:nvSpPr>
          <p:cNvPr id="11" name="TextBox 10"/>
          <p:cNvSpPr txBox="1"/>
          <p:nvPr/>
        </p:nvSpPr>
        <p:spPr>
          <a:xfrm>
            <a:off x="3041949" y="135597"/>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949" y="1083909"/>
            <a:ext cx="3329822" cy="2625615"/>
          </a:xfrm>
          <a:prstGeom prst="rect">
            <a:avLst/>
          </a:prstGeom>
        </p:spPr>
      </p:pic>
    </p:spTree>
    <p:extLst>
      <p:ext uri="{BB962C8B-B14F-4D97-AF65-F5344CB8AC3E}">
        <p14:creationId xmlns:p14="http://schemas.microsoft.com/office/powerpoint/2010/main" val="2136007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scene3d>
            <a:camera prst="orthographicFront"/>
            <a:lightRig rig="threePt" dir="t"/>
          </a:scene3d>
          <a:sp3d>
            <a:bevelT prst="convex"/>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latin typeface="Arial" pitchFamily="34" charset="0"/>
              <a:cs typeface="Arial" pitchFamily="34" charset="0"/>
            </a:endParaRPr>
          </a:p>
        </p:txBody>
      </p:sp>
      <p:sp>
        <p:nvSpPr>
          <p:cNvPr id="10" name="Rectangle 6"/>
          <p:cNvSpPr txBox="1">
            <a:spLocks noChangeArrowheads="1"/>
          </p:cNvSpPr>
          <p:nvPr/>
        </p:nvSpPr>
        <p:spPr>
          <a:xfrm>
            <a:off x="130629" y="941614"/>
            <a:ext cx="8868228" cy="4700816"/>
          </a:xfrm>
          <a:prstGeom prst="rect">
            <a:avLst/>
          </a:prstGeom>
          <a:solidFill>
            <a:schemeClr val="bg1"/>
          </a:solidFill>
          <a:effectLst>
            <a:outerShdw dist="107763" dir="18900000" algn="ctr" rotWithShape="0">
              <a:srgbClr val="FF3300">
                <a:alpha val="50000"/>
              </a:srgbClr>
            </a:outerShdw>
          </a:effectLst>
          <a:scene3d>
            <a:camera prst="orthographicFront"/>
            <a:lightRig rig="threePt" dir="t"/>
          </a:scene3d>
          <a:sp3d>
            <a:bevelT prst="convex"/>
          </a:sp3d>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Arial" pitchFamily="34" charset="0"/>
              <a:cs typeface="Arial" pitchFamily="34" charset="0"/>
            </a:endParaRPr>
          </a:p>
        </p:txBody>
      </p:sp>
      <p:sp>
        <p:nvSpPr>
          <p:cNvPr id="3" name="TextBox 2"/>
          <p:cNvSpPr txBox="1"/>
          <p:nvPr/>
        </p:nvSpPr>
        <p:spPr>
          <a:xfrm>
            <a:off x="130628" y="128599"/>
            <a:ext cx="4034972" cy="523220"/>
          </a:xfrm>
          <a:prstGeom prst="rect">
            <a:avLst/>
          </a:prstGeom>
          <a:noFill/>
        </p:spPr>
        <p:txBody>
          <a:bodyPr wrap="square" rtlCol="0">
            <a:spAutoFit/>
          </a:bodyPr>
          <a:lstStyle/>
          <a:p>
            <a:r>
              <a:rPr lang="en-US" sz="2800" b="1" dirty="0" smtClean="0">
                <a:solidFill>
                  <a:srgbClr val="0000CC"/>
                </a:solidFill>
                <a:latin typeface=".VnAvant" pitchFamily="34" charset="0"/>
                <a:cs typeface="Arial" pitchFamily="34" charset="0"/>
              </a:rPr>
              <a:t>3. </a:t>
            </a:r>
            <a:r>
              <a:rPr lang="en-US" sz="2800" b="1" dirty="0" err="1" smtClean="0">
                <a:solidFill>
                  <a:srgbClr val="0000CC"/>
                </a:solidFill>
                <a:latin typeface=".VnAvant" pitchFamily="34" charset="0"/>
                <a:cs typeface="Arial" pitchFamily="34" charset="0"/>
              </a:rPr>
              <a:t>Tr</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lêi</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c©u</a:t>
            </a:r>
            <a:r>
              <a:rPr lang="en-US" sz="2800" b="1" dirty="0" smtClean="0">
                <a:solidFill>
                  <a:srgbClr val="0000CC"/>
                </a:solidFill>
                <a:latin typeface=".VnAvant" pitchFamily="34" charset="0"/>
                <a:cs typeface="Arial" pitchFamily="34" charset="0"/>
              </a:rPr>
              <a:t> </a:t>
            </a:r>
            <a:r>
              <a:rPr lang="en-US" sz="2800" b="1" dirty="0" err="1" smtClean="0">
                <a:solidFill>
                  <a:srgbClr val="0000CC"/>
                </a:solidFill>
                <a:latin typeface=".VnAvant" pitchFamily="34" charset="0"/>
                <a:cs typeface="Arial" pitchFamily="34" charset="0"/>
              </a:rPr>
              <a:t>hái</a:t>
            </a:r>
            <a:r>
              <a:rPr lang="en-US" sz="2800" b="1" dirty="0" smtClean="0">
                <a:solidFill>
                  <a:srgbClr val="0000CC"/>
                </a:solidFill>
                <a:latin typeface=".VnAvant" pitchFamily="34" charset="0"/>
                <a:cs typeface="Arial" pitchFamily="34" charset="0"/>
              </a:rPr>
              <a:t>:</a:t>
            </a:r>
            <a:endParaRPr lang="en-US" sz="2800" b="1" dirty="0">
              <a:solidFill>
                <a:srgbClr val="0000CC"/>
              </a:solidFill>
              <a:latin typeface=".VnAvant" pitchFamily="34" charset="0"/>
              <a:cs typeface="Arial" pitchFamily="34" charset="0"/>
            </a:endParaRPr>
          </a:p>
        </p:txBody>
      </p:sp>
      <p:sp>
        <p:nvSpPr>
          <p:cNvPr id="16" name="TextBox 15"/>
          <p:cNvSpPr txBox="1"/>
          <p:nvPr/>
        </p:nvSpPr>
        <p:spPr>
          <a:xfrm>
            <a:off x="130629" y="4069954"/>
            <a:ext cx="8812859" cy="1384995"/>
          </a:xfrm>
          <a:prstGeom prst="rect">
            <a:avLst/>
          </a:prstGeom>
          <a:noFill/>
        </p:spPr>
        <p:txBody>
          <a:bodyPr wrap="square" rtlCol="0">
            <a:spAutoFit/>
          </a:bodyPr>
          <a:lstStyle/>
          <a:p>
            <a:pPr algn="ctr"/>
            <a:r>
              <a:rPr lang="en-US" sz="2800" b="1" dirty="0" err="1" smtClean="0">
                <a:solidFill>
                  <a:srgbClr val="006600"/>
                </a:solidFill>
                <a:latin typeface=".VnAvant" pitchFamily="34" charset="0"/>
              </a:rPr>
              <a:t>Lóc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bÖnh</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nÆng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nh</a:t>
            </a:r>
            <a:r>
              <a:rPr lang="en-US" sz="2800" b="1" dirty="0" smtClean="0">
                <a:solidFill>
                  <a:srgbClr val="006600"/>
                </a:solidFill>
                <a:latin typeface=".VnAvant" pitchFamily="34" charset="0"/>
              </a:rPr>
              <a:t>µ </a:t>
            </a:r>
            <a:r>
              <a:rPr lang="en-US" sz="2800" b="1" dirty="0" err="1" smtClean="0">
                <a:solidFill>
                  <a:srgbClr val="006600"/>
                </a:solidFill>
                <a:latin typeface=".VnAvant" pitchFamily="34" charset="0"/>
              </a:rPr>
              <a:t>vua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khao</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ưîc</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nghe</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tiÕng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hãt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cña</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häc</a:t>
            </a:r>
            <a:r>
              <a:rPr lang="en-US" sz="2800" b="1" dirty="0" smtClean="0">
                <a:solidFill>
                  <a:srgbClr val="006600"/>
                </a:solidFill>
                <a:latin typeface=".VnAvant" pitchFamily="34" charset="0"/>
              </a:rPr>
              <a:t> mi. </a:t>
            </a:r>
            <a:r>
              <a:rPr lang="en-US" sz="2800" b="1" dirty="0" err="1" smtClean="0">
                <a:solidFill>
                  <a:srgbClr val="006600"/>
                </a:solidFill>
                <a:latin typeface=".VnAvant" pitchFamily="34" charset="0"/>
              </a:rPr>
              <a:t>Chim</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m¸y</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kh«ng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hãt</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ưîc</a:t>
            </a:r>
            <a:r>
              <a:rPr lang="en-US" sz="2800" b="1" dirty="0" smtClean="0">
                <a:solidFill>
                  <a:srgbClr val="006600"/>
                </a:solidFill>
                <a:latin typeface=".VnAvant" pitchFamily="34" charset="0"/>
              </a:rPr>
              <a:t> v× </a:t>
            </a:r>
            <a:r>
              <a:rPr lang="en-US" sz="2800" b="1" dirty="0" err="1" smtClean="0">
                <a:solidFill>
                  <a:srgbClr val="006600"/>
                </a:solidFill>
                <a:latin typeface=".VnAvant" pitchFamily="34" charset="0"/>
              </a:rPr>
              <a:t>dïng</a:t>
            </a:r>
            <a:r>
              <a:rPr lang="en-US" sz="2800" b="1" dirty="0" smtClean="0">
                <a:solidFill>
                  <a:srgbClr val="006600"/>
                </a:solidFill>
                <a:latin typeface=".VnAvant" pitchFamily="34" charset="0"/>
              </a:rPr>
              <a:t> </a:t>
            </a:r>
            <a:r>
              <a:rPr lang="en-US" sz="2800" b="1" dirty="0" err="1" smtClean="0">
                <a:solidFill>
                  <a:srgbClr val="006600"/>
                </a:solidFill>
                <a:latin typeface=".VnAvant" pitchFamily="34" charset="0"/>
              </a:rPr>
              <a:t>l©u</a:t>
            </a:r>
            <a:r>
              <a:rPr lang="en-US" sz="2800" b="1" dirty="0" smtClean="0">
                <a:solidFill>
                  <a:srgbClr val="006600"/>
                </a:solidFill>
                <a:latin typeface=".VnAvant" pitchFamily="34" charset="0"/>
              </a:rPr>
              <a:t> ®· </a:t>
            </a:r>
            <a:r>
              <a:rPr lang="en-US" sz="2800" b="1" dirty="0" err="1" smtClean="0">
                <a:solidFill>
                  <a:srgbClr val="006600"/>
                </a:solidFill>
                <a:latin typeface=".VnAvant" pitchFamily="34" charset="0"/>
              </a:rPr>
              <a:t>háng</a:t>
            </a:r>
            <a:r>
              <a:rPr lang="en-US" sz="2800" b="1" dirty="0" smtClean="0">
                <a:solidFill>
                  <a:srgbClr val="006600"/>
                </a:solidFill>
                <a:latin typeface=".VnAvant" pitchFamily="34" charset="0"/>
              </a:rPr>
              <a:t>.</a:t>
            </a:r>
            <a:endParaRPr lang="en-US" sz="2800" b="1" dirty="0">
              <a:solidFill>
                <a:srgbClr val="006600"/>
              </a:solidFill>
              <a:latin typeface=".VnAvant" pitchFamily="34" charset="0"/>
            </a:endParaRPr>
          </a:p>
        </p:txBody>
      </p:sp>
      <p:sp>
        <p:nvSpPr>
          <p:cNvPr id="12" name="TextBox 11"/>
          <p:cNvSpPr txBox="1"/>
          <p:nvPr/>
        </p:nvSpPr>
        <p:spPr>
          <a:xfrm>
            <a:off x="3375770" y="128599"/>
            <a:ext cx="4174051" cy="523220"/>
          </a:xfrm>
          <a:prstGeom prst="rect">
            <a:avLst/>
          </a:prstGeom>
          <a:noFill/>
        </p:spPr>
        <p:txBody>
          <a:bodyPr wrap="square" rtlCol="0">
            <a:spAutoFit/>
          </a:bodyPr>
          <a:lstStyle/>
          <a:p>
            <a:pPr algn="ctr"/>
            <a:r>
              <a:rPr lang="en-US" sz="2800" b="1" dirty="0" err="1">
                <a:solidFill>
                  <a:srgbClr val="FF0000"/>
                </a:solidFill>
                <a:latin typeface=".VnAvant" pitchFamily="34" charset="0"/>
              </a:rPr>
              <a:t>Bµi</a:t>
            </a:r>
            <a:r>
              <a:rPr lang="en-US" sz="2800" b="1" dirty="0">
                <a:solidFill>
                  <a:srgbClr val="FF0000"/>
                </a:solidFill>
                <a:latin typeface=".VnAvant" pitchFamily="34" charset="0"/>
              </a:rPr>
              <a:t> </a:t>
            </a:r>
            <a:r>
              <a:rPr lang="en-US" sz="2800" b="1" dirty="0" smtClean="0">
                <a:solidFill>
                  <a:srgbClr val="FF0000"/>
                </a:solidFill>
                <a:latin typeface=".VnAvant" pitchFamily="34" charset="0"/>
              </a:rPr>
              <a:t>134. </a:t>
            </a:r>
            <a:r>
              <a:rPr lang="en-US" sz="2800" b="1" dirty="0" err="1" smtClean="0">
                <a:solidFill>
                  <a:srgbClr val="FF0000"/>
                </a:solidFill>
                <a:latin typeface=".VnAvant" pitchFamily="34" charset="0"/>
              </a:rPr>
              <a:t>Chim</a:t>
            </a:r>
            <a:r>
              <a:rPr lang="en-US" sz="2800" b="1" dirty="0" smtClean="0">
                <a:solidFill>
                  <a:srgbClr val="FF0000"/>
                </a:solidFill>
                <a:latin typeface=".VnAvant" pitchFamily="34" charset="0"/>
              </a:rPr>
              <a:t> </a:t>
            </a:r>
            <a:r>
              <a:rPr lang="en-US" sz="2800" b="1" dirty="0" err="1">
                <a:solidFill>
                  <a:srgbClr val="FF0000"/>
                </a:solidFill>
                <a:latin typeface=".VnAvant" pitchFamily="34" charset="0"/>
              </a:rPr>
              <a:t>họa</a:t>
            </a:r>
            <a:r>
              <a:rPr lang="en-US" sz="2800" b="1" dirty="0">
                <a:solidFill>
                  <a:srgbClr val="FF0000"/>
                </a:solidFill>
                <a:latin typeface=".VnAvant" pitchFamily="34" charset="0"/>
              </a:rPr>
              <a:t> mi</a:t>
            </a:r>
            <a:endParaRPr lang="en-US" sz="2800" b="1" dirty="0">
              <a:solidFill>
                <a:srgbClr val="FF0000"/>
              </a:solidFill>
              <a:latin typeface=".VnAvant"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317" y="1162928"/>
            <a:ext cx="3477598" cy="2822208"/>
          </a:xfrm>
          <a:prstGeom prst="rect">
            <a:avLst/>
          </a:prstGeom>
        </p:spPr>
      </p:pic>
    </p:spTree>
    <p:extLst>
      <p:ext uri="{BB962C8B-B14F-4D97-AF65-F5344CB8AC3E}">
        <p14:creationId xmlns:p14="http://schemas.microsoft.com/office/powerpoint/2010/main" val="4284147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352737B-28A6-40B5-81BC-86F945700313}&quot;/&gt;&lt;isInvalidForFieldText val=&quot;0&quot;/&gt;&lt;Image&gt;&lt;filename val=&quot;C:\Users\BachKim101\Documents\My Adobe Presentations\BINH NGO DAI CAO\data\asimages\{4352737B-28A6-40B5-81BC-86F945700313}_3.png&quot;/&gt;&lt;left val=&quot;39&quot;/&gt;&lt;top val=&quot;45&quot;/&gt;&lt;width val=&quot;690&quot;/&gt;&lt;height val=&quot;6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BachKim101\Documents\My Adobe Presentations\BINH NGO DAI CAO\data\asimages\{6AB696AA-FAE5-4AA9-B8AF-FF5CEFCFBEF3}_3.png&quot;/&gt;&lt;left val=&quot;69&quot;/&gt;&lt;top val=&quot;58&quot;/&gt;&lt;width val=&quot;576&quot;/&gt;&lt;height val=&quot;39&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8&quot;/&gt;&lt;/TableIndex&gt;&lt;/ShapeTextInfo&gt;"/>
  <p:tag name="PRESENTER_SHAPEINFO" val="&lt;ThreeDShapeInfo&gt;&lt;uuid val=&quot;{DD717422-DD77-45E8-B608-306E7B72B0A7}&quot;/&gt;&lt;isInvalidForFieldText val=&quot;0&quot;/&gt;&lt;Image&gt;&lt;filename val=&quot;C:\Users\BachKim101\Documents\My Adobe Presentations\BINH NGO DAI CAO\data\asimages\{DD717422-DD77-45E8-B608-306E7B72B0A7}_5.png&quot;/&gt;&lt;left val=&quot;114&quot;/&gt;&lt;top val=&quot;124&quot;/&gt;&lt;width val=&quot;151&quot;/&gt;&lt;height val=&quot;8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1878</TotalTime>
  <Words>576</Words>
  <Application>Microsoft Office PowerPoint</Application>
  <PresentationFormat>On-screen Show (16:10)</PresentationFormat>
  <Paragraphs>74</Paragraphs>
  <Slides>14</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宋体</vt:lpstr>
      <vt:lpstr>VNI-Juni</vt:lpstr>
      <vt:lpstr>.VnAvant</vt:lpstr>
      <vt:lpstr>.VnTifani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admin</cp:lastModifiedBy>
  <cp:revision>280</cp:revision>
  <dcterms:created xsi:type="dcterms:W3CDTF">2020-02-10T09:35:50Z</dcterms:created>
  <dcterms:modified xsi:type="dcterms:W3CDTF">2021-01-11T03:21:32Z</dcterms:modified>
</cp:coreProperties>
</file>