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405" r:id="rId3"/>
    <p:sldId id="400" r:id="rId4"/>
    <p:sldId id="395" r:id="rId5"/>
    <p:sldId id="381" r:id="rId6"/>
    <p:sldId id="403" r:id="rId7"/>
    <p:sldId id="383" r:id="rId8"/>
    <p:sldId id="404" r:id="rId9"/>
    <p:sldId id="401" r:id="rId10"/>
    <p:sldId id="392" r:id="rId11"/>
    <p:sldId id="294" r:id="rId12"/>
    <p:sldId id="399" r:id="rId13"/>
    <p:sldId id="305" r:id="rId14"/>
    <p:sldId id="303" r:id="rId15"/>
    <p:sldId id="307" r:id="rId16"/>
    <p:sldId id="304" r:id="rId17"/>
    <p:sldId id="398" r:id="rId18"/>
    <p:sldId id="406" r:id="rId19"/>
    <p:sldId id="408" r:id="rId20"/>
    <p:sldId id="409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1D1"/>
    <a:srgbClr val="FF9933"/>
    <a:srgbClr val="924894"/>
    <a:srgbClr val="3366FF"/>
    <a:srgbClr val="12EE22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3F3D-AEAE-42DA-B6D7-5CBAC6E68E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84E5-2BF1-4E64-B52F-AC89B0627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E64B-8B40-4791-8F41-0CA475D0E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C6834-4839-455B-B85E-882A5465E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F7AF-1AB5-403F-9922-316025C8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3CAA-8DAA-4738-930E-B6EAD8B2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4787-A777-4D87-BA9E-27AC9E64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CE2E-7222-48CE-AE37-F4463BC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6770D-57D5-438A-82E5-9C85D4C2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47014-09D6-44DF-AEB5-B979B9BC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8A51A-F288-40DD-9793-A926BF9B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31CCE-03C8-40E8-A8AE-EEFE81C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98784-4BF3-459E-BB1F-52A39D78F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1B6E7-6B40-4BD1-9637-A6329634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AACA-BFB1-44A9-AD42-38FD8AC5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FCC9-D59A-479D-9E4E-009A83C8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0996-69A0-452F-A48C-78DA3FD6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7F9-7A69-494F-8373-7846DD14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957BC-9866-456C-9D88-4EAA8739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A5EA9-00EF-47A9-A183-BC19D962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5CCF-0BA4-49DB-AE78-1730A6DF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4255-299A-439A-A0DE-F612A32A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94A9-DAB8-4E5A-9BE0-475D6BB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C9802-4FA2-44D0-8481-7E55068E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B397-63B4-4B58-A836-7F133551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2731-3317-4184-AE9B-82F50960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3A11-56CA-4AA1-89A3-625940F2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2884-D52C-4BEB-9E3B-14D39D9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DFDB-99A5-45F6-9E26-15FC340BA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22F81-3AC7-4EFA-B791-16935BD0D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D668-5606-43E4-A544-BFDDC0C5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8BB5-F5A5-4193-9F8D-DF033A82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BF73D-67C2-4615-ABEE-9762E13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6549-51F5-4DE8-9E21-F53B48A6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7512B-9113-4E18-A140-4C57C467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688E1-A633-459A-935C-4024B77C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FC946-7491-4D80-9B2C-3E951DADE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10CA5-FD38-4BA2-ADD3-6A95762D8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0C915-DC23-471D-A6FA-F8686C27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C6274-10AF-4E69-B35A-6AE88AC9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A7104-BE0D-445F-99AC-ED75358E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1B38-450B-4A83-AAAD-D6D679B8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654C5-456D-400B-A3F6-2D553925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B1EDD-2056-4B0F-9492-C0C930FD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C7C05-6249-4C6E-BA77-0AF8960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1F85B-DD94-4408-B7AE-398C2961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848C3-7A65-4578-B8BC-C416EB55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D2DC-52F6-44A0-85A9-A58EF304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9CAD-D101-406C-B4D9-548702DC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9828-F234-400A-BAEF-38443E9BF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AE2FF-F566-4F82-AA5D-B607FC39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1CA87-FE48-4F11-B0F6-14608707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168C-0001-430C-BDA3-CDC0C89A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4E683-7E42-41DF-8C59-8A020A7B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1A24-0827-4975-9290-8FCD1E35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AAF50-BF62-442A-9DF3-68E17AA3C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A44C9-9C3A-4862-9025-6036D7C6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14F47-9B45-44E0-9B96-8A9466BF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6A30F-6064-4BE2-ADFC-161D6159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BC0A9-9523-4895-9DB5-4D0E76A4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9AB1F-D464-476E-838A-D28DA4E4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B7C83-66F2-4E0D-B4D4-49CA67B5D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D41DC-C373-469F-80B9-AFADBD566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B152D-254E-4F27-A881-B1519D8FF30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32DD-BC87-48F9-A0A0-024080BCD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65FA-CBFE-42F4-8C89-6FE4348A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4F56-69B0-4D3A-AC63-CA5D043C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21.xml"/><Relationship Id="rId17" Type="http://schemas.openxmlformats.org/officeDocument/2006/relationships/image" Target="../media/image15.png"/><Relationship Id="rId2" Type="http://schemas.openxmlformats.org/officeDocument/2006/relationships/audio" Target="../media/media1.m4a"/><Relationship Id="rId16" Type="http://schemas.openxmlformats.org/officeDocument/2006/relationships/image" Target="../media/image14.gif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image" Target="../media/image9.jpg"/><Relationship Id="rId9" Type="http://schemas.openxmlformats.org/officeDocument/2006/relationships/slide" Target="slide15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14350" y="1295400"/>
            <a:ext cx="10915650" cy="5158438"/>
            <a:chOff x="414233" y="1524138"/>
            <a:chExt cx="8348767" cy="5158933"/>
          </a:xfrm>
        </p:grpSpPr>
        <p:sp>
          <p:nvSpPr>
            <p:cNvPr id="5" name="Rectangle 4"/>
            <p:cNvSpPr/>
            <p:nvPr/>
          </p:nvSpPr>
          <p:spPr>
            <a:xfrm>
              <a:off x="414233" y="1524138"/>
              <a:ext cx="8272567" cy="5158933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660198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5400" b="1" cap="all" dirty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</a:rPr>
                <a:t>CHÀO MỪNG QUÝ THẦY, CÔ GIÁO VỀ DỰ GiỜ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2570977"/>
              <a:ext cx="5943600" cy="1108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600" b="1" dirty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Môn: </a:t>
              </a:r>
              <a:r>
                <a:rPr lang="en-US" sz="6600" b="1" dirty="0" err="1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Kể</a:t>
              </a:r>
              <a:r>
                <a:rPr lang="en-US" sz="6600" b="1" dirty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 </a:t>
              </a:r>
              <a:r>
                <a:rPr lang="en-US" sz="6600" b="1" dirty="0" err="1" smtClean="0">
                  <a:ln w="28575" cmpd="sng">
                    <a:solidFill>
                      <a:srgbClr val="C80026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chuyện</a:t>
              </a:r>
              <a:endPara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2986248"/>
              <a:ext cx="8229600" cy="121012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sz="5400" b="1" dirty="0">
                <a:ln w="11430">
                  <a:solidFill>
                    <a:srgbClr val="002060"/>
                  </a:solidFill>
                </a:ln>
                <a:solidFill>
                  <a:srgbClr val="E1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10500" y="3874619"/>
            <a:ext cx="77709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 err="1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Cô</a:t>
            </a:r>
            <a:r>
              <a:rPr lang="en-US" sz="3600" i="1" dirty="0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3600" i="1" dirty="0" err="1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3600" i="1" dirty="0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: </a:t>
            </a:r>
            <a:r>
              <a:rPr lang="en-US" sz="3600" i="1" dirty="0" err="1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Lê</a:t>
            </a:r>
            <a:r>
              <a:rPr lang="en-US" sz="3600" i="1" dirty="0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3600" i="1" dirty="0" err="1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Thúy</a:t>
            </a:r>
            <a:r>
              <a:rPr lang="en-US" sz="3600" i="1" dirty="0" smtClean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731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Loan</a:t>
            </a:r>
            <a:endParaRPr lang="en-US" sz="3600" i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731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99A2D6A-D047-491A-ABAC-F070EE948BD2}"/>
              </a:ext>
            </a:extLst>
          </p:cNvPr>
          <p:cNvSpPr txBox="1"/>
          <p:nvPr/>
        </p:nvSpPr>
        <p:spPr>
          <a:xfrm>
            <a:off x="2928938" y="528639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61CCA698-E591-4767-998C-EFAF3CDAFFB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1" y="7939"/>
            <a:ext cx="8583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80" b="1" dirty="0">
                <a:solidFill>
                  <a:srgbClr val="0070C0"/>
                </a:solidFill>
                <a:latin typeface="Arial" charset="0"/>
                <a:cs typeface="Arial" charset="0"/>
              </a:rPr>
              <a:t>THẢO LUẬN NHÓM 6 – KỂ THEO TRANH</a:t>
            </a:r>
          </a:p>
        </p:txBody>
      </p:sp>
      <p:pic>
        <p:nvPicPr>
          <p:cNvPr id="28" name="Picture 27" descr="BELLS2~1">
            <a:extLst>
              <a:ext uri="{FF2B5EF4-FFF2-40B4-BE49-F238E27FC236}">
                <a16:creationId xmlns:a16="http://schemas.microsoft.com/office/drawing/2014/main" id="{DB2204AE-9DB6-4428-8770-FA1F9A30E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9"/>
            <a:ext cx="10810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ADAEA45-939C-4E7B-96D6-DD259D489F4B}"/>
              </a:ext>
            </a:extLst>
          </p:cNvPr>
          <p:cNvGrpSpPr/>
          <p:nvPr/>
        </p:nvGrpSpPr>
        <p:grpSpPr>
          <a:xfrm>
            <a:off x="4338803" y="1429034"/>
            <a:ext cx="3359580" cy="2444816"/>
            <a:chOff x="1349829" y="182334"/>
            <a:chExt cx="9977290" cy="58527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F26A63-6B14-483A-92CD-99E40240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4BA9BC-C0BF-4993-908E-011FB7DB2C6A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5128B7-DF53-4F67-B0F0-98DE077F1187}"/>
              </a:ext>
            </a:extLst>
          </p:cNvPr>
          <p:cNvGrpSpPr/>
          <p:nvPr/>
        </p:nvGrpSpPr>
        <p:grpSpPr>
          <a:xfrm>
            <a:off x="724746" y="1429033"/>
            <a:ext cx="3541673" cy="2444816"/>
            <a:chOff x="298020" y="1092136"/>
            <a:chExt cx="3541673" cy="217210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E72ABF-E456-4EA1-B237-52EAE3A8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A285FF-F185-496D-9246-D602F30B21CA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9AB506-D148-471F-84E6-42C73BB25568}"/>
              </a:ext>
            </a:extLst>
          </p:cNvPr>
          <p:cNvGrpSpPr/>
          <p:nvPr/>
        </p:nvGrpSpPr>
        <p:grpSpPr>
          <a:xfrm>
            <a:off x="7834006" y="1429033"/>
            <a:ext cx="3541673" cy="2444816"/>
            <a:chOff x="1245325" y="269422"/>
            <a:chExt cx="9143999" cy="54218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9BFDEF3-E9A8-4AA1-9308-ED5568D52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E01D48-AE9E-4E8E-950A-634BA2D03711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DE17E8-6572-442D-8D54-567019F31174}"/>
              </a:ext>
            </a:extLst>
          </p:cNvPr>
          <p:cNvGrpSpPr/>
          <p:nvPr/>
        </p:nvGrpSpPr>
        <p:grpSpPr>
          <a:xfrm>
            <a:off x="724746" y="3998348"/>
            <a:ext cx="3541673" cy="2444816"/>
            <a:chOff x="1319484" y="206470"/>
            <a:chExt cx="9281138" cy="545410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9D61DFF-2D14-4EFB-A001-00A94C97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542145-AB36-44AC-8F11-88B1E8DCAF6B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967245-8C63-4147-AC81-A72FA8C06D18}"/>
              </a:ext>
            </a:extLst>
          </p:cNvPr>
          <p:cNvGrpSpPr/>
          <p:nvPr/>
        </p:nvGrpSpPr>
        <p:grpSpPr>
          <a:xfrm>
            <a:off x="4338804" y="3998347"/>
            <a:ext cx="3359580" cy="2444816"/>
            <a:chOff x="1201783" y="256492"/>
            <a:chExt cx="9318171" cy="541055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9F5513D-43BC-4D8B-9395-2D58DEF5E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0184486-5C35-4D6F-AA1B-4E56693D3DD3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C7E3D8-77C6-4138-931F-9273DDDDCD6A}"/>
              </a:ext>
            </a:extLst>
          </p:cNvPr>
          <p:cNvGrpSpPr/>
          <p:nvPr/>
        </p:nvGrpSpPr>
        <p:grpSpPr>
          <a:xfrm>
            <a:off x="7807898" y="3998346"/>
            <a:ext cx="3593887" cy="2444816"/>
            <a:chOff x="1217568" y="191588"/>
            <a:chExt cx="9274355" cy="540044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1D5AA95-B7C0-4DFD-9B8B-BE25FBB4B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032033B-3F17-42E5-8B8D-00F1100A6412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3D06068-EB39-4E6F-ABF7-9D623C08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3" y="9942"/>
            <a:ext cx="12192002" cy="6858000"/>
          </a:xfrm>
          <a:prstGeom prst="rect">
            <a:avLst/>
          </a:prstGeom>
          <a:ln>
            <a:solidFill>
              <a:srgbClr val="F731D1"/>
            </a:solidFill>
          </a:ln>
        </p:spPr>
      </p:pic>
      <p:sp>
        <p:nvSpPr>
          <p:cNvPr id="47" name="Cloud 46">
            <a:extLst>
              <a:ext uri="{FF2B5EF4-FFF2-40B4-BE49-F238E27FC236}">
                <a16:creationId xmlns:a16="http://schemas.microsoft.com/office/drawing/2014/main" id="{565B912F-4A04-4D95-B77A-24135FEA1B84}"/>
              </a:ext>
            </a:extLst>
          </p:cNvPr>
          <p:cNvSpPr/>
          <p:nvPr/>
        </p:nvSpPr>
        <p:spPr>
          <a:xfrm>
            <a:off x="71367" y="110507"/>
            <a:ext cx="7136209" cy="276497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7BF3D2-F633-45A1-84E2-518C11A03737}"/>
              </a:ext>
            </a:extLst>
          </p:cNvPr>
          <p:cNvGrpSpPr/>
          <p:nvPr/>
        </p:nvGrpSpPr>
        <p:grpSpPr>
          <a:xfrm>
            <a:off x="20674" y="3272965"/>
            <a:ext cx="1905944" cy="2921000"/>
            <a:chOff x="2334491" y="533400"/>
            <a:chExt cx="3990109" cy="533400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nip11">
              <a:extLst>
                <a:ext uri="{FF2B5EF4-FFF2-40B4-BE49-F238E27FC236}">
                  <a16:creationId xmlns:a16="http://schemas.microsoft.com/office/drawing/2014/main" id="{D2D9BA6A-CF61-495D-A49E-CC72C19DDE39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FE8E7F8-2DF1-4B12-B57F-7E077EED4BC2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13">
              <a:extLst>
                <a:ext uri="{FF2B5EF4-FFF2-40B4-BE49-F238E27FC236}">
                  <a16:creationId xmlns:a16="http://schemas.microsoft.com/office/drawing/2014/main" id="{EB06435C-6228-473E-9AC0-889CB0BAD11C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20BFEA89-3806-4575-80B0-17D7DF612EE4}"/>
              </a:ext>
            </a:extLst>
          </p:cNvPr>
          <p:cNvSpPr/>
          <p:nvPr/>
        </p:nvSpPr>
        <p:spPr>
          <a:xfrm>
            <a:off x="304795" y="3574511"/>
            <a:ext cx="1409662" cy="2281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5FB286-F84F-4411-A1F6-F20765120BA5}"/>
              </a:ext>
            </a:extLst>
          </p:cNvPr>
          <p:cNvSpPr/>
          <p:nvPr/>
        </p:nvSpPr>
        <p:spPr>
          <a:xfrm>
            <a:off x="1462295" y="4547419"/>
            <a:ext cx="195222" cy="2121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A3DE1EA5-6330-4528-B1F1-A7E868B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938" y="5782642"/>
            <a:ext cx="866337" cy="9946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DBC20AE-1056-4CB5-B058-3778F06D7810}"/>
              </a:ext>
            </a:extLst>
          </p:cNvPr>
          <p:cNvSpPr/>
          <p:nvPr/>
        </p:nvSpPr>
        <p:spPr>
          <a:xfrm rot="21323880">
            <a:off x="702638" y="588544"/>
            <a:ext cx="5873667" cy="1525164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>
                <a:gd name="adj1" fmla="val 12084"/>
                <a:gd name="adj2" fmla="val 205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000" b="1" i="1" dirty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Ô </a:t>
            </a:r>
            <a:r>
              <a:rPr lang="en-US" sz="6000" b="1" i="1" dirty="0" err="1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Cửa</a:t>
            </a:r>
            <a:r>
              <a:rPr lang="en-US" sz="6000" b="1" i="1" dirty="0" smtClean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Bí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Ciel Finch" panose="02000508040000020003" pitchFamily="2" charset="0"/>
              </a:rPr>
              <a:t>Mật</a:t>
            </a:r>
            <a:endParaRPr lang="en-US" sz="6000" b="1" i="1" dirty="0">
              <a:ln w="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Ciel Finch" panose="02000508040000020003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5217D4-F335-4131-BDD6-2E361AC1BB28}"/>
              </a:ext>
            </a:extLst>
          </p:cNvPr>
          <p:cNvGrpSpPr/>
          <p:nvPr/>
        </p:nvGrpSpPr>
        <p:grpSpPr>
          <a:xfrm>
            <a:off x="2080091" y="3299075"/>
            <a:ext cx="1905944" cy="2921000"/>
            <a:chOff x="2334491" y="533400"/>
            <a:chExt cx="3990109" cy="5334000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Snip11">
              <a:extLst>
                <a:ext uri="{FF2B5EF4-FFF2-40B4-BE49-F238E27FC236}">
                  <a16:creationId xmlns:a16="http://schemas.microsoft.com/office/drawing/2014/main" id="{57E3CEDE-25AB-4A83-A9F9-21AF92639174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8" name="Frame 37">
              <a:extLst>
                <a:ext uri="{FF2B5EF4-FFF2-40B4-BE49-F238E27FC236}">
                  <a16:creationId xmlns:a16="http://schemas.microsoft.com/office/drawing/2014/main" id="{30A15741-9A6D-4CCA-884A-3583E9BE7866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9" name="Snip 13">
              <a:extLst>
                <a:ext uri="{FF2B5EF4-FFF2-40B4-BE49-F238E27FC236}">
                  <a16:creationId xmlns:a16="http://schemas.microsoft.com/office/drawing/2014/main" id="{D233FBA9-3B76-4DC1-A8BD-5145ED58F34D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FCCB3FA1-1F16-49C7-B69F-3AC2EF5F1F59}"/>
              </a:ext>
            </a:extLst>
          </p:cNvPr>
          <p:cNvSpPr/>
          <p:nvPr/>
        </p:nvSpPr>
        <p:spPr>
          <a:xfrm>
            <a:off x="2364212" y="3600621"/>
            <a:ext cx="1409662" cy="2281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34A3F-00D5-44F2-8B8B-EEB33874BC1D}"/>
              </a:ext>
            </a:extLst>
          </p:cNvPr>
          <p:cNvSpPr/>
          <p:nvPr/>
        </p:nvSpPr>
        <p:spPr>
          <a:xfrm>
            <a:off x="3521712" y="4573529"/>
            <a:ext cx="195222" cy="2121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F668E1-E72D-4E20-9FAE-E859114FD709}"/>
              </a:ext>
            </a:extLst>
          </p:cNvPr>
          <p:cNvGrpSpPr/>
          <p:nvPr/>
        </p:nvGrpSpPr>
        <p:grpSpPr>
          <a:xfrm>
            <a:off x="4180811" y="3299075"/>
            <a:ext cx="1905944" cy="2921000"/>
            <a:chOff x="2334491" y="533400"/>
            <a:chExt cx="3990109" cy="5334000"/>
          </a:xfrm>
          <a:solidFill>
            <a:srgbClr val="12EE22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Snip11">
              <a:extLst>
                <a:ext uri="{FF2B5EF4-FFF2-40B4-BE49-F238E27FC236}">
                  <a16:creationId xmlns:a16="http://schemas.microsoft.com/office/drawing/2014/main" id="{C7BB4177-9B9C-47A9-87CD-4EBEDEAA9CE3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ame 51">
              <a:extLst>
                <a:ext uri="{FF2B5EF4-FFF2-40B4-BE49-F238E27FC236}">
                  <a16:creationId xmlns:a16="http://schemas.microsoft.com/office/drawing/2014/main" id="{D0D6DD9F-8063-4768-9B9C-B5DFF3E594EA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Snip 13">
              <a:extLst>
                <a:ext uri="{FF2B5EF4-FFF2-40B4-BE49-F238E27FC236}">
                  <a16:creationId xmlns:a16="http://schemas.microsoft.com/office/drawing/2014/main" id="{0002D5EF-0FC2-4C42-893D-0581724C920C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hlinkClick r:id="rId8" action="ppaction://hlinksldjump"/>
            <a:extLst>
              <a:ext uri="{FF2B5EF4-FFF2-40B4-BE49-F238E27FC236}">
                <a16:creationId xmlns:a16="http://schemas.microsoft.com/office/drawing/2014/main" id="{D84264B2-6BE2-4735-967D-EB1C1E8D2BC9}"/>
              </a:ext>
            </a:extLst>
          </p:cNvPr>
          <p:cNvSpPr/>
          <p:nvPr/>
        </p:nvSpPr>
        <p:spPr>
          <a:xfrm>
            <a:off x="4464932" y="3600621"/>
            <a:ext cx="1409662" cy="2281997"/>
          </a:xfrm>
          <a:prstGeom prst="rect">
            <a:avLst/>
          </a:prstGeom>
          <a:solidFill>
            <a:srgbClr val="12EE22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B6950BF-EFE1-4A27-9021-1E2F4E1E9ED6}"/>
              </a:ext>
            </a:extLst>
          </p:cNvPr>
          <p:cNvSpPr/>
          <p:nvPr/>
        </p:nvSpPr>
        <p:spPr>
          <a:xfrm>
            <a:off x="5622432" y="4573529"/>
            <a:ext cx="195222" cy="212156"/>
          </a:xfrm>
          <a:prstGeom prst="ellipse">
            <a:avLst/>
          </a:prstGeom>
          <a:solidFill>
            <a:srgbClr val="12EE22"/>
          </a:solidFill>
          <a:ln>
            <a:solidFill>
              <a:srgbClr val="12EE2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A86112-4A73-4A8D-BFA4-6D68DDE45740}"/>
              </a:ext>
            </a:extLst>
          </p:cNvPr>
          <p:cNvGrpSpPr/>
          <p:nvPr/>
        </p:nvGrpSpPr>
        <p:grpSpPr>
          <a:xfrm>
            <a:off x="6199009" y="3299075"/>
            <a:ext cx="1905944" cy="2921000"/>
            <a:chOff x="2334491" y="533400"/>
            <a:chExt cx="3990109" cy="5334000"/>
          </a:xfrm>
          <a:solidFill>
            <a:srgbClr val="F731D1"/>
          </a:solidFill>
          <a:effectLst>
            <a:glow rad="101600">
              <a:srgbClr val="F731D1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Snip11">
              <a:extLst>
                <a:ext uri="{FF2B5EF4-FFF2-40B4-BE49-F238E27FC236}">
                  <a16:creationId xmlns:a16="http://schemas.microsoft.com/office/drawing/2014/main" id="{E311188F-7EDF-49FE-ADD3-6EB706662160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ame 57">
              <a:extLst>
                <a:ext uri="{FF2B5EF4-FFF2-40B4-BE49-F238E27FC236}">
                  <a16:creationId xmlns:a16="http://schemas.microsoft.com/office/drawing/2014/main" id="{4813B771-612C-46E9-B5CD-00E9BD644380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Snip 13">
              <a:extLst>
                <a:ext uri="{FF2B5EF4-FFF2-40B4-BE49-F238E27FC236}">
                  <a16:creationId xmlns:a16="http://schemas.microsoft.com/office/drawing/2014/main" id="{2F00FBEA-9A02-4C03-A0FF-59710BDBED42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hlinkClick r:id="rId9" action="ppaction://hlinksldjump"/>
            <a:extLst>
              <a:ext uri="{FF2B5EF4-FFF2-40B4-BE49-F238E27FC236}">
                <a16:creationId xmlns:a16="http://schemas.microsoft.com/office/drawing/2014/main" id="{3556E55C-9C0B-4C41-AD33-513CFF3E32C6}"/>
              </a:ext>
            </a:extLst>
          </p:cNvPr>
          <p:cNvSpPr/>
          <p:nvPr/>
        </p:nvSpPr>
        <p:spPr>
          <a:xfrm>
            <a:off x="6483130" y="3600621"/>
            <a:ext cx="1409662" cy="2281997"/>
          </a:xfrm>
          <a:prstGeom prst="rect">
            <a:avLst/>
          </a:prstGeom>
          <a:solidFill>
            <a:srgbClr val="F731D1"/>
          </a:solidFill>
          <a:ln>
            <a:noFill/>
          </a:ln>
          <a:effectLst>
            <a:glow rad="101600">
              <a:srgbClr val="F731D1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0ABB17-C41A-48EB-AAED-3ACAFDD148D9}"/>
              </a:ext>
            </a:extLst>
          </p:cNvPr>
          <p:cNvSpPr/>
          <p:nvPr/>
        </p:nvSpPr>
        <p:spPr>
          <a:xfrm>
            <a:off x="7640630" y="4573529"/>
            <a:ext cx="195222" cy="212156"/>
          </a:xfrm>
          <a:prstGeom prst="ellipse">
            <a:avLst/>
          </a:prstGeom>
          <a:solidFill>
            <a:srgbClr val="F731D1"/>
          </a:solidFill>
          <a:ln>
            <a:solidFill>
              <a:srgbClr val="F731D1"/>
            </a:solidFill>
          </a:ln>
          <a:effectLst>
            <a:glow rad="101600">
              <a:srgbClr val="F731D1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FFAD81-5855-4B85-83DC-8687C639DC4A}"/>
              </a:ext>
            </a:extLst>
          </p:cNvPr>
          <p:cNvGrpSpPr/>
          <p:nvPr/>
        </p:nvGrpSpPr>
        <p:grpSpPr>
          <a:xfrm>
            <a:off x="8246823" y="3299075"/>
            <a:ext cx="1905944" cy="2921000"/>
            <a:chOff x="2334491" y="533400"/>
            <a:chExt cx="3990109" cy="5334000"/>
          </a:xfrm>
          <a:solidFill>
            <a:srgbClr val="3366FF"/>
          </a:solidFill>
          <a:effectLst>
            <a:glow rad="101600">
              <a:srgbClr val="3366FF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Snip11">
              <a:extLst>
                <a:ext uri="{FF2B5EF4-FFF2-40B4-BE49-F238E27FC236}">
                  <a16:creationId xmlns:a16="http://schemas.microsoft.com/office/drawing/2014/main" id="{C6859A09-C5CD-45AC-9B14-21BFD0E003B9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ame 63">
              <a:extLst>
                <a:ext uri="{FF2B5EF4-FFF2-40B4-BE49-F238E27FC236}">
                  <a16:creationId xmlns:a16="http://schemas.microsoft.com/office/drawing/2014/main" id="{853A3EFB-8EA3-4270-95C0-8527A84E1107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Snip 13">
              <a:extLst>
                <a:ext uri="{FF2B5EF4-FFF2-40B4-BE49-F238E27FC236}">
                  <a16:creationId xmlns:a16="http://schemas.microsoft.com/office/drawing/2014/main" id="{EF376DF1-D3BA-43EE-B5ED-1B5A25E2D4A9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hlinkClick r:id="rId10" action="ppaction://hlinksldjump"/>
            <a:extLst>
              <a:ext uri="{FF2B5EF4-FFF2-40B4-BE49-F238E27FC236}">
                <a16:creationId xmlns:a16="http://schemas.microsoft.com/office/drawing/2014/main" id="{4D0E7CA2-A101-4D9E-86D4-3758E4C98478}"/>
              </a:ext>
            </a:extLst>
          </p:cNvPr>
          <p:cNvSpPr/>
          <p:nvPr/>
        </p:nvSpPr>
        <p:spPr>
          <a:xfrm>
            <a:off x="8530944" y="3600621"/>
            <a:ext cx="1409662" cy="2281997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glow rad="101600">
              <a:srgbClr val="3366FF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AC11067-775F-4CE2-9B3E-D813D5E6655A}"/>
              </a:ext>
            </a:extLst>
          </p:cNvPr>
          <p:cNvSpPr/>
          <p:nvPr/>
        </p:nvSpPr>
        <p:spPr>
          <a:xfrm>
            <a:off x="9688444" y="4573529"/>
            <a:ext cx="195222" cy="212156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>
            <a:glow rad="101600">
              <a:srgbClr val="3366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6D09057-D0DA-4EAD-88B3-A885B966244F}"/>
              </a:ext>
            </a:extLst>
          </p:cNvPr>
          <p:cNvGrpSpPr/>
          <p:nvPr/>
        </p:nvGrpSpPr>
        <p:grpSpPr>
          <a:xfrm>
            <a:off x="10266414" y="3299075"/>
            <a:ext cx="1905944" cy="2921000"/>
            <a:chOff x="2334491" y="533400"/>
            <a:chExt cx="3990109" cy="5334000"/>
          </a:xfrm>
          <a:solidFill>
            <a:srgbClr val="FF9933"/>
          </a:solidFill>
          <a:effectLst>
            <a:glow rad="101600">
              <a:srgbClr val="FF9933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Snip11">
              <a:extLst>
                <a:ext uri="{FF2B5EF4-FFF2-40B4-BE49-F238E27FC236}">
                  <a16:creationId xmlns:a16="http://schemas.microsoft.com/office/drawing/2014/main" id="{ADDD96BB-BFDE-4852-A826-8CF3AD0941ED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ame 69">
              <a:extLst>
                <a:ext uri="{FF2B5EF4-FFF2-40B4-BE49-F238E27FC236}">
                  <a16:creationId xmlns:a16="http://schemas.microsoft.com/office/drawing/2014/main" id="{FAACA1AC-45F3-4A81-81AE-DA5B343983AA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Snip 13">
              <a:extLst>
                <a:ext uri="{FF2B5EF4-FFF2-40B4-BE49-F238E27FC236}">
                  <a16:creationId xmlns:a16="http://schemas.microsoft.com/office/drawing/2014/main" id="{53A33F0E-3EDB-4042-8F36-6CC840A0BDF2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hlinkClick r:id="rId11" action="ppaction://hlinksldjump"/>
            <a:extLst>
              <a:ext uri="{FF2B5EF4-FFF2-40B4-BE49-F238E27FC236}">
                <a16:creationId xmlns:a16="http://schemas.microsoft.com/office/drawing/2014/main" id="{FC5046B3-512D-41AA-B85A-C34E2770FCC7}"/>
              </a:ext>
            </a:extLst>
          </p:cNvPr>
          <p:cNvSpPr/>
          <p:nvPr/>
        </p:nvSpPr>
        <p:spPr>
          <a:xfrm>
            <a:off x="10550535" y="3600621"/>
            <a:ext cx="1409662" cy="2281997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2D8AFE0-CFD4-4267-9C66-EFB079FFFBC6}"/>
              </a:ext>
            </a:extLst>
          </p:cNvPr>
          <p:cNvSpPr/>
          <p:nvPr/>
        </p:nvSpPr>
        <p:spPr>
          <a:xfrm>
            <a:off x="11708035" y="4573529"/>
            <a:ext cx="195222" cy="212156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2581E47B-3F6A-4D30-A0DB-77B744B4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62" y="1602241"/>
            <a:ext cx="1328982" cy="1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A575EEF-126E-4DC0-8D94-E4CFEECB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353" y="5829560"/>
            <a:ext cx="1013190" cy="9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background\character\58c110d88eb6c.png">
            <a:extLst>
              <a:ext uri="{FF2B5EF4-FFF2-40B4-BE49-F238E27FC236}">
                <a16:creationId xmlns:a16="http://schemas.microsoft.com/office/drawing/2014/main" id="{2AC412A9-F09D-47AB-A681-7683A6BC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63" y="5600270"/>
            <a:ext cx="1409662" cy="14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EE7801E-AF2D-4ED3-8EA7-4115FACF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9224" y="5595959"/>
            <a:ext cx="844033" cy="13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̉n ghi Mới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0535" y="220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46" grpId="0"/>
      <p:bldP spid="48" grpId="0" animBg="1"/>
      <p:bldP spid="49" grpId="0" animBg="1"/>
      <p:bldP spid="54" grpId="0" animBg="1"/>
      <p:bldP spid="55" grpId="0" animBg="1"/>
      <p:bldP spid="60" grpId="0" animBg="1"/>
      <p:bldP spid="61" grpId="0" animBg="1"/>
      <p:bldP spid="66" grpId="0" animBg="1"/>
      <p:bldP spid="67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B394F-16F5-457F-8583-244A7D2B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6" y="112505"/>
            <a:ext cx="10815236" cy="6632989"/>
          </a:xfrm>
          <a:prstGeom prst="roundRect">
            <a:avLst>
              <a:gd name="adj" fmla="val 100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3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939606-E280-4899-BA6F-6A29A4590691}"/>
              </a:ext>
            </a:extLst>
          </p:cNvPr>
          <p:cNvSpPr/>
          <p:nvPr/>
        </p:nvSpPr>
        <p:spPr>
          <a:xfrm>
            <a:off x="942705" y="404582"/>
            <a:ext cx="1182186" cy="117166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6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F2D97-6CFE-48B4-AC8D-E16E1011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5232"/>
            <a:ext cx="11042469" cy="6547535"/>
          </a:xfrm>
          <a:prstGeom prst="roundRect">
            <a:avLst>
              <a:gd name="adj" fmla="val 8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337737B-8C43-4130-9D44-20BD8BAA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663468-63B5-41CD-BB51-4B60B53BDFA5}"/>
              </a:ext>
            </a:extLst>
          </p:cNvPr>
          <p:cNvSpPr/>
          <p:nvPr/>
        </p:nvSpPr>
        <p:spPr>
          <a:xfrm>
            <a:off x="977539" y="651193"/>
            <a:ext cx="1190895" cy="109052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3</a:t>
            </a:r>
            <a:endParaRPr lang="en-US" sz="7200" b="1"/>
          </a:p>
        </p:txBody>
      </p:sp>
    </p:spTree>
    <p:extLst>
      <p:ext uri="{BB962C8B-B14F-4D97-AF65-F5344CB8AC3E}">
        <p14:creationId xmlns:p14="http://schemas.microsoft.com/office/powerpoint/2010/main" val="1515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24EC9C-87F6-43EA-A56E-3BDE2C93D7A7}"/>
              </a:ext>
            </a:extLst>
          </p:cNvPr>
          <p:cNvGrpSpPr/>
          <p:nvPr/>
        </p:nvGrpSpPr>
        <p:grpSpPr>
          <a:xfrm>
            <a:off x="383177" y="86540"/>
            <a:ext cx="10998925" cy="6523266"/>
            <a:chOff x="1349829" y="182334"/>
            <a:chExt cx="9977290" cy="58527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671626-39EB-4096-9CB3-567CB7785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3F5E5-ABA2-4DC8-B4C3-1441B1481F36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2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96EBBF6F-AFB9-45B4-8470-433523B1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E8A420-4D06-46E9-8DCC-9C3EFAF0BCD8}"/>
              </a:ext>
            </a:extLst>
          </p:cNvPr>
          <p:cNvGrpSpPr/>
          <p:nvPr/>
        </p:nvGrpSpPr>
        <p:grpSpPr>
          <a:xfrm>
            <a:off x="422500" y="206470"/>
            <a:ext cx="10916059" cy="6490421"/>
            <a:chOff x="1319484" y="206470"/>
            <a:chExt cx="9281138" cy="54541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C721A4-22D8-455F-BDCA-51386D2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4B4E5D-19E9-4713-94E6-BAA3A9A1BA9D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4</a:t>
              </a:r>
              <a:endParaRPr lang="en-US" sz="7200" b="1"/>
            </a:p>
          </p:txBody>
        </p:sp>
      </p:grpSp>
      <p:pic>
        <p:nvPicPr>
          <p:cNvPr id="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AE3DF97-9124-4A12-B14A-964333CF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882279-EDAB-4BEF-80BD-FF8E695B8F81}"/>
              </a:ext>
            </a:extLst>
          </p:cNvPr>
          <p:cNvGrpSpPr/>
          <p:nvPr/>
        </p:nvGrpSpPr>
        <p:grpSpPr>
          <a:xfrm>
            <a:off x="494757" y="243840"/>
            <a:ext cx="11035392" cy="6191794"/>
            <a:chOff x="1217568" y="191588"/>
            <a:chExt cx="9274355" cy="5400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D0C144-49CB-4279-BE2C-548424DA4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8BCF56-0D2B-4EA1-886C-66DA3DC8A62E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6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882E39-575E-4BDA-B15B-69B454597ED9}"/>
              </a:ext>
            </a:extLst>
          </p:cNvPr>
          <p:cNvGrpSpPr/>
          <p:nvPr/>
        </p:nvGrpSpPr>
        <p:grpSpPr>
          <a:xfrm>
            <a:off x="513805" y="204240"/>
            <a:ext cx="10929258" cy="6466526"/>
            <a:chOff x="1201783" y="256492"/>
            <a:chExt cx="9318171" cy="54105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528149-F0AC-49E3-AE80-B5DBAA378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3001C8-8424-45B6-8718-78ED22AE1B31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7200" b="1"/>
                <a:t>5</a:t>
              </a:r>
              <a:endParaRPr lang="en-US" sz="7200" b="1"/>
            </a:p>
          </p:txBody>
        </p:sp>
      </p:grpSp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D987245-CECA-4F48-B042-DB69CB65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172" y="5307770"/>
            <a:ext cx="1165827" cy="1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37222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958976"/>
            <a:ext cx="8026400" cy="225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855878">
              <a:lnSpc>
                <a:spcPct val="150000"/>
              </a:lnSpc>
              <a:defRPr/>
            </a:pP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nhí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cha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dÆn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, ®i ®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n¬i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chèn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la cµ,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dÔ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kÎ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lîi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120" dirty="0" err="1">
                <a:solidFill>
                  <a:srgbClr val="0000CC"/>
                </a:solidFill>
                <a:latin typeface=".VnAvant" pitchFamily="34" charset="0"/>
              </a:rPr>
              <a:t>dông</a:t>
            </a:r>
            <a:r>
              <a:rPr lang="en-US" sz="312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42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4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7142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73355"/>
            <a:ext cx="10883021" cy="6508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1" y="4722184"/>
            <a:ext cx="2759389" cy="23739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id="{19FB7F53-FA30-4079-A14D-3EB7909E14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6294" y="1143000"/>
            <a:ext cx="7565906" cy="571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8026"/>
              </a:avLst>
            </a:prstTxWarp>
          </a:bodyPr>
          <a:lstStyle/>
          <a:p>
            <a:pPr algn="ctr"/>
            <a:r>
              <a:rPr lang="en-US" sz="1400" b="1" kern="1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Tiết</a:t>
            </a:r>
            <a:r>
              <a:rPr lang="en-US" sz="14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đến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đây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kết</a:t>
            </a:r>
            <a:r>
              <a:rPr lang="en-US" sz="14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thúc</a:t>
            </a:r>
            <a:endParaRPr lang="en-US" sz="1400" b="1" kern="1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024A6E99-3BA7-45D2-B5E1-028498948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6731" y="4343400"/>
            <a:ext cx="9298458" cy="7067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Kính chúc các thầy cô sức khỏe, thành công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F1C4C-21C4-460E-BFFF-777407BD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3" y="959155"/>
            <a:ext cx="2333626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EA51D-43AB-4BFA-B997-54357900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685" y="4303724"/>
            <a:ext cx="2191878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0BD8F-7543-4010-85D1-A8A2D17CD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1494" y="1532538"/>
            <a:ext cx="2333626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E2515-F553-4814-A3D9-0DBA599AE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53" y="3253472"/>
            <a:ext cx="2333626" cy="990600"/>
          </a:xfrm>
          <a:prstGeom prst="rect">
            <a:avLst/>
          </a:prstGeom>
        </p:spPr>
      </p:pic>
      <p:pic>
        <p:nvPicPr>
          <p:cNvPr id="12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521" y="1532538"/>
            <a:ext cx="3099658" cy="28856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23024" y="2133600"/>
            <a:ext cx="156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vi-VN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17805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68F95-70A0-47F6-BA09-B45964A2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39" y="118245"/>
            <a:ext cx="9597118" cy="5885917"/>
          </a:xfrm>
          <a:prstGeom prst="roundRect">
            <a:avLst>
              <a:gd name="adj" fmla="val 100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88BA206D-05FB-48CC-908B-AA7C3491191A}"/>
              </a:ext>
            </a:extLst>
          </p:cNvPr>
          <p:cNvSpPr/>
          <p:nvPr/>
        </p:nvSpPr>
        <p:spPr>
          <a:xfrm>
            <a:off x="740230" y="4753286"/>
            <a:ext cx="10389326" cy="179328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218703-16B7-4786-A5B9-0026019A11B3}"/>
              </a:ext>
            </a:extLst>
          </p:cNvPr>
          <p:cNvSpPr/>
          <p:nvPr/>
        </p:nvSpPr>
        <p:spPr>
          <a:xfrm>
            <a:off x="1569722" y="430708"/>
            <a:ext cx="1045029" cy="9713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66E32-3A72-4920-9B6E-610784DE0DC5}"/>
              </a:ext>
            </a:extLst>
          </p:cNvPr>
          <p:cNvSpPr txBox="1"/>
          <p:nvPr/>
        </p:nvSpPr>
        <p:spPr>
          <a:xfrm>
            <a:off x="1817894" y="4978124"/>
            <a:ext cx="90090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V×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sao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c«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l¹i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tªn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lµ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§á? MÑ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giao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viÖc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g×? MÑ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dÆn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iÒu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3ACA35-B0C6-4281-A285-D0CA98F886EF}"/>
              </a:ext>
            </a:extLst>
          </p:cNvPr>
          <p:cNvGrpSpPr/>
          <p:nvPr/>
        </p:nvGrpSpPr>
        <p:grpSpPr>
          <a:xfrm>
            <a:off x="1349829" y="182334"/>
            <a:ext cx="9977290" cy="5852705"/>
            <a:chOff x="1349829" y="182334"/>
            <a:chExt cx="9977290" cy="58527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F03883-6D5F-4874-9B44-697C2D07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D4FE02-1B65-4146-982C-968D86A8998D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/>
                <a:t>2</a:t>
              </a:r>
              <a:endParaRPr lang="en-US" sz="6000" b="1"/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5225A58A-9DA3-4AAD-8EA1-6BCA0019B560}"/>
              </a:ext>
            </a:extLst>
          </p:cNvPr>
          <p:cNvSpPr/>
          <p:nvPr/>
        </p:nvSpPr>
        <p:spPr>
          <a:xfrm>
            <a:off x="1863634" y="4945487"/>
            <a:ext cx="8900159" cy="1986195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18847-DBE1-432D-8FED-51A3DC7E70F0}"/>
              </a:ext>
            </a:extLst>
          </p:cNvPr>
          <p:cNvSpPr txBox="1"/>
          <p:nvPr/>
        </p:nvSpPr>
        <p:spPr>
          <a:xfrm>
            <a:off x="2631891" y="5371204"/>
            <a:ext cx="82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á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thËt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µ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cho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biÕt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iÒu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 </a:t>
            </a:r>
          </a:p>
          <a:p>
            <a:pPr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Sãi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nãi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 ®Ó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lõa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94B1B-415C-4271-9DF1-C994D154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269422"/>
            <a:ext cx="9143999" cy="5421854"/>
          </a:xfrm>
          <a:prstGeom prst="roundRect">
            <a:avLst>
              <a:gd name="adj" fmla="val 8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55D5C5-715D-4C31-AC9D-094880CC5252}"/>
              </a:ext>
            </a:extLst>
          </p:cNvPr>
          <p:cNvSpPr/>
          <p:nvPr/>
        </p:nvSpPr>
        <p:spPr>
          <a:xfrm>
            <a:off x="1561013" y="607650"/>
            <a:ext cx="1045029" cy="97137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3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25413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1DAA4B-9735-4135-B422-23C6F0DB59A7}"/>
              </a:ext>
            </a:extLst>
          </p:cNvPr>
          <p:cNvGrpSpPr/>
          <p:nvPr/>
        </p:nvGrpSpPr>
        <p:grpSpPr>
          <a:xfrm>
            <a:off x="1319484" y="206470"/>
            <a:ext cx="9281138" cy="5454101"/>
            <a:chOff x="1319484" y="206470"/>
            <a:chExt cx="9281138" cy="54541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13B7EF-F970-4E2E-B9E7-4F0CD4F6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B89126-3522-42F8-9C50-72D3935B8854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/>
                <a:t>4</a:t>
              </a:r>
              <a:endParaRPr lang="en-US" sz="6000" b="1"/>
            </a:p>
          </p:txBody>
        </p: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1569FB42-BB4F-4D81-9EF4-AA5E740064EF}"/>
              </a:ext>
            </a:extLst>
          </p:cNvPr>
          <p:cNvSpPr/>
          <p:nvPr/>
        </p:nvSpPr>
        <p:spPr>
          <a:xfrm>
            <a:off x="740230" y="4946469"/>
            <a:ext cx="10389326" cy="179328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07DF7-6713-477A-9693-242346B295E0}"/>
              </a:ext>
            </a:extLst>
          </p:cNvPr>
          <p:cNvSpPr txBox="1"/>
          <p:nvPr/>
        </p:nvSpPr>
        <p:spPr>
          <a:xfrm>
            <a:off x="1721089" y="5243037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Õn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µ bµ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§á ®·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thÊy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g×</a:t>
            </a:r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?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E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®·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nh÷ng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365" y="685132"/>
            <a:ext cx="6053624" cy="4749017"/>
            <a:chOff x="-1" y="814371"/>
            <a:chExt cx="5666573" cy="45077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5FE275-2D28-44AC-AB92-3DD70B48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" y="814371"/>
              <a:ext cx="5575133" cy="3237174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5FF89695-8B32-455B-AE2E-F766B486BF80}"/>
                </a:ext>
              </a:extLst>
            </p:cNvPr>
            <p:cNvSpPr/>
            <p:nvPr/>
          </p:nvSpPr>
          <p:spPr>
            <a:xfrm>
              <a:off x="-1" y="3735119"/>
              <a:ext cx="5290457" cy="1586956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21AC7A-07E8-4134-953D-E4E868194811}"/>
                </a:ext>
              </a:extLst>
            </p:cNvPr>
            <p:cNvSpPr txBox="1"/>
            <p:nvPr/>
          </p:nvSpPr>
          <p:spPr>
            <a:xfrm>
              <a:off x="542656" y="4051545"/>
              <a:ext cx="464329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B¸c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thî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s¨n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nghe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thÊy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g× </a:t>
              </a:r>
            </a:p>
            <a:p>
              <a:pPr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vµ ®·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lµm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g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×?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DF0D1D-FA43-4E73-A4B1-51C67FBE682D}"/>
                </a:ext>
              </a:extLst>
            </p:cNvPr>
            <p:cNvSpPr/>
            <p:nvPr/>
          </p:nvSpPr>
          <p:spPr>
            <a:xfrm>
              <a:off x="182880" y="953589"/>
              <a:ext cx="738050" cy="77070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 dirty="0"/>
                <a:t>5</a:t>
              </a:r>
              <a:endParaRPr lang="en-US" sz="6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08606" y="685132"/>
            <a:ext cx="5759246" cy="4645986"/>
            <a:chOff x="5591845" y="788163"/>
            <a:chExt cx="5759246" cy="46459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23A04E-AB86-4ECE-962F-4738FACAF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19" r="1427"/>
            <a:stretch/>
          </p:blipFill>
          <p:spPr>
            <a:xfrm>
              <a:off x="5683018" y="788163"/>
              <a:ext cx="5668073" cy="3300512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489EA0B5-8BFC-4E80-A6BD-C043907B1670}"/>
                </a:ext>
              </a:extLst>
            </p:cNvPr>
            <p:cNvSpPr/>
            <p:nvPr/>
          </p:nvSpPr>
          <p:spPr>
            <a:xfrm>
              <a:off x="5591845" y="3735119"/>
              <a:ext cx="5759246" cy="1699030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1291117-3404-4475-8D84-FA06E4AE60A9}"/>
                </a:ext>
              </a:extLst>
            </p:cNvPr>
            <p:cNvSpPr/>
            <p:nvPr/>
          </p:nvSpPr>
          <p:spPr>
            <a:xfrm>
              <a:off x="5847813" y="901859"/>
              <a:ext cx="785672" cy="780238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6000" b="1" dirty="0"/>
                <a:t>6</a:t>
              </a:r>
              <a:endParaRPr lang="en-US" sz="6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69A1E-12C8-4E18-AAB1-87D2863FD733}"/>
                </a:ext>
              </a:extLst>
            </p:cNvPr>
            <p:cNvSpPr txBox="1"/>
            <p:nvPr/>
          </p:nvSpPr>
          <p:spPr>
            <a:xfrm>
              <a:off x="6025724" y="4125085"/>
              <a:ext cx="528337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Qua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c©u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chuyÖn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Kh¨n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§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á ®·</a:t>
              </a:r>
            </a:p>
            <a:p>
              <a:pPr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hiÓu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ra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®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iÒu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itchFamily="34" charset="0"/>
                </a:rPr>
                <a:t> g×?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CC54B-9494-4DC3-95AA-0C60416411DE}"/>
              </a:ext>
            </a:extLst>
          </p:cNvPr>
          <p:cNvGrpSpPr/>
          <p:nvPr/>
        </p:nvGrpSpPr>
        <p:grpSpPr>
          <a:xfrm>
            <a:off x="4338803" y="1324527"/>
            <a:ext cx="3359580" cy="2444816"/>
            <a:chOff x="1349829" y="182334"/>
            <a:chExt cx="9977290" cy="58527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93ED5A-8C71-4E3E-B8FA-60161C8A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29" y="182334"/>
              <a:ext cx="9977290" cy="5852705"/>
            </a:xfrm>
            <a:prstGeom prst="roundRect">
              <a:avLst>
                <a:gd name="adj" fmla="val 862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C30AF-E09F-4209-96A8-094F7F0265F2}"/>
                </a:ext>
              </a:extLst>
            </p:cNvPr>
            <p:cNvSpPr/>
            <p:nvPr/>
          </p:nvSpPr>
          <p:spPr>
            <a:xfrm>
              <a:off x="1752602" y="517793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/>
                <a:t>2</a:t>
              </a:r>
              <a:endParaRPr lang="en-US" sz="24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2A659-3EC9-43B3-BC7B-D9DB42D8FEA1}"/>
              </a:ext>
            </a:extLst>
          </p:cNvPr>
          <p:cNvGrpSpPr/>
          <p:nvPr/>
        </p:nvGrpSpPr>
        <p:grpSpPr>
          <a:xfrm>
            <a:off x="724746" y="1324526"/>
            <a:ext cx="3541673" cy="2444816"/>
            <a:chOff x="298020" y="1092136"/>
            <a:chExt cx="3541673" cy="21721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9305F1-0BB3-4132-B9DE-EC235C8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20" y="1092136"/>
              <a:ext cx="3541673" cy="2172109"/>
            </a:xfrm>
            <a:prstGeom prst="roundRect">
              <a:avLst>
                <a:gd name="adj" fmla="val 1008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C8E594-F973-454E-9F0D-897D10AAF330}"/>
                </a:ext>
              </a:extLst>
            </p:cNvPr>
            <p:cNvSpPr/>
            <p:nvPr/>
          </p:nvSpPr>
          <p:spPr>
            <a:xfrm>
              <a:off x="420191" y="1216634"/>
              <a:ext cx="354872" cy="360504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D48DA4-6B02-49B7-96A8-16BFB225D4A6}"/>
              </a:ext>
            </a:extLst>
          </p:cNvPr>
          <p:cNvGrpSpPr/>
          <p:nvPr/>
        </p:nvGrpSpPr>
        <p:grpSpPr>
          <a:xfrm>
            <a:off x="7834006" y="1324526"/>
            <a:ext cx="3541673" cy="2444816"/>
            <a:chOff x="1245325" y="269422"/>
            <a:chExt cx="9143999" cy="5421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DB7E0-B851-4650-9289-26E3E66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325" y="269422"/>
              <a:ext cx="9143999" cy="5421854"/>
            </a:xfrm>
            <a:prstGeom prst="roundRect">
              <a:avLst>
                <a:gd name="adj" fmla="val 89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1EAB19-B5A0-47A4-B17F-BC0D6C8CC29B}"/>
                </a:ext>
              </a:extLst>
            </p:cNvPr>
            <p:cNvSpPr/>
            <p:nvPr/>
          </p:nvSpPr>
          <p:spPr>
            <a:xfrm>
              <a:off x="1561013" y="607650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3</a:t>
              </a:r>
              <a:endParaRPr lang="en-US" sz="2800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3C85-040B-4ADB-BD7A-51A56868A94B}"/>
              </a:ext>
            </a:extLst>
          </p:cNvPr>
          <p:cNvGrpSpPr/>
          <p:nvPr/>
        </p:nvGrpSpPr>
        <p:grpSpPr>
          <a:xfrm>
            <a:off x="724746" y="3893841"/>
            <a:ext cx="3541673" cy="2444816"/>
            <a:chOff x="1319484" y="206470"/>
            <a:chExt cx="9281138" cy="54541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964FA-32EA-454A-9E0E-6F09D7FC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84" y="206470"/>
              <a:ext cx="9281138" cy="545410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7B6727-F6E1-49BC-AF3C-EAA983EB7AD2}"/>
                </a:ext>
              </a:extLst>
            </p:cNvPr>
            <p:cNvSpPr/>
            <p:nvPr/>
          </p:nvSpPr>
          <p:spPr>
            <a:xfrm>
              <a:off x="1591378" y="622296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4</a:t>
              </a:r>
              <a:endParaRPr lang="en-US" sz="2800" b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8988E-5A73-40E0-BF49-67CDDF657D66}"/>
              </a:ext>
            </a:extLst>
          </p:cNvPr>
          <p:cNvGrpSpPr/>
          <p:nvPr/>
        </p:nvGrpSpPr>
        <p:grpSpPr>
          <a:xfrm>
            <a:off x="4338804" y="3893840"/>
            <a:ext cx="3359580" cy="2444816"/>
            <a:chOff x="1201783" y="256492"/>
            <a:chExt cx="9318171" cy="54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99EEF7-6930-4FCD-B479-CD41E73B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83" y="256492"/>
              <a:ext cx="9318171" cy="5410551"/>
            </a:xfrm>
            <a:prstGeom prst="roundRect">
              <a:avLst>
                <a:gd name="adj" fmla="val 749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349DE1-B294-408A-94B6-44AD301468D0}"/>
                </a:ext>
              </a:extLst>
            </p:cNvPr>
            <p:cNvSpPr/>
            <p:nvPr/>
          </p:nvSpPr>
          <p:spPr>
            <a:xfrm>
              <a:off x="1456510" y="606329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5</a:t>
              </a:r>
              <a:endParaRPr lang="en-US" sz="2800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741A7C-C263-4788-885D-9D59BF80D55A}"/>
              </a:ext>
            </a:extLst>
          </p:cNvPr>
          <p:cNvGrpSpPr/>
          <p:nvPr/>
        </p:nvGrpSpPr>
        <p:grpSpPr>
          <a:xfrm>
            <a:off x="7807898" y="3893839"/>
            <a:ext cx="3593887" cy="2444816"/>
            <a:chOff x="1217568" y="191588"/>
            <a:chExt cx="9274355" cy="54004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3651DE-FEF8-4D8C-A07A-7335DB0D3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" r="1427"/>
            <a:stretch/>
          </p:blipFill>
          <p:spPr>
            <a:xfrm>
              <a:off x="1217568" y="191588"/>
              <a:ext cx="9274355" cy="5400446"/>
            </a:xfrm>
            <a:prstGeom prst="roundRect">
              <a:avLst>
                <a:gd name="adj" fmla="val 962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2DBE34-1AEA-49AF-8058-C51A13E7B914}"/>
                </a:ext>
              </a:extLst>
            </p:cNvPr>
            <p:cNvSpPr/>
            <p:nvPr/>
          </p:nvSpPr>
          <p:spPr>
            <a:xfrm>
              <a:off x="1569722" y="456835"/>
              <a:ext cx="1045029" cy="97137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6</a:t>
              </a:r>
              <a:endParaRPr lang="en-US" sz="2800" b="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1FE237-CFAE-406D-B273-E595CD5A7207}"/>
              </a:ext>
            </a:extLst>
          </p:cNvPr>
          <p:cNvSpPr txBox="1"/>
          <p:nvPr/>
        </p:nvSpPr>
        <p:spPr>
          <a:xfrm>
            <a:off x="2682965" y="388984"/>
            <a:ext cx="6375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quµng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kh¨n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8501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262</Words>
  <Application>Microsoft Office PowerPoint</Application>
  <PresentationFormat>Widescreen</PresentationFormat>
  <Paragraphs>71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iCiel Finch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Dang Nga</cp:lastModifiedBy>
  <cp:revision>51</cp:revision>
  <dcterms:created xsi:type="dcterms:W3CDTF">2020-09-30T15:10:24Z</dcterms:created>
  <dcterms:modified xsi:type="dcterms:W3CDTF">2024-03-08T09:45:43Z</dcterms:modified>
</cp:coreProperties>
</file>