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0" r:id="rId4"/>
    <p:sldId id="271" r:id="rId5"/>
    <p:sldId id="272" r:id="rId6"/>
    <p:sldId id="273" r:id="rId7"/>
    <p:sldId id="277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1FF7-A173-474D-A243-A0E85CDEF5A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4E6CD-CF75-4298-8FB9-76085E78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4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0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0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9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0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2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364C-46B8-444A-906B-1F05C597960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5F96-5E87-46B8-B6C4-08F4A0DB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8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3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1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" y="34868"/>
            <a:ext cx="9141571" cy="68463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0402" y="3550917"/>
            <a:ext cx="7968343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56.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14 + 3</a:t>
            </a:r>
          </a:p>
        </p:txBody>
      </p:sp>
    </p:spTree>
    <p:extLst>
      <p:ext uri="{BB962C8B-B14F-4D97-AF65-F5344CB8AC3E}">
        <p14:creationId xmlns:p14="http://schemas.microsoft.com/office/powerpoint/2010/main" val="13033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3" y="119485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648" y="111469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12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4648" y="189029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12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8382" y="1123407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13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8382" y="1899004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13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6630" y="113211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6630" y="1907716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14 + 4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8700" y="1105998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15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8700" y="1881595"/>
            <a:ext cx="144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11 + 5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17362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1798" y="266479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12 + 1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798" y="344038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12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5812" y="2673502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+ 1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35812" y="3449099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62116" y="266479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2116" y="344039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14 + 4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2588" y="2638675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15 + 2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2588" y="3414272"/>
            <a:ext cx="116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11 + 5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0818" y="265891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3564" y="3433970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2306" y="265891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566" y="3399137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937" y="267350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19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2197" y="341371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18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1737" y="2638675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17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8997" y="3396310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67234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6" y="924058"/>
            <a:ext cx="7381422" cy="57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67234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2"/>
          <a:stretch/>
        </p:blipFill>
        <p:spPr>
          <a:xfrm>
            <a:off x="7355114" y="968072"/>
            <a:ext cx="1603828" cy="5746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41"/>
          <a:stretch/>
        </p:blipFill>
        <p:spPr>
          <a:xfrm>
            <a:off x="122918" y="863928"/>
            <a:ext cx="1524908" cy="5746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71" b="37970" l="22317" r="40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758" r="60170" b="65086"/>
          <a:stretch/>
        </p:blipFill>
        <p:spPr>
          <a:xfrm>
            <a:off x="3046025" y="1138395"/>
            <a:ext cx="1190171" cy="1445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4" b="36842" l="53049" r="68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9833" r="31757" b="65011"/>
          <a:stretch/>
        </p:blipFill>
        <p:spPr>
          <a:xfrm>
            <a:off x="5167066" y="1173229"/>
            <a:ext cx="1182916" cy="14456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19" b="65226" l="40854" r="5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06" t="33356" r="42866" b="39552"/>
          <a:stretch/>
        </p:blipFill>
        <p:spPr>
          <a:xfrm>
            <a:off x="4332503" y="2488234"/>
            <a:ext cx="1175657" cy="1556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89" b="71805" l="22073" r="3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42263" r="61546" b="32279"/>
          <a:stretch/>
        </p:blipFill>
        <p:spPr>
          <a:xfrm>
            <a:off x="3081856" y="2997177"/>
            <a:ext cx="1066802" cy="14630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47" b="87970" l="51707" r="67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58933" r="33133" b="14396"/>
          <a:stretch/>
        </p:blipFill>
        <p:spPr>
          <a:xfrm>
            <a:off x="5167066" y="3928046"/>
            <a:ext cx="1081316" cy="1532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68488" r="54369"/>
          <a:stretch/>
        </p:blipFill>
        <p:spPr>
          <a:xfrm>
            <a:off x="3571715" y="4528938"/>
            <a:ext cx="1121228" cy="18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99E-6 L -0.15937 0.04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4314E-6 L -0.2184 -0.198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-9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482E-6 L -0.2934 0.356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17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7524E-6 L 0.09757 0.033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0866E-6 L 0.09618 -0.07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37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27374E-7 L 0.32622 0.302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5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2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5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5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8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8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6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5431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310096"/>
            <a:ext cx="8756607" cy="3444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0287" y="283899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0173" y="289672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6684" y="283899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5430" y="28701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16" y="92334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15431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516" y="923347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613413"/>
            <a:ext cx="8868228" cy="4394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6700" y="52629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4988" y="532071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1845" y="52629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1910" y="52593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(4:3)</PresentationFormat>
  <Paragraphs>49</Paragraphs>
  <Slides>10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2021-03-07T15:01:01Z</dcterms:created>
  <dcterms:modified xsi:type="dcterms:W3CDTF">2021-03-07T15:01:48Z</dcterms:modified>
</cp:coreProperties>
</file>