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6" r:id="rId3"/>
    <p:sldId id="285" r:id="rId4"/>
    <p:sldId id="271" r:id="rId5"/>
    <p:sldId id="287" r:id="rId6"/>
    <p:sldId id="288" r:id="rId7"/>
    <p:sldId id="289" r:id="rId8"/>
    <p:sldId id="290" r:id="rId9"/>
    <p:sldId id="286" r:id="rId10"/>
    <p:sldId id="291" r:id="rId11"/>
    <p:sldId id="292" r:id="rId12"/>
    <p:sldId id="293" r:id="rId13"/>
    <p:sldId id="294" r:id="rId14"/>
    <p:sldId id="295" r:id="rId15"/>
    <p:sldId id="296" r:id="rId16"/>
    <p:sldId id="297" r:id="rId17"/>
    <p:sldId id="298" r:id="rId18"/>
    <p:sldId id="299" r:id="rId19"/>
    <p:sldId id="300" r:id="rId20"/>
    <p:sldId id="301" r:id="rId21"/>
    <p:sldId id="303" r:id="rId22"/>
    <p:sldId id="302"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96A8"/>
    <a:srgbClr val="F3D4B5"/>
    <a:srgbClr val="295E69"/>
    <a:srgbClr val="4295A7"/>
    <a:srgbClr val="4F8DBE"/>
    <a:srgbClr val="FBA9A1"/>
    <a:srgbClr val="FFB6AD"/>
    <a:srgbClr val="419C93"/>
    <a:srgbClr val="5DA2B1"/>
    <a:srgbClr val="3F8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94660"/>
  </p:normalViewPr>
  <p:slideViewPr>
    <p:cSldViewPr snapToGrid="0">
      <p:cViewPr varScale="1">
        <p:scale>
          <a:sx n="85" d="100"/>
          <a:sy n="85" d="100"/>
        </p:scale>
        <p:origin x="518" y="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2022/4/27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232832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2657156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11</a:t>
            </a:fld>
            <a:endParaRPr lang="zh-CN" altLang="en-US"/>
          </a:p>
        </p:txBody>
      </p:sp>
    </p:spTree>
    <p:extLst>
      <p:ext uri="{BB962C8B-B14F-4D97-AF65-F5344CB8AC3E}">
        <p14:creationId xmlns:p14="http://schemas.microsoft.com/office/powerpoint/2010/main" val="912728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extLst>
      <p:ext uri="{BB962C8B-B14F-4D97-AF65-F5344CB8AC3E}">
        <p14:creationId xmlns:p14="http://schemas.microsoft.com/office/powerpoint/2010/main" val="1714626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13</a:t>
            </a:fld>
            <a:endParaRPr lang="zh-CN" altLang="en-US"/>
          </a:p>
        </p:txBody>
      </p:sp>
    </p:spTree>
    <p:extLst>
      <p:ext uri="{BB962C8B-B14F-4D97-AF65-F5344CB8AC3E}">
        <p14:creationId xmlns:p14="http://schemas.microsoft.com/office/powerpoint/2010/main" val="827593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14</a:t>
            </a:fld>
            <a:endParaRPr lang="zh-CN" altLang="en-US"/>
          </a:p>
        </p:txBody>
      </p:sp>
    </p:spTree>
    <p:extLst>
      <p:ext uri="{BB962C8B-B14F-4D97-AF65-F5344CB8AC3E}">
        <p14:creationId xmlns:p14="http://schemas.microsoft.com/office/powerpoint/2010/main" val="1642877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15</a:t>
            </a:fld>
            <a:endParaRPr lang="zh-CN" altLang="en-US"/>
          </a:p>
        </p:txBody>
      </p:sp>
    </p:spTree>
    <p:extLst>
      <p:ext uri="{BB962C8B-B14F-4D97-AF65-F5344CB8AC3E}">
        <p14:creationId xmlns:p14="http://schemas.microsoft.com/office/powerpoint/2010/main" val="1281960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16</a:t>
            </a:fld>
            <a:endParaRPr lang="zh-CN" altLang="en-US"/>
          </a:p>
        </p:txBody>
      </p:sp>
    </p:spTree>
    <p:extLst>
      <p:ext uri="{BB962C8B-B14F-4D97-AF65-F5344CB8AC3E}">
        <p14:creationId xmlns:p14="http://schemas.microsoft.com/office/powerpoint/2010/main" val="357786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17</a:t>
            </a:fld>
            <a:endParaRPr lang="zh-CN" altLang="en-US"/>
          </a:p>
        </p:txBody>
      </p:sp>
    </p:spTree>
    <p:extLst>
      <p:ext uri="{BB962C8B-B14F-4D97-AF65-F5344CB8AC3E}">
        <p14:creationId xmlns:p14="http://schemas.microsoft.com/office/powerpoint/2010/main" val="3668686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18</a:t>
            </a:fld>
            <a:endParaRPr lang="zh-CN" altLang="en-US"/>
          </a:p>
        </p:txBody>
      </p:sp>
    </p:spTree>
    <p:extLst>
      <p:ext uri="{BB962C8B-B14F-4D97-AF65-F5344CB8AC3E}">
        <p14:creationId xmlns:p14="http://schemas.microsoft.com/office/powerpoint/2010/main" val="996601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19</a:t>
            </a:fld>
            <a:endParaRPr lang="zh-CN" altLang="en-US"/>
          </a:p>
        </p:txBody>
      </p:sp>
    </p:spTree>
    <p:extLst>
      <p:ext uri="{BB962C8B-B14F-4D97-AF65-F5344CB8AC3E}">
        <p14:creationId xmlns:p14="http://schemas.microsoft.com/office/powerpoint/2010/main" val="404544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1481369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20</a:t>
            </a:fld>
            <a:endParaRPr lang="zh-CN" altLang="en-US"/>
          </a:p>
        </p:txBody>
      </p:sp>
    </p:spTree>
    <p:extLst>
      <p:ext uri="{BB962C8B-B14F-4D97-AF65-F5344CB8AC3E}">
        <p14:creationId xmlns:p14="http://schemas.microsoft.com/office/powerpoint/2010/main" val="2395197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21</a:t>
            </a:fld>
            <a:endParaRPr lang="zh-CN" altLang="en-US"/>
          </a:p>
        </p:txBody>
      </p:sp>
    </p:spTree>
    <p:extLst>
      <p:ext uri="{BB962C8B-B14F-4D97-AF65-F5344CB8AC3E}">
        <p14:creationId xmlns:p14="http://schemas.microsoft.com/office/powerpoint/2010/main" val="1359414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22</a:t>
            </a:fld>
            <a:endParaRPr lang="zh-CN" altLang="en-US"/>
          </a:p>
        </p:txBody>
      </p:sp>
    </p:spTree>
    <p:extLst>
      <p:ext uri="{BB962C8B-B14F-4D97-AF65-F5344CB8AC3E}">
        <p14:creationId xmlns:p14="http://schemas.microsoft.com/office/powerpoint/2010/main" val="375089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2835822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4</a:t>
            </a:fld>
            <a:endParaRPr lang="zh-CN" altLang="en-US"/>
          </a:p>
        </p:txBody>
      </p:sp>
    </p:spTree>
    <p:extLst>
      <p:ext uri="{BB962C8B-B14F-4D97-AF65-F5344CB8AC3E}">
        <p14:creationId xmlns:p14="http://schemas.microsoft.com/office/powerpoint/2010/main" val="1870898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5</a:t>
            </a:fld>
            <a:endParaRPr lang="zh-CN" altLang="en-US"/>
          </a:p>
        </p:txBody>
      </p:sp>
    </p:spTree>
    <p:extLst>
      <p:ext uri="{BB962C8B-B14F-4D97-AF65-F5344CB8AC3E}">
        <p14:creationId xmlns:p14="http://schemas.microsoft.com/office/powerpoint/2010/main" val="1945030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extLst>
      <p:ext uri="{BB962C8B-B14F-4D97-AF65-F5344CB8AC3E}">
        <p14:creationId xmlns:p14="http://schemas.microsoft.com/office/powerpoint/2010/main" val="469506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3841888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2097965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9</a:t>
            </a:fld>
            <a:endParaRPr lang="zh-CN" altLang="en-US"/>
          </a:p>
        </p:txBody>
      </p:sp>
    </p:spTree>
    <p:extLst>
      <p:ext uri="{BB962C8B-B14F-4D97-AF65-F5344CB8AC3E}">
        <p14:creationId xmlns:p14="http://schemas.microsoft.com/office/powerpoint/2010/main" val="2701532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904FCF4-9A9C-407F-A896-63764D12FEE3}"/>
              </a:ext>
            </a:extLst>
          </p:cNvPr>
          <p:cNvSpPr>
            <a:spLocks noGrp="1"/>
          </p:cNvSpPr>
          <p:nvPr>
            <p:ph type="dt" sz="half" idx="10"/>
          </p:nvPr>
        </p:nvSpPr>
        <p:spPr/>
        <p:txBody>
          <a:bodyPr/>
          <a:lstStyle/>
          <a:p>
            <a:fld id="{F86BAB08-D03A-4FEF-8092-001CB785BBAB}" type="datetimeFigureOut">
              <a:rPr lang="zh-CN" altLang="en-US" smtClean="0"/>
              <a:t>2022/4/27</a:t>
            </a:fld>
            <a:endParaRPr lang="zh-CN" altLang="en-US"/>
          </a:p>
        </p:txBody>
      </p:sp>
      <p:sp>
        <p:nvSpPr>
          <p:cNvPr id="5" name="页脚占位符 4">
            <a:extLst>
              <a:ext uri="{FF2B5EF4-FFF2-40B4-BE49-F238E27FC236}">
                <a16:creationId xmlns:a16="http://schemas.microsoft.com/office/drawing/2014/main" xmlns=""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042905"/>
      </p:ext>
    </p:extLst>
  </p:cSld>
  <p:clrMapOvr>
    <a:masterClrMapping/>
  </p:clrMapOvr>
  <mc:AlternateContent xmlns:mc="http://schemas.openxmlformats.org/markup-compatibility/2006" xmlns:p14="http://schemas.microsoft.com/office/powerpoint/2010/main">
    <mc:Choice Requires="p14">
      <p:transition p14:dur="10" advClick="0">
        <p:push dir="u"/>
      </p:transition>
    </mc:Choice>
    <mc:Fallback xmlns="">
      <p:transition advClick="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90B155B-888E-4B42-8139-225B7CE49039}"/>
              </a:ext>
            </a:extLst>
          </p:cNvPr>
          <p:cNvSpPr>
            <a:spLocks noGrp="1"/>
          </p:cNvSpPr>
          <p:nvPr>
            <p:ph type="dt" sz="half" idx="10"/>
          </p:nvPr>
        </p:nvSpPr>
        <p:spPr/>
        <p:txBody>
          <a:bodyPr/>
          <a:lstStyle/>
          <a:p>
            <a:fld id="{F86BAB08-D03A-4FEF-8092-001CB785BBAB}" type="datetimeFigureOut">
              <a:rPr lang="zh-CN" altLang="en-US" smtClean="0"/>
              <a:t>2022/4/27</a:t>
            </a:fld>
            <a:endParaRPr lang="zh-CN" altLang="en-US"/>
          </a:p>
        </p:txBody>
      </p:sp>
      <p:sp>
        <p:nvSpPr>
          <p:cNvPr id="5" name="页脚占位符 4">
            <a:extLst>
              <a:ext uri="{FF2B5EF4-FFF2-40B4-BE49-F238E27FC236}">
                <a16:creationId xmlns:a16="http://schemas.microsoft.com/office/drawing/2014/main" xmlns=""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41515817"/>
      </p:ext>
    </p:extLst>
  </p:cSld>
  <p:clrMapOvr>
    <a:masterClrMapping/>
  </p:clrMapOvr>
  <mc:AlternateContent xmlns:mc="http://schemas.openxmlformats.org/markup-compatibility/2006" xmlns:p14="http://schemas.microsoft.com/office/powerpoint/2010/main">
    <mc:Choice Requires="p14">
      <p:transition p14:dur="10" advClick="0">
        <p:push dir="u"/>
      </p:transition>
    </mc:Choice>
    <mc:Fallback xmlns="">
      <p:transition advClick="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2B8F4D3-431E-44CF-A028-C91E2137E9E9}"/>
              </a:ext>
            </a:extLst>
          </p:cNvPr>
          <p:cNvSpPr>
            <a:spLocks noGrp="1"/>
          </p:cNvSpPr>
          <p:nvPr>
            <p:ph type="dt" sz="half" idx="10"/>
          </p:nvPr>
        </p:nvSpPr>
        <p:spPr/>
        <p:txBody>
          <a:bodyPr/>
          <a:lstStyle/>
          <a:p>
            <a:fld id="{F86BAB08-D03A-4FEF-8092-001CB785BBAB}" type="datetimeFigureOut">
              <a:rPr lang="zh-CN" altLang="en-US" smtClean="0"/>
              <a:t>2022/4/27</a:t>
            </a:fld>
            <a:endParaRPr lang="zh-CN" altLang="en-US"/>
          </a:p>
        </p:txBody>
      </p:sp>
      <p:sp>
        <p:nvSpPr>
          <p:cNvPr id="5" name="页脚占位符 4">
            <a:extLst>
              <a:ext uri="{FF2B5EF4-FFF2-40B4-BE49-F238E27FC236}">
                <a16:creationId xmlns:a16="http://schemas.microsoft.com/office/drawing/2014/main" xmlns=""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54763146"/>
      </p:ext>
    </p:extLst>
  </p:cSld>
  <p:clrMapOvr>
    <a:masterClrMapping/>
  </p:clrMapOvr>
  <mc:AlternateContent xmlns:mc="http://schemas.openxmlformats.org/markup-compatibility/2006" xmlns:p14="http://schemas.microsoft.com/office/powerpoint/2010/main">
    <mc:Choice Requires="p14">
      <p:transition p14:dur="10" advClick="0">
        <p:push dir="u"/>
      </p:transition>
    </mc:Choice>
    <mc:Fallback xmlns="">
      <p:transition advClick="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D82627A-5DA8-42DB-A0E5-883D1EDEEB33}"/>
              </a:ext>
            </a:extLst>
          </p:cNvPr>
          <p:cNvSpPr>
            <a:spLocks noGrp="1"/>
          </p:cNvSpPr>
          <p:nvPr>
            <p:ph type="dt" sz="half" idx="10"/>
          </p:nvPr>
        </p:nvSpPr>
        <p:spPr/>
        <p:txBody>
          <a:bodyPr/>
          <a:lstStyle/>
          <a:p>
            <a:fld id="{F86BAB08-D03A-4FEF-8092-001CB785BBAB}" type="datetimeFigureOut">
              <a:rPr lang="zh-CN" altLang="en-US" smtClean="0"/>
              <a:t>2022/4/27</a:t>
            </a:fld>
            <a:endParaRPr lang="zh-CN" altLang="en-US"/>
          </a:p>
        </p:txBody>
      </p:sp>
      <p:sp>
        <p:nvSpPr>
          <p:cNvPr id="5" name="页脚占位符 4">
            <a:extLst>
              <a:ext uri="{FF2B5EF4-FFF2-40B4-BE49-F238E27FC236}">
                <a16:creationId xmlns:a16="http://schemas.microsoft.com/office/drawing/2014/main" xmlns=""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7920956"/>
      </p:ext>
    </p:extLst>
  </p:cSld>
  <p:clrMapOvr>
    <a:masterClrMapping/>
  </p:clrMapOvr>
  <mc:AlternateContent xmlns:mc="http://schemas.openxmlformats.org/markup-compatibility/2006" xmlns:p14="http://schemas.microsoft.com/office/powerpoint/2010/main">
    <mc:Choice Requires="p14">
      <p:transition p14:dur="10" advClick="0">
        <p:push dir="u"/>
      </p:transition>
    </mc:Choice>
    <mc:Fallback xmlns="">
      <p:transition advClick="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A09C0F2B-275E-4EFF-8736-59FDF652047A}"/>
              </a:ext>
            </a:extLst>
          </p:cNvPr>
          <p:cNvSpPr>
            <a:spLocks noGrp="1"/>
          </p:cNvSpPr>
          <p:nvPr>
            <p:ph type="dt" sz="half" idx="10"/>
          </p:nvPr>
        </p:nvSpPr>
        <p:spPr/>
        <p:txBody>
          <a:bodyPr/>
          <a:lstStyle/>
          <a:p>
            <a:fld id="{F86BAB08-D03A-4FEF-8092-001CB785BBAB}" type="datetimeFigureOut">
              <a:rPr lang="zh-CN" altLang="en-US" smtClean="0"/>
              <a:t>2022/4/27</a:t>
            </a:fld>
            <a:endParaRPr lang="zh-CN" altLang="en-US"/>
          </a:p>
        </p:txBody>
      </p:sp>
      <p:sp>
        <p:nvSpPr>
          <p:cNvPr id="5" name="页脚占位符 4">
            <a:extLst>
              <a:ext uri="{FF2B5EF4-FFF2-40B4-BE49-F238E27FC236}">
                <a16:creationId xmlns:a16="http://schemas.microsoft.com/office/drawing/2014/main" xmlns=""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72929136"/>
      </p:ext>
    </p:extLst>
  </p:cSld>
  <p:clrMapOvr>
    <a:masterClrMapping/>
  </p:clrMapOvr>
  <mc:AlternateContent xmlns:mc="http://schemas.openxmlformats.org/markup-compatibility/2006" xmlns:p14="http://schemas.microsoft.com/office/powerpoint/2010/main">
    <mc:Choice Requires="p14">
      <p:transition p14:dur="10" advClick="0">
        <p:push dir="u"/>
      </p:transition>
    </mc:Choice>
    <mc:Fallback xmlns="">
      <p:transition advClick="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F1B68CC-03DA-4133-9A62-45795BDC56B0}"/>
              </a:ext>
            </a:extLst>
          </p:cNvPr>
          <p:cNvSpPr>
            <a:spLocks noGrp="1"/>
          </p:cNvSpPr>
          <p:nvPr>
            <p:ph type="dt" sz="half" idx="10"/>
          </p:nvPr>
        </p:nvSpPr>
        <p:spPr/>
        <p:txBody>
          <a:bodyPr/>
          <a:lstStyle/>
          <a:p>
            <a:fld id="{F86BAB08-D03A-4FEF-8092-001CB785BBAB}" type="datetimeFigureOut">
              <a:rPr lang="zh-CN" altLang="en-US" smtClean="0"/>
              <a:t>2022/4/27</a:t>
            </a:fld>
            <a:endParaRPr lang="zh-CN" altLang="en-US"/>
          </a:p>
        </p:txBody>
      </p:sp>
      <p:sp>
        <p:nvSpPr>
          <p:cNvPr id="6" name="页脚占位符 5">
            <a:extLst>
              <a:ext uri="{FF2B5EF4-FFF2-40B4-BE49-F238E27FC236}">
                <a16:creationId xmlns:a16="http://schemas.microsoft.com/office/drawing/2014/main" xmlns=""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6417601"/>
      </p:ext>
    </p:extLst>
  </p:cSld>
  <p:clrMapOvr>
    <a:masterClrMapping/>
  </p:clrMapOvr>
  <mc:AlternateContent xmlns:mc="http://schemas.openxmlformats.org/markup-compatibility/2006" xmlns:p14="http://schemas.microsoft.com/office/powerpoint/2010/main">
    <mc:Choice Requires="p14">
      <p:transition p14:dur="10" advClick="0">
        <p:push dir="u"/>
      </p:transition>
    </mc:Choice>
    <mc:Fallback xmlns="">
      <p:transition advClick="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C6239AA-BEC2-47D5-B295-1C438B9D2A29}"/>
              </a:ext>
            </a:extLst>
          </p:cNvPr>
          <p:cNvSpPr>
            <a:spLocks noGrp="1"/>
          </p:cNvSpPr>
          <p:nvPr>
            <p:ph type="dt" sz="half" idx="10"/>
          </p:nvPr>
        </p:nvSpPr>
        <p:spPr/>
        <p:txBody>
          <a:bodyPr/>
          <a:lstStyle/>
          <a:p>
            <a:fld id="{F86BAB08-D03A-4FEF-8092-001CB785BBAB}" type="datetimeFigureOut">
              <a:rPr lang="zh-CN" altLang="en-US" smtClean="0"/>
              <a:t>2022/4/27</a:t>
            </a:fld>
            <a:endParaRPr lang="zh-CN" altLang="en-US"/>
          </a:p>
        </p:txBody>
      </p:sp>
      <p:sp>
        <p:nvSpPr>
          <p:cNvPr id="8" name="页脚占位符 7">
            <a:extLst>
              <a:ext uri="{FF2B5EF4-FFF2-40B4-BE49-F238E27FC236}">
                <a16:creationId xmlns:a16="http://schemas.microsoft.com/office/drawing/2014/main" xmlns=""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83660699"/>
      </p:ext>
    </p:extLst>
  </p:cSld>
  <p:clrMapOvr>
    <a:masterClrMapping/>
  </p:clrMapOvr>
  <mc:AlternateContent xmlns:mc="http://schemas.openxmlformats.org/markup-compatibility/2006" xmlns:p14="http://schemas.microsoft.com/office/powerpoint/2010/main">
    <mc:Choice Requires="p14">
      <p:transition p14:dur="10" advClick="0">
        <p:push dir="u"/>
      </p:transition>
    </mc:Choice>
    <mc:Fallback xmlns="">
      <p:transition advClick="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684A534-7F72-44DB-AAA0-39763DA8C1E6}"/>
              </a:ext>
            </a:extLst>
          </p:cNvPr>
          <p:cNvSpPr>
            <a:spLocks noGrp="1"/>
          </p:cNvSpPr>
          <p:nvPr>
            <p:ph type="dt" sz="half" idx="10"/>
          </p:nvPr>
        </p:nvSpPr>
        <p:spPr/>
        <p:txBody>
          <a:bodyPr/>
          <a:lstStyle/>
          <a:p>
            <a:fld id="{F86BAB08-D03A-4FEF-8092-001CB785BBAB}" type="datetimeFigureOut">
              <a:rPr lang="zh-CN" altLang="en-US" smtClean="0"/>
              <a:t>2022/4/27</a:t>
            </a:fld>
            <a:endParaRPr lang="zh-CN" altLang="en-US"/>
          </a:p>
        </p:txBody>
      </p:sp>
      <p:sp>
        <p:nvSpPr>
          <p:cNvPr id="4" name="页脚占位符 3">
            <a:extLst>
              <a:ext uri="{FF2B5EF4-FFF2-40B4-BE49-F238E27FC236}">
                <a16:creationId xmlns:a16="http://schemas.microsoft.com/office/drawing/2014/main" xmlns=""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43449038"/>
      </p:ext>
    </p:extLst>
  </p:cSld>
  <p:clrMapOvr>
    <a:masterClrMapping/>
  </p:clrMapOvr>
  <mc:AlternateContent xmlns:mc="http://schemas.openxmlformats.org/markup-compatibility/2006" xmlns:p14="http://schemas.microsoft.com/office/powerpoint/2010/main">
    <mc:Choice Requires="p14">
      <p:transition p14:dur="10" advClick="0">
        <p:push dir="u"/>
      </p:transition>
    </mc:Choice>
    <mc:Fallback xmlns="">
      <p:transition advClick="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5AE1E47-1B45-4380-AE38-48F51410E38F}"/>
              </a:ext>
            </a:extLst>
          </p:cNvPr>
          <p:cNvSpPr>
            <a:spLocks noGrp="1"/>
          </p:cNvSpPr>
          <p:nvPr>
            <p:ph type="dt" sz="half" idx="10"/>
          </p:nvPr>
        </p:nvSpPr>
        <p:spPr/>
        <p:txBody>
          <a:bodyPr/>
          <a:lstStyle/>
          <a:p>
            <a:fld id="{F86BAB08-D03A-4FEF-8092-001CB785BBAB}" type="datetimeFigureOut">
              <a:rPr lang="zh-CN" altLang="en-US" smtClean="0"/>
              <a:t>2022/4/27</a:t>
            </a:fld>
            <a:endParaRPr lang="zh-CN" altLang="en-US"/>
          </a:p>
        </p:txBody>
      </p:sp>
      <p:sp>
        <p:nvSpPr>
          <p:cNvPr id="3" name="页脚占位符 2">
            <a:extLst>
              <a:ext uri="{FF2B5EF4-FFF2-40B4-BE49-F238E27FC236}">
                <a16:creationId xmlns:a16="http://schemas.microsoft.com/office/drawing/2014/main" xmlns=""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mc:AlternateContent xmlns:mc="http://schemas.openxmlformats.org/markup-compatibility/2006" xmlns:p14="http://schemas.microsoft.com/office/powerpoint/2010/main">
    <mc:Choice Requires="p14">
      <p:transition p14:dur="10" advClick="0">
        <p:push dir="u"/>
      </p:transition>
    </mc:Choice>
    <mc:Fallback xmlns="">
      <p:transition advClick="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21A0A05-2E78-4B68-9275-72A6981317F1}"/>
              </a:ext>
            </a:extLst>
          </p:cNvPr>
          <p:cNvSpPr>
            <a:spLocks noGrp="1"/>
          </p:cNvSpPr>
          <p:nvPr>
            <p:ph type="dt" sz="half" idx="10"/>
          </p:nvPr>
        </p:nvSpPr>
        <p:spPr/>
        <p:txBody>
          <a:bodyPr/>
          <a:lstStyle/>
          <a:p>
            <a:fld id="{F86BAB08-D03A-4FEF-8092-001CB785BBAB}" type="datetimeFigureOut">
              <a:rPr lang="zh-CN" altLang="en-US" smtClean="0"/>
              <a:t>2022/4/27</a:t>
            </a:fld>
            <a:endParaRPr lang="zh-CN" altLang="en-US"/>
          </a:p>
        </p:txBody>
      </p:sp>
      <p:sp>
        <p:nvSpPr>
          <p:cNvPr id="6" name="页脚占位符 5">
            <a:extLst>
              <a:ext uri="{FF2B5EF4-FFF2-40B4-BE49-F238E27FC236}">
                <a16:creationId xmlns:a16="http://schemas.microsoft.com/office/drawing/2014/main" xmlns=""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71275376"/>
      </p:ext>
    </p:extLst>
  </p:cSld>
  <p:clrMapOvr>
    <a:masterClrMapping/>
  </p:clrMapOvr>
  <mc:AlternateContent xmlns:mc="http://schemas.openxmlformats.org/markup-compatibility/2006" xmlns:p14="http://schemas.microsoft.com/office/powerpoint/2010/main">
    <mc:Choice Requires="p14">
      <p:transition p14:dur="10" advClick="0">
        <p:push dir="u"/>
      </p:transition>
    </mc:Choice>
    <mc:Fallback xmlns="">
      <p:transition advClick="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84969D1-8A89-4051-A7A3-053E791C47D5}"/>
              </a:ext>
            </a:extLst>
          </p:cNvPr>
          <p:cNvSpPr>
            <a:spLocks noGrp="1"/>
          </p:cNvSpPr>
          <p:nvPr>
            <p:ph type="dt" sz="half" idx="10"/>
          </p:nvPr>
        </p:nvSpPr>
        <p:spPr/>
        <p:txBody>
          <a:bodyPr/>
          <a:lstStyle/>
          <a:p>
            <a:fld id="{F86BAB08-D03A-4FEF-8092-001CB785BBAB}" type="datetimeFigureOut">
              <a:rPr lang="zh-CN" altLang="en-US" smtClean="0"/>
              <a:t>2022/4/27</a:t>
            </a:fld>
            <a:endParaRPr lang="zh-CN" altLang="en-US"/>
          </a:p>
        </p:txBody>
      </p:sp>
      <p:sp>
        <p:nvSpPr>
          <p:cNvPr id="6" name="页脚占位符 5">
            <a:extLst>
              <a:ext uri="{FF2B5EF4-FFF2-40B4-BE49-F238E27FC236}">
                <a16:creationId xmlns:a16="http://schemas.microsoft.com/office/drawing/2014/main" xmlns=""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157962"/>
      </p:ext>
    </p:extLst>
  </p:cSld>
  <p:clrMapOvr>
    <a:masterClrMapping/>
  </p:clrMapOvr>
  <mc:AlternateContent xmlns:mc="http://schemas.openxmlformats.org/markup-compatibility/2006" xmlns:p14="http://schemas.microsoft.com/office/powerpoint/2010/main">
    <mc:Choice Requires="p14">
      <p:transition p14:dur="10" advClick="0">
        <p:push dir="u"/>
      </p:transition>
    </mc:Choice>
    <mc:Fallback xmlns="">
      <p:transition advClick="0">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2022/4/27</a:t>
            </a:fld>
            <a:endParaRPr lang="zh-CN" altLang="en-US"/>
          </a:p>
        </p:txBody>
      </p:sp>
      <p:sp>
        <p:nvSpPr>
          <p:cNvPr id="5" name="页脚占位符 4">
            <a:extLst>
              <a:ext uri="{FF2B5EF4-FFF2-40B4-BE49-F238E27FC236}">
                <a16:creationId xmlns:a16="http://schemas.microsoft.com/office/drawing/2014/main" xmlns=""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p:push dir="u"/>
      </p:transition>
    </mc:Choice>
    <mc:Fallback xmlns="">
      <p:transition advClick="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jpg"/><Relationship Id="rId5" Type="http://schemas.openxmlformats.org/officeDocument/2006/relationships/notesSlide" Target="../notesSlides/notesSlide2.xml"/><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7.xml"/><Relationship Id="rId7" Type="http://schemas.openxmlformats.org/officeDocument/2006/relationships/image" Target="../media/image4.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jpg"/><Relationship Id="rId5" Type="http://schemas.openxmlformats.org/officeDocument/2006/relationships/notesSlide" Target="../notesSlides/notesSlide21.xml"/><Relationship Id="rId4" Type="http://schemas.openxmlformats.org/officeDocument/2006/relationships/slideLayout" Target="../slideLayouts/slideLayout7.xml"/><Relationship Id="rId9"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1DBABFEA-212E-4E26-BC57-EED855C457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文本框 9">
            <a:extLst>
              <a:ext uri="{FF2B5EF4-FFF2-40B4-BE49-F238E27FC236}">
                <a16:creationId xmlns:a16="http://schemas.microsoft.com/office/drawing/2014/main" xmlns="" id="{3BA22E4D-79EA-4992-A8FC-EA4DFF92E675}"/>
              </a:ext>
            </a:extLst>
          </p:cNvPr>
          <p:cNvSpPr txBox="1"/>
          <p:nvPr/>
        </p:nvSpPr>
        <p:spPr>
          <a:xfrm>
            <a:off x="4065492" y="1837575"/>
            <a:ext cx="4458748" cy="769441"/>
          </a:xfrm>
          <a:prstGeom prst="rect">
            <a:avLst/>
          </a:prstGeom>
          <a:noFill/>
        </p:spPr>
        <p:txBody>
          <a:bodyPr wrap="square" rtlCol="0">
            <a:spAutoFit/>
          </a:bodyPr>
          <a:lstStyle/>
          <a:p>
            <a:pPr algn="just"/>
            <a:r>
              <a:rPr lang="en-US" altLang="zh-CN" sz="4400" b="1">
                <a:ln w="6600">
                  <a:solidFill>
                    <a:schemeClr val="accent2"/>
                  </a:solidFill>
                  <a:prstDash val="solid"/>
                </a:ln>
                <a:solidFill>
                  <a:srgbClr val="FFFFFF"/>
                </a:solidFill>
                <a:effectLst>
                  <a:outerShdw dist="38100" dir="2700000" algn="tl" rotWithShape="0">
                    <a:schemeClr val="accent2"/>
                  </a:outerShdw>
                </a:effectLst>
                <a:latin typeface="iCiel Cadena" panose="02000503000000020004" pitchFamily="2" charset="0"/>
                <a:ea typeface="UD Digi Kyokasho N-B" panose="02020700000000000000" pitchFamily="18" charset="-128"/>
              </a:rPr>
              <a:t>TẬP LÀM VĂN</a:t>
            </a:r>
            <a:endParaRPr lang="zh-CN" altLang="en-US" sz="4400" b="1" dirty="0">
              <a:ln w="6600">
                <a:solidFill>
                  <a:schemeClr val="accent2"/>
                </a:solidFill>
                <a:prstDash val="solid"/>
              </a:ln>
              <a:solidFill>
                <a:srgbClr val="FFFFFF"/>
              </a:solidFill>
              <a:effectLst>
                <a:outerShdw dist="38100" dir="2700000" algn="tl" rotWithShape="0">
                  <a:schemeClr val="accent2"/>
                </a:outerShdw>
              </a:effectLst>
              <a:latin typeface="iCiel Cadena" panose="02000503000000020004" pitchFamily="2" charset="0"/>
              <a:ea typeface="UD Digi Kyokasho N-B" panose="02020700000000000000" pitchFamily="18" charset="-128"/>
            </a:endParaRPr>
          </a:p>
        </p:txBody>
      </p:sp>
      <p:sp>
        <p:nvSpPr>
          <p:cNvPr id="11" name="TextBox 29">
            <a:extLst>
              <a:ext uri="{FF2B5EF4-FFF2-40B4-BE49-F238E27FC236}">
                <a16:creationId xmlns:a16="http://schemas.microsoft.com/office/drawing/2014/main" xmlns="" id="{2C70FDE8-6755-473E-9EE8-F4CF02FDBACA}"/>
              </a:ext>
            </a:extLst>
          </p:cNvPr>
          <p:cNvSpPr txBox="1"/>
          <p:nvPr/>
        </p:nvSpPr>
        <p:spPr>
          <a:xfrm>
            <a:off x="2507931" y="2604759"/>
            <a:ext cx="7176135" cy="1073051"/>
          </a:xfrm>
          <a:prstGeom prst="rect">
            <a:avLst/>
          </a:prstGeom>
          <a:noFill/>
        </p:spPr>
        <p:txBody>
          <a:bodyPr wrap="square">
            <a:spAutoFit/>
          </a:bodyPr>
          <a:lstStyle/>
          <a:p>
            <a:pPr algn="ctr" defTabSz="1828434" eaLnBrk="1" fontAlgn="auto" hangingPunct="1">
              <a:lnSpc>
                <a:spcPct val="150000"/>
              </a:lnSpc>
              <a:spcBef>
                <a:spcPts val="0"/>
              </a:spcBef>
              <a:spcAft>
                <a:spcPts val="0"/>
              </a:spcAft>
              <a:defRPr/>
            </a:pPr>
            <a:r>
              <a:rPr lang="en-US" sz="4800" b="1">
                <a:ln w="6600">
                  <a:solidFill>
                    <a:schemeClr val="accent2"/>
                  </a:solidFill>
                  <a:prstDash val="solid"/>
                </a:ln>
                <a:solidFill>
                  <a:srgbClr val="FFFF00"/>
                </a:solidFill>
                <a:effectLst>
                  <a:outerShdw dist="38100" dir="2700000" algn="tl" rotWithShape="0">
                    <a:schemeClr val="accent2"/>
                  </a:outerShdw>
                </a:effectLst>
                <a:latin typeface="UVN Phuong Tay" panose="04040805070802020D02" pitchFamily="82" charset="0"/>
                <a:ea typeface="字魂35号-经典雅黑" panose="02000000000000000000" pitchFamily="2" charset="-122"/>
                <a:cs typeface="Montserrat Light" charset="0"/>
              </a:rPr>
              <a:t>TRẢ BÀI VĂN TẢ CẢNH</a:t>
            </a:r>
            <a:endParaRPr lang="en-US" sz="4800" b="1" dirty="0">
              <a:ln w="6600">
                <a:solidFill>
                  <a:schemeClr val="accent2"/>
                </a:solidFill>
                <a:prstDash val="solid"/>
              </a:ln>
              <a:solidFill>
                <a:srgbClr val="FFFF00"/>
              </a:solidFill>
              <a:effectLst>
                <a:outerShdw dist="38100" dir="2700000" algn="tl" rotWithShape="0">
                  <a:schemeClr val="accent2"/>
                </a:outerShdw>
              </a:effectLst>
              <a:latin typeface="UVN Phuong Tay" panose="04040805070802020D02" pitchFamily="82" charset="0"/>
              <a:ea typeface="字魂35号-经典雅黑" panose="02000000000000000000" pitchFamily="2" charset="-122"/>
              <a:cs typeface="Montserrat Light" charset="0"/>
            </a:endParaRPr>
          </a:p>
        </p:txBody>
      </p:sp>
      <p:sp>
        <p:nvSpPr>
          <p:cNvPr id="12" name="矩形 11">
            <a:extLst>
              <a:ext uri="{FF2B5EF4-FFF2-40B4-BE49-F238E27FC236}">
                <a16:creationId xmlns:a16="http://schemas.microsoft.com/office/drawing/2014/main" xmlns="" id="{7E8E10F6-90FD-448E-BD0D-40C6EA19A66D}"/>
              </a:ext>
            </a:extLst>
          </p:cNvPr>
          <p:cNvSpPr/>
          <p:nvPr/>
        </p:nvSpPr>
        <p:spPr>
          <a:xfrm flipV="1">
            <a:off x="2985973" y="2632668"/>
            <a:ext cx="6220052" cy="59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字魂35号-经典雅黑" panose="02000000000000000000" pitchFamily="2" charset="-122"/>
              <a:ea typeface="字魂35号-经典雅黑" panose="02000000000000000000" pitchFamily="2" charset="-122"/>
            </a:endParaRPr>
          </a:p>
        </p:txBody>
      </p:sp>
      <p:pic>
        <p:nvPicPr>
          <p:cNvPr id="13" name="口哨版轻松欢快夏日旅行配乐-26秒">
            <a:hlinkClick r:id="" action="ppaction://media"/>
            <a:extLst>
              <a:ext uri="{FF2B5EF4-FFF2-40B4-BE49-F238E27FC236}">
                <a16:creationId xmlns:a16="http://schemas.microsoft.com/office/drawing/2014/main" xmlns="" id="{746BC84E-53DA-4657-8093-49D4BBE574B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87005" y="6086967"/>
            <a:ext cx="609600" cy="609600"/>
          </a:xfrm>
          <a:prstGeom prst="rect">
            <a:avLst/>
          </a:prstGeom>
        </p:spPr>
      </p:pic>
    </p:spTree>
    <p:extLst>
      <p:ext uri="{BB962C8B-B14F-4D97-AF65-F5344CB8AC3E}">
        <p14:creationId xmlns:p14="http://schemas.microsoft.com/office/powerpoint/2010/main" val="3991780411"/>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064" fill="hold"/>
                                        <p:tgtEl>
                                          <p:spTgt spid="13"/>
                                        </p:tgtEl>
                                      </p:cBhvr>
                                    </p:cmd>
                                  </p:childTnLst>
                                </p:cTn>
                              </p:par>
                              <p:par>
                                <p:cTn id="7" presetID="16" presetClass="entr" presetSubtype="21"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barn(inVertical)">
                                      <p:cBhvr>
                                        <p:cTn id="9" dur="500"/>
                                        <p:tgtEl>
                                          <p:spTgt spid="6"/>
                                        </p:tgtEl>
                                      </p:cBhvr>
                                    </p:animEffect>
                                  </p:childTnLst>
                                </p:cTn>
                              </p:par>
                            </p:childTnLst>
                          </p:cTn>
                        </p:par>
                        <p:par>
                          <p:cTn id="10" fill="hold">
                            <p:stCondLst>
                              <p:cond delay="26064"/>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10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par>
                          <p:cTn id="17" fill="hold">
                            <p:stCondLst>
                              <p:cond delay="27064"/>
                            </p:stCondLst>
                            <p:childTnLst>
                              <p:par>
                                <p:cTn id="18" presetID="22" presetClass="entr" presetSubtype="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1" fill="hold" display="0">
                  <p:stCondLst>
                    <p:cond delay="indefinite"/>
                  </p:stCondLst>
                  <p:endCondLst>
                    <p:cond evt="onStopAudio" delay="0">
                      <p:tgtEl>
                        <p:sldTgt/>
                      </p:tgtEl>
                    </p:cond>
                  </p:endCondLst>
                </p:cTn>
                <p:tgtEl>
                  <p:spTgt spid="13"/>
                </p:tgtEl>
              </p:cMediaNode>
            </p:audio>
          </p:childTnLst>
        </p:cTn>
      </p:par>
    </p:tnLst>
    <p:bldLst>
      <p:bldP spid="10" grpId="0"/>
      <p:bldP spid="11" grpId="0"/>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xmlns="" id="{64D363B2-E60C-4E61-BB97-EFAAA320DFCD}"/>
              </a:ext>
            </a:extLst>
          </p:cNvPr>
          <p:cNvGrpSpPr/>
          <p:nvPr/>
        </p:nvGrpSpPr>
        <p:grpSpPr>
          <a:xfrm>
            <a:off x="-10268" y="0"/>
            <a:ext cx="12202268" cy="6858000"/>
            <a:chOff x="-10268" y="0"/>
            <a:chExt cx="12202268" cy="6858000"/>
          </a:xfrm>
        </p:grpSpPr>
        <p:pic>
          <p:nvPicPr>
            <p:cNvPr id="31" name="图片 30">
              <a:extLst>
                <a:ext uri="{FF2B5EF4-FFF2-40B4-BE49-F238E27FC236}">
                  <a16:creationId xmlns:a16="http://schemas.microsoft.com/office/drawing/2014/main" xmlns="" id="{41A64295-D11D-44E2-AAED-20015D2B16D4}"/>
                </a:ext>
              </a:extLst>
            </p:cNvPr>
            <p:cNvPicPr>
              <a:picLocks noChangeAspect="1"/>
            </p:cNvPicPr>
            <p:nvPr/>
          </p:nvPicPr>
          <p:blipFill rotWithShape="1">
            <a:blip r:embed="rId3">
              <a:extLst>
                <a:ext uri="{28A0092B-C50C-407E-A947-70E740481C1C}">
                  <a14:useLocalDpi xmlns:a14="http://schemas.microsoft.com/office/drawing/2010/main" val="0"/>
                </a:ext>
              </a:extLst>
            </a:blip>
            <a:srcRect l="13770" t="17453" r="12384" b="8701"/>
            <a:stretch/>
          </p:blipFill>
          <p:spPr>
            <a:xfrm>
              <a:off x="0" y="0"/>
              <a:ext cx="12192000" cy="6858000"/>
            </a:xfrm>
            <a:prstGeom prst="rect">
              <a:avLst/>
            </a:prstGeom>
          </p:spPr>
        </p:pic>
        <p:sp>
          <p:nvSpPr>
            <p:cNvPr id="33" name="矩形 32">
              <a:extLst>
                <a:ext uri="{FF2B5EF4-FFF2-40B4-BE49-F238E27FC236}">
                  <a16:creationId xmlns:a16="http://schemas.microsoft.com/office/drawing/2014/main" xmlns="" id="{5F1E28E5-4B49-468A-A131-E53E15CEE271}"/>
                </a:ext>
              </a:extLst>
            </p:cNvPr>
            <p:cNvSpPr/>
            <p:nvPr/>
          </p:nvSpPr>
          <p:spPr>
            <a:xfrm flipV="1">
              <a:off x="-10268" y="999131"/>
              <a:ext cx="12202268" cy="573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5号-经典雅黑" panose="02000000000000000000" pitchFamily="2" charset="-122"/>
                <a:ea typeface="字魂35号-经典雅黑" panose="02000000000000000000" pitchFamily="2" charset="-122"/>
              </a:endParaRPr>
            </a:p>
          </p:txBody>
        </p:sp>
      </p:grpSp>
      <p:sp>
        <p:nvSpPr>
          <p:cNvPr id="7" name="TextBox 2">
            <a:extLst>
              <a:ext uri="{FF2B5EF4-FFF2-40B4-BE49-F238E27FC236}">
                <a16:creationId xmlns:a16="http://schemas.microsoft.com/office/drawing/2014/main" xmlns="" id="{A423169C-89EE-43FB-9F7F-CD4E6B5CA8E1}"/>
              </a:ext>
            </a:extLst>
          </p:cNvPr>
          <p:cNvSpPr txBox="1"/>
          <p:nvPr/>
        </p:nvSpPr>
        <p:spPr>
          <a:xfrm>
            <a:off x="1974688" y="97678"/>
            <a:ext cx="7230272" cy="830997"/>
          </a:xfrm>
          <a:prstGeom prst="rect">
            <a:avLst/>
          </a:prstGeom>
          <a:noFill/>
        </p:spPr>
        <p:txBody>
          <a:bodyPr wrap="square" rtlCol="0">
            <a:spAutoFit/>
          </a:bodyPr>
          <a:lstStyle/>
          <a:p>
            <a:pPr lvl="0" algn="ctr">
              <a:defRPr/>
            </a:pPr>
            <a:r>
              <a:rPr lang="en-US" altLang="zh-CN" sz="4800" kern="0" spc="600">
                <a:solidFill>
                  <a:schemeClr val="bg1"/>
                </a:solidFill>
                <a:latin typeface="Calibri" panose="020F0502020204030204" pitchFamily="34" charset="0"/>
                <a:ea typeface="字魂35号-经典雅黑" panose="02000000000000000000" pitchFamily="2" charset="-122"/>
                <a:cs typeface="Calibri" panose="020F0502020204030204" pitchFamily="34" charset="0"/>
              </a:rPr>
              <a:t>Nhận xét chung</a:t>
            </a:r>
            <a:endParaRPr lang="zh-CN" altLang="en-US" sz="48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endParaRPr>
          </a:p>
        </p:txBody>
      </p:sp>
      <p:sp>
        <p:nvSpPr>
          <p:cNvPr id="3" name="Hộp Văn bản 2">
            <a:extLst>
              <a:ext uri="{FF2B5EF4-FFF2-40B4-BE49-F238E27FC236}">
                <a16:creationId xmlns:a16="http://schemas.microsoft.com/office/drawing/2014/main" xmlns="" id="{DFF431A2-2D14-437E-A2A8-1F37D0709825}"/>
              </a:ext>
            </a:extLst>
          </p:cNvPr>
          <p:cNvSpPr txBox="1"/>
          <p:nvPr/>
        </p:nvSpPr>
        <p:spPr>
          <a:xfrm>
            <a:off x="0" y="1281475"/>
            <a:ext cx="9967068" cy="646331"/>
          </a:xfrm>
          <a:prstGeom prst="rect">
            <a:avLst/>
          </a:prstGeom>
          <a:noFill/>
        </p:spPr>
        <p:txBody>
          <a:bodyPr wrap="square" rtlCol="0">
            <a:spAutoFit/>
          </a:bodyPr>
          <a:lstStyle/>
          <a:p>
            <a:r>
              <a:rPr lang="vi-VN" sz="3600" b="1" i="1">
                <a:solidFill>
                  <a:schemeClr val="accent2">
                    <a:lumMod val="50000"/>
                  </a:schemeClr>
                </a:solidFill>
                <a:latin typeface="Arial" panose="020B0604020202020204" pitchFamily="34" charset="0"/>
                <a:cs typeface="Arial" panose="020B0604020202020204" pitchFamily="34" charset="0"/>
              </a:rPr>
              <a:t>Ư</a:t>
            </a:r>
            <a:r>
              <a:rPr lang="en-US" sz="3600" b="1" i="1">
                <a:solidFill>
                  <a:schemeClr val="accent2">
                    <a:lumMod val="50000"/>
                  </a:schemeClr>
                </a:solidFill>
                <a:latin typeface="Arial" panose="020B0604020202020204" pitchFamily="34" charset="0"/>
                <a:cs typeface="Arial" panose="020B0604020202020204" pitchFamily="34" charset="0"/>
              </a:rPr>
              <a:t>u điểm:</a:t>
            </a:r>
          </a:p>
        </p:txBody>
      </p:sp>
      <p:sp>
        <p:nvSpPr>
          <p:cNvPr id="13" name="Hộp Văn bản 12">
            <a:extLst>
              <a:ext uri="{FF2B5EF4-FFF2-40B4-BE49-F238E27FC236}">
                <a16:creationId xmlns:a16="http://schemas.microsoft.com/office/drawing/2014/main" xmlns="" id="{DD7CEFFC-F7E2-451E-A38D-73EF9A11D59E}"/>
              </a:ext>
            </a:extLst>
          </p:cNvPr>
          <p:cNvSpPr txBox="1"/>
          <p:nvPr/>
        </p:nvSpPr>
        <p:spPr>
          <a:xfrm>
            <a:off x="452120" y="2124055"/>
            <a:ext cx="11455400" cy="3539430"/>
          </a:xfrm>
          <a:prstGeom prst="rect">
            <a:avLst/>
          </a:prstGeom>
          <a:noFill/>
        </p:spPr>
        <p:txBody>
          <a:bodyPr wrap="square">
            <a:spAutoFit/>
          </a:bodyPr>
          <a:lstStyle/>
          <a:p>
            <a:r>
              <a:rPr lang="en-US" sz="3200">
                <a:latin typeface="Arial" panose="020B0604020202020204" pitchFamily="34" charset="0"/>
                <a:cs typeface="Arial" panose="020B0604020202020204" pitchFamily="34" charset="0"/>
              </a:rPr>
              <a:t>Đa số viết bài với bố cục hợp lý, cụ thể, rành mạch</a:t>
            </a:r>
          </a:p>
          <a:p>
            <a:endParaRPr lang="en-US" sz="3200">
              <a:latin typeface="Arial" panose="020B0604020202020204" pitchFamily="34" charset="0"/>
              <a:cs typeface="Arial" panose="020B0604020202020204" pitchFamily="34" charset="0"/>
            </a:endParaRPr>
          </a:p>
          <a:p>
            <a:r>
              <a:rPr lang="en-US" sz="3200">
                <a:latin typeface="Arial" panose="020B0604020202020204" pitchFamily="34" charset="0"/>
                <a:cs typeface="Arial" panose="020B0604020202020204" pitchFamily="34" charset="0"/>
              </a:rPr>
              <a:t>Biết dùng từ gợi tả hình ảnh, vận dụng các biện pháp tu từ tốt, diễn đạt trôi chảy.</a:t>
            </a:r>
          </a:p>
          <a:p>
            <a:endParaRPr lang="en-US" sz="3200">
              <a:latin typeface="Arial" panose="020B0604020202020204" pitchFamily="34" charset="0"/>
              <a:cs typeface="Arial" panose="020B0604020202020204" pitchFamily="34" charset="0"/>
            </a:endParaRPr>
          </a:p>
          <a:p>
            <a:r>
              <a:rPr lang="en-US" sz="3200">
                <a:latin typeface="Arial" panose="020B0604020202020204" pitchFamily="34" charset="0"/>
                <a:cs typeface="Arial" panose="020B0604020202020204" pitchFamily="34" charset="0"/>
              </a:rPr>
              <a:t>Thể hiện được sự quan sát, chi tiết và tỉ mỉ, chọn lựa các hình ảnh nổi bật được cảnh miêu tả.</a:t>
            </a:r>
          </a:p>
        </p:txBody>
      </p:sp>
    </p:spTree>
    <p:extLst>
      <p:ext uri="{BB962C8B-B14F-4D97-AF65-F5344CB8AC3E}">
        <p14:creationId xmlns:p14="http://schemas.microsoft.com/office/powerpoint/2010/main" val="131635384"/>
      </p:ext>
    </p:extLst>
  </p:cSld>
  <p:clrMapOvr>
    <a:masterClrMapping/>
  </p:clrMapOvr>
  <mc:AlternateContent xmlns:mc="http://schemas.openxmlformats.org/markup-compatibility/2006" xmlns:p14="http://schemas.microsoft.com/office/powerpoint/2010/main">
    <mc:Choice Requires="p14">
      <p:transition p14:dur="10" advClick="0">
        <p:push dir="u"/>
      </p:transition>
    </mc:Choice>
    <mc:Fallback xmlns="">
      <p:transition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xmlns="" id="{64D363B2-E60C-4E61-BB97-EFAAA320DFCD}"/>
              </a:ext>
            </a:extLst>
          </p:cNvPr>
          <p:cNvGrpSpPr/>
          <p:nvPr/>
        </p:nvGrpSpPr>
        <p:grpSpPr>
          <a:xfrm>
            <a:off x="-10268" y="0"/>
            <a:ext cx="12202268" cy="6858000"/>
            <a:chOff x="-10268" y="0"/>
            <a:chExt cx="12202268" cy="6858000"/>
          </a:xfrm>
        </p:grpSpPr>
        <p:pic>
          <p:nvPicPr>
            <p:cNvPr id="31" name="图片 30">
              <a:extLst>
                <a:ext uri="{FF2B5EF4-FFF2-40B4-BE49-F238E27FC236}">
                  <a16:creationId xmlns:a16="http://schemas.microsoft.com/office/drawing/2014/main" xmlns="" id="{41A64295-D11D-44E2-AAED-20015D2B16D4}"/>
                </a:ext>
              </a:extLst>
            </p:cNvPr>
            <p:cNvPicPr>
              <a:picLocks noChangeAspect="1"/>
            </p:cNvPicPr>
            <p:nvPr/>
          </p:nvPicPr>
          <p:blipFill rotWithShape="1">
            <a:blip r:embed="rId3">
              <a:extLst>
                <a:ext uri="{28A0092B-C50C-407E-A947-70E740481C1C}">
                  <a14:useLocalDpi xmlns:a14="http://schemas.microsoft.com/office/drawing/2010/main" val="0"/>
                </a:ext>
              </a:extLst>
            </a:blip>
            <a:srcRect l="13770" t="17453" r="12384" b="8701"/>
            <a:stretch/>
          </p:blipFill>
          <p:spPr>
            <a:xfrm>
              <a:off x="0" y="0"/>
              <a:ext cx="12192000" cy="6858000"/>
            </a:xfrm>
            <a:prstGeom prst="rect">
              <a:avLst/>
            </a:prstGeom>
          </p:spPr>
        </p:pic>
        <p:sp>
          <p:nvSpPr>
            <p:cNvPr id="33" name="矩形 32">
              <a:extLst>
                <a:ext uri="{FF2B5EF4-FFF2-40B4-BE49-F238E27FC236}">
                  <a16:creationId xmlns:a16="http://schemas.microsoft.com/office/drawing/2014/main" xmlns="" id="{5F1E28E5-4B49-468A-A131-E53E15CEE271}"/>
                </a:ext>
              </a:extLst>
            </p:cNvPr>
            <p:cNvSpPr/>
            <p:nvPr/>
          </p:nvSpPr>
          <p:spPr>
            <a:xfrm flipV="1">
              <a:off x="-10268" y="999131"/>
              <a:ext cx="12202268" cy="573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5号-经典雅黑" panose="02000000000000000000" pitchFamily="2" charset="-122"/>
                <a:ea typeface="字魂35号-经典雅黑" panose="02000000000000000000" pitchFamily="2" charset="-122"/>
              </a:endParaRPr>
            </a:p>
          </p:txBody>
        </p:sp>
      </p:grpSp>
      <p:sp>
        <p:nvSpPr>
          <p:cNvPr id="7" name="TextBox 2">
            <a:extLst>
              <a:ext uri="{FF2B5EF4-FFF2-40B4-BE49-F238E27FC236}">
                <a16:creationId xmlns:a16="http://schemas.microsoft.com/office/drawing/2014/main" xmlns="" id="{A423169C-89EE-43FB-9F7F-CD4E6B5CA8E1}"/>
              </a:ext>
            </a:extLst>
          </p:cNvPr>
          <p:cNvSpPr txBox="1"/>
          <p:nvPr/>
        </p:nvSpPr>
        <p:spPr>
          <a:xfrm>
            <a:off x="1974688" y="97678"/>
            <a:ext cx="7230272" cy="830997"/>
          </a:xfrm>
          <a:prstGeom prst="rect">
            <a:avLst/>
          </a:prstGeom>
          <a:noFill/>
        </p:spPr>
        <p:txBody>
          <a:bodyPr wrap="square" rtlCol="0">
            <a:spAutoFit/>
          </a:bodyPr>
          <a:lstStyle/>
          <a:p>
            <a:pPr lvl="0" algn="ctr">
              <a:defRPr/>
            </a:pPr>
            <a:r>
              <a:rPr lang="en-US" altLang="zh-CN" sz="4800" kern="0" spc="600">
                <a:solidFill>
                  <a:schemeClr val="bg1"/>
                </a:solidFill>
                <a:latin typeface="Calibri" panose="020F0502020204030204" pitchFamily="34" charset="0"/>
                <a:ea typeface="字魂35号-经典雅黑" panose="02000000000000000000" pitchFamily="2" charset="-122"/>
                <a:cs typeface="Calibri" panose="020F0502020204030204" pitchFamily="34" charset="0"/>
              </a:rPr>
              <a:t>Nhận xét chung</a:t>
            </a:r>
            <a:endParaRPr lang="zh-CN" altLang="en-US" sz="48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endParaRPr>
          </a:p>
        </p:txBody>
      </p:sp>
      <p:sp>
        <p:nvSpPr>
          <p:cNvPr id="3" name="Hộp Văn bản 2">
            <a:extLst>
              <a:ext uri="{FF2B5EF4-FFF2-40B4-BE49-F238E27FC236}">
                <a16:creationId xmlns:a16="http://schemas.microsoft.com/office/drawing/2014/main" xmlns="" id="{DFF431A2-2D14-437E-A2A8-1F37D0709825}"/>
              </a:ext>
            </a:extLst>
          </p:cNvPr>
          <p:cNvSpPr txBox="1"/>
          <p:nvPr/>
        </p:nvSpPr>
        <p:spPr>
          <a:xfrm>
            <a:off x="0" y="1281475"/>
            <a:ext cx="9967068" cy="646331"/>
          </a:xfrm>
          <a:prstGeom prst="rect">
            <a:avLst/>
          </a:prstGeom>
          <a:noFill/>
        </p:spPr>
        <p:txBody>
          <a:bodyPr wrap="square" rtlCol="0">
            <a:spAutoFit/>
          </a:bodyPr>
          <a:lstStyle/>
          <a:p>
            <a:r>
              <a:rPr lang="en-US" sz="3600" b="1" i="1">
                <a:solidFill>
                  <a:schemeClr val="accent2">
                    <a:lumMod val="50000"/>
                  </a:schemeClr>
                </a:solidFill>
                <a:latin typeface="Arial" panose="020B0604020202020204" pitchFamily="34" charset="0"/>
                <a:cs typeface="Arial" panose="020B0604020202020204" pitchFamily="34" charset="0"/>
              </a:rPr>
              <a:t>Hạn chế:</a:t>
            </a:r>
          </a:p>
        </p:txBody>
      </p:sp>
      <p:sp>
        <p:nvSpPr>
          <p:cNvPr id="13" name="Hộp Văn bản 12">
            <a:extLst>
              <a:ext uri="{FF2B5EF4-FFF2-40B4-BE49-F238E27FC236}">
                <a16:creationId xmlns:a16="http://schemas.microsoft.com/office/drawing/2014/main" xmlns="" id="{DD7CEFFC-F7E2-451E-A38D-73EF9A11D59E}"/>
              </a:ext>
            </a:extLst>
          </p:cNvPr>
          <p:cNvSpPr txBox="1"/>
          <p:nvPr/>
        </p:nvSpPr>
        <p:spPr>
          <a:xfrm>
            <a:off x="452120" y="2124055"/>
            <a:ext cx="11455400" cy="3046988"/>
          </a:xfrm>
          <a:prstGeom prst="rect">
            <a:avLst/>
          </a:prstGeom>
          <a:noFill/>
        </p:spPr>
        <p:txBody>
          <a:bodyPr wrap="square">
            <a:spAutoFit/>
          </a:bodyPr>
          <a:lstStyle/>
          <a:p>
            <a:r>
              <a:rPr lang="en-US" sz="3200">
                <a:latin typeface="Arial" panose="020B0604020202020204" pitchFamily="34" charset="0"/>
                <a:cs typeface="Arial" panose="020B0604020202020204" pitchFamily="34" charset="0"/>
              </a:rPr>
              <a:t>Một số bài viết còn lan man, chỉ tập trung kể về cảnh vật.</a:t>
            </a:r>
          </a:p>
          <a:p>
            <a:endParaRPr lang="en-US" sz="3200">
              <a:latin typeface="Arial" panose="020B0604020202020204" pitchFamily="34" charset="0"/>
              <a:cs typeface="Arial" panose="020B0604020202020204" pitchFamily="34" charset="0"/>
            </a:endParaRPr>
          </a:p>
          <a:p>
            <a:r>
              <a:rPr lang="en-US" sz="3200">
                <a:latin typeface="Arial" panose="020B0604020202020204" pitchFamily="34" charset="0"/>
                <a:cs typeface="Arial" panose="020B0604020202020204" pitchFamily="34" charset="0"/>
              </a:rPr>
              <a:t>Mở bài còn dùng từ, câu chưa phù hợp</a:t>
            </a:r>
          </a:p>
          <a:p>
            <a:endParaRPr lang="en-US" sz="3200">
              <a:latin typeface="Arial" panose="020B0604020202020204" pitchFamily="34" charset="0"/>
              <a:cs typeface="Arial" panose="020B0604020202020204" pitchFamily="34" charset="0"/>
            </a:endParaRPr>
          </a:p>
          <a:p>
            <a:r>
              <a:rPr lang="en-US" sz="3200">
                <a:latin typeface="Arial" panose="020B0604020202020204" pitchFamily="34" charset="0"/>
                <a:cs typeface="Arial" panose="020B0604020202020204" pitchFamily="34" charset="0"/>
              </a:rPr>
              <a:t>Thân bài chưa tìm được hình ảnh nổi bật, sắp xếp cảnh chi tiết còn lung tung, không theo trình tự nhất định</a:t>
            </a:r>
          </a:p>
        </p:txBody>
      </p:sp>
    </p:spTree>
    <p:extLst>
      <p:ext uri="{BB962C8B-B14F-4D97-AF65-F5344CB8AC3E}">
        <p14:creationId xmlns:p14="http://schemas.microsoft.com/office/powerpoint/2010/main" val="32131445"/>
      </p:ext>
    </p:extLst>
  </p:cSld>
  <p:clrMapOvr>
    <a:masterClrMapping/>
  </p:clrMapOvr>
  <mc:AlternateContent xmlns:mc="http://schemas.openxmlformats.org/markup-compatibility/2006" xmlns:p14="http://schemas.microsoft.com/office/powerpoint/2010/main">
    <mc:Choice Requires="p14">
      <p:transition p14:dur="10" advClick="0">
        <p:push dir="u"/>
      </p:transition>
    </mc:Choice>
    <mc:Fallback xmlns="">
      <p:transition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a:extLst>
              <a:ext uri="{FF2B5EF4-FFF2-40B4-BE49-F238E27FC236}">
                <a16:creationId xmlns:a16="http://schemas.microsoft.com/office/drawing/2014/main" xmlns="" id="{106DE3E7-7E2D-4372-A3B1-63875C9D32B9}"/>
              </a:ext>
            </a:extLst>
          </p:cNvPr>
          <p:cNvGrpSpPr/>
          <p:nvPr/>
        </p:nvGrpSpPr>
        <p:grpSpPr>
          <a:xfrm>
            <a:off x="-10268" y="0"/>
            <a:ext cx="12202268" cy="6858000"/>
            <a:chOff x="-10268" y="0"/>
            <a:chExt cx="12202268" cy="6858000"/>
          </a:xfrm>
        </p:grpSpPr>
        <p:pic>
          <p:nvPicPr>
            <p:cNvPr id="45" name="图片 44">
              <a:extLst>
                <a:ext uri="{FF2B5EF4-FFF2-40B4-BE49-F238E27FC236}">
                  <a16:creationId xmlns:a16="http://schemas.microsoft.com/office/drawing/2014/main" xmlns="" id="{9F1B1472-2726-439E-B3E9-562F5A73E6AC}"/>
                </a:ext>
              </a:extLst>
            </p:cNvPr>
            <p:cNvPicPr>
              <a:picLocks noChangeAspect="1"/>
            </p:cNvPicPr>
            <p:nvPr/>
          </p:nvPicPr>
          <p:blipFill rotWithShape="1">
            <a:blip r:embed="rId3">
              <a:extLst>
                <a:ext uri="{28A0092B-C50C-407E-A947-70E740481C1C}">
                  <a14:useLocalDpi xmlns:a14="http://schemas.microsoft.com/office/drawing/2010/main" val="0"/>
                </a:ext>
              </a:extLst>
            </a:blip>
            <a:srcRect l="13770" t="17453" r="12384" b="8701"/>
            <a:stretch/>
          </p:blipFill>
          <p:spPr>
            <a:xfrm>
              <a:off x="0" y="0"/>
              <a:ext cx="12192000" cy="6858000"/>
            </a:xfrm>
            <a:prstGeom prst="rect">
              <a:avLst/>
            </a:prstGeom>
          </p:spPr>
        </p:pic>
        <p:sp>
          <p:nvSpPr>
            <p:cNvPr id="47" name="矩形 46">
              <a:extLst>
                <a:ext uri="{FF2B5EF4-FFF2-40B4-BE49-F238E27FC236}">
                  <a16:creationId xmlns:a16="http://schemas.microsoft.com/office/drawing/2014/main" xmlns="" id="{E769F318-6982-4FEF-92D4-DDD988436FDF}"/>
                </a:ext>
              </a:extLst>
            </p:cNvPr>
            <p:cNvSpPr/>
            <p:nvPr/>
          </p:nvSpPr>
          <p:spPr>
            <a:xfrm flipV="1">
              <a:off x="-10268" y="999131"/>
              <a:ext cx="12202268" cy="573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5号-经典雅黑" panose="02000000000000000000" pitchFamily="2" charset="-122"/>
                <a:ea typeface="字魂35号-经典雅黑" panose="02000000000000000000" pitchFamily="2" charset="-122"/>
              </a:endParaRPr>
            </a:p>
          </p:txBody>
        </p:sp>
      </p:grpSp>
      <p:sp>
        <p:nvSpPr>
          <p:cNvPr id="15" name="Rectangle 4">
            <a:extLst>
              <a:ext uri="{FF2B5EF4-FFF2-40B4-BE49-F238E27FC236}">
                <a16:creationId xmlns:a16="http://schemas.microsoft.com/office/drawing/2014/main" xmlns="" id="{E0B36EF5-42C3-49CE-8D5F-D1F662FBCB4D}"/>
              </a:ext>
            </a:extLst>
          </p:cNvPr>
          <p:cNvSpPr/>
          <p:nvPr/>
        </p:nvSpPr>
        <p:spPr>
          <a:xfrm>
            <a:off x="1681119" y="1732580"/>
            <a:ext cx="8819493" cy="3458223"/>
          </a:xfrm>
          <a:prstGeom prst="rect">
            <a:avLst/>
          </a:prstGeom>
          <a:solidFill>
            <a:srgbClr val="4396A8"/>
          </a:solidFill>
          <a:ln w="25400" cap="flat" cmpd="sng" algn="ctr">
            <a:noFill/>
            <a:prstDash val="solid"/>
          </a:ln>
          <a:effectLst/>
        </p:spPr>
        <p:txBody>
          <a:bodyPr anchor="ctr"/>
          <a:lstStyle/>
          <a:p>
            <a:pPr algn="ctr" defTabSz="1217295" eaLnBrk="1" fontAlgn="auto" hangingPunct="1">
              <a:spcBef>
                <a:spcPts val="0"/>
              </a:spcBef>
              <a:spcAft>
                <a:spcPts val="0"/>
              </a:spcAft>
              <a:defRPr/>
            </a:pPr>
            <a:endParaRPr lang="en-US" sz="3190" kern="0" dirty="0">
              <a:solidFill>
                <a:prstClr val="white"/>
              </a:solidFill>
              <a:latin typeface="字魂35号-经典雅黑" panose="02000000000000000000" pitchFamily="2" charset="-122"/>
              <a:ea typeface="字魂35号-经典雅黑" panose="02000000000000000000" pitchFamily="2" charset="-122"/>
              <a:sym typeface="Arial" panose="020B0604020202020204" pitchFamily="34" charset="0"/>
            </a:endParaRPr>
          </a:p>
        </p:txBody>
      </p:sp>
      <p:sp>
        <p:nvSpPr>
          <p:cNvPr id="49" name="文本框 9">
            <a:extLst>
              <a:ext uri="{FF2B5EF4-FFF2-40B4-BE49-F238E27FC236}">
                <a16:creationId xmlns:a16="http://schemas.microsoft.com/office/drawing/2014/main" xmlns="" id="{EB71E88C-F5A9-4776-BD03-E9386F98119E}"/>
              </a:ext>
            </a:extLst>
          </p:cNvPr>
          <p:cNvSpPr txBox="1"/>
          <p:nvPr/>
        </p:nvSpPr>
        <p:spPr>
          <a:xfrm>
            <a:off x="1767571" y="2644170"/>
            <a:ext cx="8646588" cy="1569660"/>
          </a:xfrm>
          <a:prstGeom prst="rect">
            <a:avLst/>
          </a:prstGeom>
          <a:noFill/>
        </p:spPr>
        <p:txBody>
          <a:bodyPr wrap="square" rtlCol="0">
            <a:spAutoFit/>
          </a:bodyPr>
          <a:lstStyle/>
          <a:p>
            <a:pPr algn="ctr"/>
            <a:r>
              <a:rPr lang="en-US" altLang="zh-CN" sz="9600" b="1">
                <a:ln w="6600">
                  <a:solidFill>
                    <a:schemeClr val="accent2"/>
                  </a:solidFill>
                  <a:prstDash val="solid"/>
                </a:ln>
                <a:solidFill>
                  <a:srgbClr val="FFFFFF"/>
                </a:solidFill>
                <a:effectLst>
                  <a:outerShdw dist="38100" dir="2700000" algn="tl" rotWithShape="0">
                    <a:schemeClr val="accent2"/>
                  </a:outerShdw>
                </a:effectLst>
                <a:latin typeface="iCiel Cadena" panose="02000503000000020004" pitchFamily="2" charset="0"/>
                <a:ea typeface="UD Digi Kyokasho N-B" panose="02020700000000000000" pitchFamily="18" charset="-128"/>
              </a:rPr>
              <a:t>Sửa bài viết</a:t>
            </a:r>
            <a:endParaRPr lang="zh-CN" altLang="en-US" sz="9600" b="1" dirty="0">
              <a:ln w="6600">
                <a:solidFill>
                  <a:schemeClr val="accent2"/>
                </a:solidFill>
                <a:prstDash val="solid"/>
              </a:ln>
              <a:solidFill>
                <a:srgbClr val="FFFFFF"/>
              </a:solidFill>
              <a:effectLst>
                <a:outerShdw dist="38100" dir="2700000" algn="tl" rotWithShape="0">
                  <a:schemeClr val="accent2"/>
                </a:outerShdw>
              </a:effectLst>
              <a:latin typeface="iCiel Cadena" panose="02000503000000020004" pitchFamily="2" charset="0"/>
              <a:ea typeface="UD Digi Kyokasho N-B" panose="02020700000000000000" pitchFamily="18" charset="-128"/>
            </a:endParaRPr>
          </a:p>
        </p:txBody>
      </p:sp>
    </p:spTree>
    <p:extLst>
      <p:ext uri="{BB962C8B-B14F-4D97-AF65-F5344CB8AC3E}">
        <p14:creationId xmlns:p14="http://schemas.microsoft.com/office/powerpoint/2010/main" val="3508995635"/>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xmlns="" id="{64D363B2-E60C-4E61-BB97-EFAAA320DFCD}"/>
              </a:ext>
            </a:extLst>
          </p:cNvPr>
          <p:cNvGrpSpPr/>
          <p:nvPr/>
        </p:nvGrpSpPr>
        <p:grpSpPr>
          <a:xfrm>
            <a:off x="-10268" y="0"/>
            <a:ext cx="12202268" cy="6858000"/>
            <a:chOff x="-10268" y="0"/>
            <a:chExt cx="12202268" cy="6858000"/>
          </a:xfrm>
        </p:grpSpPr>
        <p:pic>
          <p:nvPicPr>
            <p:cNvPr id="31" name="图片 30">
              <a:extLst>
                <a:ext uri="{FF2B5EF4-FFF2-40B4-BE49-F238E27FC236}">
                  <a16:creationId xmlns:a16="http://schemas.microsoft.com/office/drawing/2014/main" xmlns="" id="{41A64295-D11D-44E2-AAED-20015D2B16D4}"/>
                </a:ext>
              </a:extLst>
            </p:cNvPr>
            <p:cNvPicPr>
              <a:picLocks noChangeAspect="1"/>
            </p:cNvPicPr>
            <p:nvPr/>
          </p:nvPicPr>
          <p:blipFill rotWithShape="1">
            <a:blip r:embed="rId3">
              <a:extLst>
                <a:ext uri="{28A0092B-C50C-407E-A947-70E740481C1C}">
                  <a14:useLocalDpi xmlns:a14="http://schemas.microsoft.com/office/drawing/2010/main" val="0"/>
                </a:ext>
              </a:extLst>
            </a:blip>
            <a:srcRect l="13770" t="17453" r="12384" b="8701"/>
            <a:stretch/>
          </p:blipFill>
          <p:spPr>
            <a:xfrm>
              <a:off x="0" y="0"/>
              <a:ext cx="12192000" cy="6858000"/>
            </a:xfrm>
            <a:prstGeom prst="rect">
              <a:avLst/>
            </a:prstGeom>
          </p:spPr>
        </p:pic>
        <p:sp>
          <p:nvSpPr>
            <p:cNvPr id="33" name="矩形 32">
              <a:extLst>
                <a:ext uri="{FF2B5EF4-FFF2-40B4-BE49-F238E27FC236}">
                  <a16:creationId xmlns:a16="http://schemas.microsoft.com/office/drawing/2014/main" xmlns="" id="{5F1E28E5-4B49-468A-A131-E53E15CEE271}"/>
                </a:ext>
              </a:extLst>
            </p:cNvPr>
            <p:cNvSpPr/>
            <p:nvPr/>
          </p:nvSpPr>
          <p:spPr>
            <a:xfrm flipV="1">
              <a:off x="-10268" y="999131"/>
              <a:ext cx="12202268" cy="573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5号-经典雅黑" panose="02000000000000000000" pitchFamily="2" charset="-122"/>
                <a:ea typeface="字魂35号-经典雅黑" panose="02000000000000000000" pitchFamily="2" charset="-122"/>
              </a:endParaRPr>
            </a:p>
          </p:txBody>
        </p:sp>
      </p:grpSp>
      <p:sp>
        <p:nvSpPr>
          <p:cNvPr id="7" name="TextBox 2">
            <a:extLst>
              <a:ext uri="{FF2B5EF4-FFF2-40B4-BE49-F238E27FC236}">
                <a16:creationId xmlns:a16="http://schemas.microsoft.com/office/drawing/2014/main" xmlns="" id="{A423169C-89EE-43FB-9F7F-CD4E6B5CA8E1}"/>
              </a:ext>
            </a:extLst>
          </p:cNvPr>
          <p:cNvSpPr txBox="1"/>
          <p:nvPr/>
        </p:nvSpPr>
        <p:spPr>
          <a:xfrm>
            <a:off x="1934048" y="211244"/>
            <a:ext cx="7230272" cy="646331"/>
          </a:xfrm>
          <a:prstGeom prst="rect">
            <a:avLst/>
          </a:prstGeom>
          <a:noFill/>
        </p:spPr>
        <p:txBody>
          <a:bodyPr wrap="square" rtlCol="0">
            <a:spAutoFit/>
          </a:bodyPr>
          <a:lstStyle/>
          <a:p>
            <a:pPr lvl="0" algn="ctr">
              <a:defRPr/>
            </a:pPr>
            <a:r>
              <a:rPr lang="en-US" altLang="zh-CN" sz="3600" kern="0" spc="600">
                <a:solidFill>
                  <a:schemeClr val="bg1"/>
                </a:solidFill>
                <a:latin typeface="Calibri" panose="020F0502020204030204" pitchFamily="34" charset="0"/>
                <a:ea typeface="字魂35号-经典雅黑" panose="02000000000000000000" pitchFamily="2" charset="-122"/>
                <a:cs typeface="Calibri" panose="020F0502020204030204" pitchFamily="34" charset="0"/>
              </a:rPr>
              <a:t>Chữa lỗi chính tả</a:t>
            </a:r>
            <a:endParaRPr lang="zh-CN" altLang="en-US" sz="36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endParaRPr>
          </a:p>
        </p:txBody>
      </p:sp>
      <p:sp>
        <p:nvSpPr>
          <p:cNvPr id="2" name="Hình chữ nhật: Góc Tròn 1">
            <a:extLst>
              <a:ext uri="{FF2B5EF4-FFF2-40B4-BE49-F238E27FC236}">
                <a16:creationId xmlns:a16="http://schemas.microsoft.com/office/drawing/2014/main" xmlns="" id="{82C755E4-8BCC-4F19-B31C-85B4FDE891A0}"/>
              </a:ext>
            </a:extLst>
          </p:cNvPr>
          <p:cNvSpPr/>
          <p:nvPr/>
        </p:nvSpPr>
        <p:spPr>
          <a:xfrm>
            <a:off x="111760" y="1249680"/>
            <a:ext cx="11775440" cy="5262880"/>
          </a:xfrm>
          <a:custGeom>
            <a:avLst/>
            <a:gdLst>
              <a:gd name="connsiteX0" fmla="*/ 0 w 11775440"/>
              <a:gd name="connsiteY0" fmla="*/ 877164 h 5262880"/>
              <a:gd name="connsiteX1" fmla="*/ 877164 w 11775440"/>
              <a:gd name="connsiteY1" fmla="*/ 0 h 5262880"/>
              <a:gd name="connsiteX2" fmla="*/ 1466641 w 11775440"/>
              <a:gd name="connsiteY2" fmla="*/ 0 h 5262880"/>
              <a:gd name="connsiteX3" fmla="*/ 2256541 w 11775440"/>
              <a:gd name="connsiteY3" fmla="*/ 0 h 5262880"/>
              <a:gd name="connsiteX4" fmla="*/ 2645596 w 11775440"/>
              <a:gd name="connsiteY4" fmla="*/ 0 h 5262880"/>
              <a:gd name="connsiteX5" fmla="*/ 3235073 w 11775440"/>
              <a:gd name="connsiteY5" fmla="*/ 0 h 5262880"/>
              <a:gd name="connsiteX6" fmla="*/ 3523917 w 11775440"/>
              <a:gd name="connsiteY6" fmla="*/ 0 h 5262880"/>
              <a:gd name="connsiteX7" fmla="*/ 3912971 w 11775440"/>
              <a:gd name="connsiteY7" fmla="*/ 0 h 5262880"/>
              <a:gd name="connsiteX8" fmla="*/ 4201815 w 11775440"/>
              <a:gd name="connsiteY8" fmla="*/ 0 h 5262880"/>
              <a:gd name="connsiteX9" fmla="*/ 4691081 w 11775440"/>
              <a:gd name="connsiteY9" fmla="*/ 0 h 5262880"/>
              <a:gd name="connsiteX10" fmla="*/ 5180347 w 11775440"/>
              <a:gd name="connsiteY10" fmla="*/ 0 h 5262880"/>
              <a:gd name="connsiteX11" fmla="*/ 5469191 w 11775440"/>
              <a:gd name="connsiteY11" fmla="*/ 0 h 5262880"/>
              <a:gd name="connsiteX12" fmla="*/ 5958457 w 11775440"/>
              <a:gd name="connsiteY12" fmla="*/ 0 h 5262880"/>
              <a:gd name="connsiteX13" fmla="*/ 6748357 w 11775440"/>
              <a:gd name="connsiteY13" fmla="*/ 0 h 5262880"/>
              <a:gd name="connsiteX14" fmla="*/ 7438045 w 11775440"/>
              <a:gd name="connsiteY14" fmla="*/ 0 h 5262880"/>
              <a:gd name="connsiteX15" fmla="*/ 8027522 w 11775440"/>
              <a:gd name="connsiteY15" fmla="*/ 0 h 5262880"/>
              <a:gd name="connsiteX16" fmla="*/ 8817422 w 11775440"/>
              <a:gd name="connsiteY16" fmla="*/ 0 h 5262880"/>
              <a:gd name="connsiteX17" fmla="*/ 9607321 w 11775440"/>
              <a:gd name="connsiteY17" fmla="*/ 0 h 5262880"/>
              <a:gd name="connsiteX18" fmla="*/ 10297009 w 11775440"/>
              <a:gd name="connsiteY18" fmla="*/ 0 h 5262880"/>
              <a:gd name="connsiteX19" fmla="*/ 10898276 w 11775440"/>
              <a:gd name="connsiteY19" fmla="*/ 0 h 5262880"/>
              <a:gd name="connsiteX20" fmla="*/ 11775440 w 11775440"/>
              <a:gd name="connsiteY20" fmla="*/ 877164 h 5262880"/>
              <a:gd name="connsiteX21" fmla="*/ 11775440 w 11775440"/>
              <a:gd name="connsiteY21" fmla="*/ 1497008 h 5262880"/>
              <a:gd name="connsiteX22" fmla="*/ 11775440 w 11775440"/>
              <a:gd name="connsiteY22" fmla="*/ 2011596 h 5262880"/>
              <a:gd name="connsiteX23" fmla="*/ 11775440 w 11775440"/>
              <a:gd name="connsiteY23" fmla="*/ 2631440 h 5262880"/>
              <a:gd name="connsiteX24" fmla="*/ 11775440 w 11775440"/>
              <a:gd name="connsiteY24" fmla="*/ 3181113 h 5262880"/>
              <a:gd name="connsiteX25" fmla="*/ 11775440 w 11775440"/>
              <a:gd name="connsiteY25" fmla="*/ 3765872 h 5262880"/>
              <a:gd name="connsiteX26" fmla="*/ 11775440 w 11775440"/>
              <a:gd name="connsiteY26" fmla="*/ 4385716 h 5262880"/>
              <a:gd name="connsiteX27" fmla="*/ 10898276 w 11775440"/>
              <a:gd name="connsiteY27" fmla="*/ 5262880 h 5262880"/>
              <a:gd name="connsiteX28" fmla="*/ 10509221 w 11775440"/>
              <a:gd name="connsiteY28" fmla="*/ 5262880 h 5262880"/>
              <a:gd name="connsiteX29" fmla="*/ 10220377 w 11775440"/>
              <a:gd name="connsiteY29" fmla="*/ 5262880 h 5262880"/>
              <a:gd name="connsiteX30" fmla="*/ 9430478 w 11775440"/>
              <a:gd name="connsiteY30" fmla="*/ 5262880 h 5262880"/>
              <a:gd name="connsiteX31" fmla="*/ 8740790 w 11775440"/>
              <a:gd name="connsiteY31" fmla="*/ 5262880 h 5262880"/>
              <a:gd name="connsiteX32" fmla="*/ 7950890 w 11775440"/>
              <a:gd name="connsiteY32" fmla="*/ 5262880 h 5262880"/>
              <a:gd name="connsiteX33" fmla="*/ 7160991 w 11775440"/>
              <a:gd name="connsiteY33" fmla="*/ 5262880 h 5262880"/>
              <a:gd name="connsiteX34" fmla="*/ 6771936 w 11775440"/>
              <a:gd name="connsiteY34" fmla="*/ 5262880 h 5262880"/>
              <a:gd name="connsiteX35" fmla="*/ 6082247 w 11775440"/>
              <a:gd name="connsiteY35" fmla="*/ 5262880 h 5262880"/>
              <a:gd name="connsiteX36" fmla="*/ 5292348 w 11775440"/>
              <a:gd name="connsiteY36" fmla="*/ 5262880 h 5262880"/>
              <a:gd name="connsiteX37" fmla="*/ 4803082 w 11775440"/>
              <a:gd name="connsiteY37" fmla="*/ 5262880 h 5262880"/>
              <a:gd name="connsiteX38" fmla="*/ 4514238 w 11775440"/>
              <a:gd name="connsiteY38" fmla="*/ 5262880 h 5262880"/>
              <a:gd name="connsiteX39" fmla="*/ 3824550 w 11775440"/>
              <a:gd name="connsiteY39" fmla="*/ 5262880 h 5262880"/>
              <a:gd name="connsiteX40" fmla="*/ 3235073 w 11775440"/>
              <a:gd name="connsiteY40" fmla="*/ 5262880 h 5262880"/>
              <a:gd name="connsiteX41" fmla="*/ 2545384 w 11775440"/>
              <a:gd name="connsiteY41" fmla="*/ 5262880 h 5262880"/>
              <a:gd name="connsiteX42" fmla="*/ 2056118 w 11775440"/>
              <a:gd name="connsiteY42" fmla="*/ 5262880 h 5262880"/>
              <a:gd name="connsiteX43" fmla="*/ 1767275 w 11775440"/>
              <a:gd name="connsiteY43" fmla="*/ 5262880 h 5262880"/>
              <a:gd name="connsiteX44" fmla="*/ 877164 w 11775440"/>
              <a:gd name="connsiteY44" fmla="*/ 5262880 h 5262880"/>
              <a:gd name="connsiteX45" fmla="*/ 0 w 11775440"/>
              <a:gd name="connsiteY45" fmla="*/ 4385716 h 5262880"/>
              <a:gd name="connsiteX46" fmla="*/ 0 w 11775440"/>
              <a:gd name="connsiteY46" fmla="*/ 3730786 h 5262880"/>
              <a:gd name="connsiteX47" fmla="*/ 0 w 11775440"/>
              <a:gd name="connsiteY47" fmla="*/ 3216199 h 5262880"/>
              <a:gd name="connsiteX48" fmla="*/ 0 w 11775440"/>
              <a:gd name="connsiteY48" fmla="*/ 2736697 h 5262880"/>
              <a:gd name="connsiteX49" fmla="*/ 0 w 11775440"/>
              <a:gd name="connsiteY49" fmla="*/ 2116852 h 5262880"/>
              <a:gd name="connsiteX50" fmla="*/ 0 w 11775440"/>
              <a:gd name="connsiteY50" fmla="*/ 1497008 h 5262880"/>
              <a:gd name="connsiteX51" fmla="*/ 0 w 11775440"/>
              <a:gd name="connsiteY51" fmla="*/ 877164 h 526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775440" h="5262880" fill="none" extrusionOk="0">
                <a:moveTo>
                  <a:pt x="0" y="877164"/>
                </a:moveTo>
                <a:cubicBezTo>
                  <a:pt x="28072" y="422770"/>
                  <a:pt x="306736" y="47202"/>
                  <a:pt x="877164" y="0"/>
                </a:cubicBezTo>
                <a:cubicBezTo>
                  <a:pt x="1082945" y="-58804"/>
                  <a:pt x="1308634" y="61095"/>
                  <a:pt x="1466641" y="0"/>
                </a:cubicBezTo>
                <a:cubicBezTo>
                  <a:pt x="1624648" y="-61095"/>
                  <a:pt x="2005200" y="91813"/>
                  <a:pt x="2256541" y="0"/>
                </a:cubicBezTo>
                <a:cubicBezTo>
                  <a:pt x="2507882" y="-91813"/>
                  <a:pt x="2495976" y="14883"/>
                  <a:pt x="2645596" y="0"/>
                </a:cubicBezTo>
                <a:cubicBezTo>
                  <a:pt x="2795216" y="-14883"/>
                  <a:pt x="2945843" y="22426"/>
                  <a:pt x="3235073" y="0"/>
                </a:cubicBezTo>
                <a:cubicBezTo>
                  <a:pt x="3524303" y="-22426"/>
                  <a:pt x="3452478" y="18706"/>
                  <a:pt x="3523917" y="0"/>
                </a:cubicBezTo>
                <a:cubicBezTo>
                  <a:pt x="3595356" y="-18706"/>
                  <a:pt x="3828347" y="6880"/>
                  <a:pt x="3912971" y="0"/>
                </a:cubicBezTo>
                <a:cubicBezTo>
                  <a:pt x="3997595" y="-6880"/>
                  <a:pt x="4100489" y="10705"/>
                  <a:pt x="4201815" y="0"/>
                </a:cubicBezTo>
                <a:cubicBezTo>
                  <a:pt x="4303141" y="-10705"/>
                  <a:pt x="4570417" y="43950"/>
                  <a:pt x="4691081" y="0"/>
                </a:cubicBezTo>
                <a:cubicBezTo>
                  <a:pt x="4811745" y="-43950"/>
                  <a:pt x="5053629" y="25441"/>
                  <a:pt x="5180347" y="0"/>
                </a:cubicBezTo>
                <a:cubicBezTo>
                  <a:pt x="5307065" y="-25441"/>
                  <a:pt x="5337452" y="30707"/>
                  <a:pt x="5469191" y="0"/>
                </a:cubicBezTo>
                <a:cubicBezTo>
                  <a:pt x="5600930" y="-30707"/>
                  <a:pt x="5848331" y="36650"/>
                  <a:pt x="5958457" y="0"/>
                </a:cubicBezTo>
                <a:cubicBezTo>
                  <a:pt x="6068583" y="-36650"/>
                  <a:pt x="6389778" y="28226"/>
                  <a:pt x="6748357" y="0"/>
                </a:cubicBezTo>
                <a:cubicBezTo>
                  <a:pt x="7106936" y="-28226"/>
                  <a:pt x="7161848" y="61488"/>
                  <a:pt x="7438045" y="0"/>
                </a:cubicBezTo>
                <a:cubicBezTo>
                  <a:pt x="7714242" y="-61488"/>
                  <a:pt x="7831376" y="6268"/>
                  <a:pt x="8027522" y="0"/>
                </a:cubicBezTo>
                <a:cubicBezTo>
                  <a:pt x="8223668" y="-6268"/>
                  <a:pt x="8543515" y="30640"/>
                  <a:pt x="8817422" y="0"/>
                </a:cubicBezTo>
                <a:cubicBezTo>
                  <a:pt x="9091329" y="-30640"/>
                  <a:pt x="9379537" y="23164"/>
                  <a:pt x="9607321" y="0"/>
                </a:cubicBezTo>
                <a:cubicBezTo>
                  <a:pt x="9835105" y="-23164"/>
                  <a:pt x="10078125" y="20803"/>
                  <a:pt x="10297009" y="0"/>
                </a:cubicBezTo>
                <a:cubicBezTo>
                  <a:pt x="10515893" y="-20803"/>
                  <a:pt x="10743033" y="60857"/>
                  <a:pt x="10898276" y="0"/>
                </a:cubicBezTo>
                <a:cubicBezTo>
                  <a:pt x="11396240" y="13913"/>
                  <a:pt x="11831670" y="304964"/>
                  <a:pt x="11775440" y="877164"/>
                </a:cubicBezTo>
                <a:cubicBezTo>
                  <a:pt x="11790959" y="1070952"/>
                  <a:pt x="11758767" y="1353580"/>
                  <a:pt x="11775440" y="1497008"/>
                </a:cubicBezTo>
                <a:cubicBezTo>
                  <a:pt x="11792113" y="1640436"/>
                  <a:pt x="11742008" y="1861455"/>
                  <a:pt x="11775440" y="2011596"/>
                </a:cubicBezTo>
                <a:cubicBezTo>
                  <a:pt x="11808872" y="2161737"/>
                  <a:pt x="11754830" y="2461309"/>
                  <a:pt x="11775440" y="2631440"/>
                </a:cubicBezTo>
                <a:cubicBezTo>
                  <a:pt x="11796050" y="2801571"/>
                  <a:pt x="11712403" y="3035479"/>
                  <a:pt x="11775440" y="3181113"/>
                </a:cubicBezTo>
                <a:cubicBezTo>
                  <a:pt x="11838477" y="3326747"/>
                  <a:pt x="11773107" y="3610913"/>
                  <a:pt x="11775440" y="3765872"/>
                </a:cubicBezTo>
                <a:cubicBezTo>
                  <a:pt x="11777773" y="3920831"/>
                  <a:pt x="11726110" y="4145301"/>
                  <a:pt x="11775440" y="4385716"/>
                </a:cubicBezTo>
                <a:cubicBezTo>
                  <a:pt x="11780036" y="4914191"/>
                  <a:pt x="11368348" y="5295476"/>
                  <a:pt x="10898276" y="5262880"/>
                </a:cubicBezTo>
                <a:cubicBezTo>
                  <a:pt x="10785929" y="5294740"/>
                  <a:pt x="10665243" y="5249050"/>
                  <a:pt x="10509221" y="5262880"/>
                </a:cubicBezTo>
                <a:cubicBezTo>
                  <a:pt x="10353199" y="5276710"/>
                  <a:pt x="10304108" y="5260027"/>
                  <a:pt x="10220377" y="5262880"/>
                </a:cubicBezTo>
                <a:cubicBezTo>
                  <a:pt x="10136646" y="5265733"/>
                  <a:pt x="9653346" y="5257631"/>
                  <a:pt x="9430478" y="5262880"/>
                </a:cubicBezTo>
                <a:cubicBezTo>
                  <a:pt x="9207610" y="5268129"/>
                  <a:pt x="9069091" y="5211704"/>
                  <a:pt x="8740790" y="5262880"/>
                </a:cubicBezTo>
                <a:cubicBezTo>
                  <a:pt x="8412489" y="5314056"/>
                  <a:pt x="8222424" y="5244440"/>
                  <a:pt x="7950890" y="5262880"/>
                </a:cubicBezTo>
                <a:cubicBezTo>
                  <a:pt x="7679356" y="5281320"/>
                  <a:pt x="7359385" y="5176444"/>
                  <a:pt x="7160991" y="5262880"/>
                </a:cubicBezTo>
                <a:cubicBezTo>
                  <a:pt x="6962597" y="5349316"/>
                  <a:pt x="6907389" y="5219855"/>
                  <a:pt x="6771936" y="5262880"/>
                </a:cubicBezTo>
                <a:cubicBezTo>
                  <a:pt x="6636483" y="5305905"/>
                  <a:pt x="6319193" y="5219342"/>
                  <a:pt x="6082247" y="5262880"/>
                </a:cubicBezTo>
                <a:cubicBezTo>
                  <a:pt x="5845301" y="5306418"/>
                  <a:pt x="5631319" y="5256037"/>
                  <a:pt x="5292348" y="5262880"/>
                </a:cubicBezTo>
                <a:cubicBezTo>
                  <a:pt x="4953377" y="5269723"/>
                  <a:pt x="5006724" y="5232842"/>
                  <a:pt x="4803082" y="5262880"/>
                </a:cubicBezTo>
                <a:cubicBezTo>
                  <a:pt x="4599440" y="5292918"/>
                  <a:pt x="4593878" y="5248423"/>
                  <a:pt x="4514238" y="5262880"/>
                </a:cubicBezTo>
                <a:cubicBezTo>
                  <a:pt x="4434598" y="5277337"/>
                  <a:pt x="4150912" y="5194336"/>
                  <a:pt x="3824550" y="5262880"/>
                </a:cubicBezTo>
                <a:cubicBezTo>
                  <a:pt x="3498188" y="5331424"/>
                  <a:pt x="3468384" y="5213127"/>
                  <a:pt x="3235073" y="5262880"/>
                </a:cubicBezTo>
                <a:cubicBezTo>
                  <a:pt x="3001762" y="5312633"/>
                  <a:pt x="2818535" y="5237044"/>
                  <a:pt x="2545384" y="5262880"/>
                </a:cubicBezTo>
                <a:cubicBezTo>
                  <a:pt x="2272233" y="5288716"/>
                  <a:pt x="2196495" y="5231461"/>
                  <a:pt x="2056118" y="5262880"/>
                </a:cubicBezTo>
                <a:cubicBezTo>
                  <a:pt x="1915741" y="5294299"/>
                  <a:pt x="1835983" y="5233190"/>
                  <a:pt x="1767275" y="5262880"/>
                </a:cubicBezTo>
                <a:cubicBezTo>
                  <a:pt x="1698567" y="5292570"/>
                  <a:pt x="1167591" y="5183779"/>
                  <a:pt x="877164" y="5262880"/>
                </a:cubicBezTo>
                <a:cubicBezTo>
                  <a:pt x="491046" y="5324511"/>
                  <a:pt x="36825" y="4884062"/>
                  <a:pt x="0" y="4385716"/>
                </a:cubicBezTo>
                <a:cubicBezTo>
                  <a:pt x="-33821" y="4235337"/>
                  <a:pt x="73679" y="4046147"/>
                  <a:pt x="0" y="3730786"/>
                </a:cubicBezTo>
                <a:cubicBezTo>
                  <a:pt x="-73679" y="3415425"/>
                  <a:pt x="2238" y="3461392"/>
                  <a:pt x="0" y="3216199"/>
                </a:cubicBezTo>
                <a:cubicBezTo>
                  <a:pt x="-2238" y="2971006"/>
                  <a:pt x="4247" y="2843399"/>
                  <a:pt x="0" y="2736697"/>
                </a:cubicBezTo>
                <a:cubicBezTo>
                  <a:pt x="-4247" y="2629995"/>
                  <a:pt x="27957" y="2322698"/>
                  <a:pt x="0" y="2116852"/>
                </a:cubicBezTo>
                <a:cubicBezTo>
                  <a:pt x="-27957" y="1911007"/>
                  <a:pt x="66233" y="1675420"/>
                  <a:pt x="0" y="1497008"/>
                </a:cubicBezTo>
                <a:cubicBezTo>
                  <a:pt x="-66233" y="1318596"/>
                  <a:pt x="23545" y="1126344"/>
                  <a:pt x="0" y="877164"/>
                </a:cubicBezTo>
                <a:close/>
              </a:path>
              <a:path w="11775440" h="5262880" stroke="0" extrusionOk="0">
                <a:moveTo>
                  <a:pt x="0" y="877164"/>
                </a:moveTo>
                <a:cubicBezTo>
                  <a:pt x="44299" y="432208"/>
                  <a:pt x="497766" y="6194"/>
                  <a:pt x="877164" y="0"/>
                </a:cubicBezTo>
                <a:cubicBezTo>
                  <a:pt x="1033417" y="-21753"/>
                  <a:pt x="1261509" y="25799"/>
                  <a:pt x="1366430" y="0"/>
                </a:cubicBezTo>
                <a:cubicBezTo>
                  <a:pt x="1471351" y="-25799"/>
                  <a:pt x="1849637" y="53463"/>
                  <a:pt x="2156329" y="0"/>
                </a:cubicBezTo>
                <a:cubicBezTo>
                  <a:pt x="2463021" y="-53463"/>
                  <a:pt x="2390190" y="15448"/>
                  <a:pt x="2545384" y="0"/>
                </a:cubicBezTo>
                <a:cubicBezTo>
                  <a:pt x="2700578" y="-15448"/>
                  <a:pt x="2887862" y="29648"/>
                  <a:pt x="3134862" y="0"/>
                </a:cubicBezTo>
                <a:cubicBezTo>
                  <a:pt x="3381862" y="-29648"/>
                  <a:pt x="3500543" y="23348"/>
                  <a:pt x="3724339" y="0"/>
                </a:cubicBezTo>
                <a:cubicBezTo>
                  <a:pt x="3948135" y="-23348"/>
                  <a:pt x="3953214" y="26512"/>
                  <a:pt x="4013183" y="0"/>
                </a:cubicBezTo>
                <a:cubicBezTo>
                  <a:pt x="4073152" y="-26512"/>
                  <a:pt x="4235986" y="20366"/>
                  <a:pt x="4402238" y="0"/>
                </a:cubicBezTo>
                <a:cubicBezTo>
                  <a:pt x="4568490" y="-20366"/>
                  <a:pt x="4910300" y="48234"/>
                  <a:pt x="5091926" y="0"/>
                </a:cubicBezTo>
                <a:cubicBezTo>
                  <a:pt x="5273552" y="-48234"/>
                  <a:pt x="5495588" y="42170"/>
                  <a:pt x="5681403" y="0"/>
                </a:cubicBezTo>
                <a:cubicBezTo>
                  <a:pt x="5867218" y="-42170"/>
                  <a:pt x="6049320" y="14392"/>
                  <a:pt x="6170669" y="0"/>
                </a:cubicBezTo>
                <a:cubicBezTo>
                  <a:pt x="6292018" y="-14392"/>
                  <a:pt x="6536837" y="30696"/>
                  <a:pt x="6760146" y="0"/>
                </a:cubicBezTo>
                <a:cubicBezTo>
                  <a:pt x="6983455" y="-30696"/>
                  <a:pt x="6906118" y="19919"/>
                  <a:pt x="7048990" y="0"/>
                </a:cubicBezTo>
                <a:cubicBezTo>
                  <a:pt x="7191862" y="-19919"/>
                  <a:pt x="7523117" y="9674"/>
                  <a:pt x="7738678" y="0"/>
                </a:cubicBezTo>
                <a:cubicBezTo>
                  <a:pt x="7954239" y="-9674"/>
                  <a:pt x="7911993" y="30262"/>
                  <a:pt x="8027522" y="0"/>
                </a:cubicBezTo>
                <a:cubicBezTo>
                  <a:pt x="8143051" y="-30262"/>
                  <a:pt x="8280549" y="32569"/>
                  <a:pt x="8416577" y="0"/>
                </a:cubicBezTo>
                <a:cubicBezTo>
                  <a:pt x="8552606" y="-32569"/>
                  <a:pt x="9005717" y="82174"/>
                  <a:pt x="9206477" y="0"/>
                </a:cubicBezTo>
                <a:cubicBezTo>
                  <a:pt x="9407237" y="-82174"/>
                  <a:pt x="9657325" y="9122"/>
                  <a:pt x="9996376" y="0"/>
                </a:cubicBezTo>
                <a:cubicBezTo>
                  <a:pt x="10335427" y="-9122"/>
                  <a:pt x="10145333" y="30883"/>
                  <a:pt x="10285220" y="0"/>
                </a:cubicBezTo>
                <a:cubicBezTo>
                  <a:pt x="10425107" y="-30883"/>
                  <a:pt x="10671563" y="50368"/>
                  <a:pt x="10898276" y="0"/>
                </a:cubicBezTo>
                <a:cubicBezTo>
                  <a:pt x="11302884" y="55565"/>
                  <a:pt x="11839865" y="409837"/>
                  <a:pt x="11775440" y="877164"/>
                </a:cubicBezTo>
                <a:cubicBezTo>
                  <a:pt x="11827701" y="1040912"/>
                  <a:pt x="11763849" y="1242916"/>
                  <a:pt x="11775440" y="1532094"/>
                </a:cubicBezTo>
                <a:cubicBezTo>
                  <a:pt x="11787031" y="1821272"/>
                  <a:pt x="11733909" y="1980170"/>
                  <a:pt x="11775440" y="2116852"/>
                </a:cubicBezTo>
                <a:cubicBezTo>
                  <a:pt x="11816971" y="2253534"/>
                  <a:pt x="11754236" y="2403101"/>
                  <a:pt x="11775440" y="2666526"/>
                </a:cubicBezTo>
                <a:cubicBezTo>
                  <a:pt x="11796644" y="2929951"/>
                  <a:pt x="11716744" y="3093916"/>
                  <a:pt x="11775440" y="3216199"/>
                </a:cubicBezTo>
                <a:cubicBezTo>
                  <a:pt x="11834136" y="3338482"/>
                  <a:pt x="11734664" y="3519136"/>
                  <a:pt x="11775440" y="3800957"/>
                </a:cubicBezTo>
                <a:cubicBezTo>
                  <a:pt x="11816216" y="4082778"/>
                  <a:pt x="11739759" y="4110240"/>
                  <a:pt x="11775440" y="4385716"/>
                </a:cubicBezTo>
                <a:cubicBezTo>
                  <a:pt x="11813809" y="4892692"/>
                  <a:pt x="11384659" y="5124210"/>
                  <a:pt x="10898276" y="5262880"/>
                </a:cubicBezTo>
                <a:cubicBezTo>
                  <a:pt x="10740547" y="5272339"/>
                  <a:pt x="10531463" y="5214197"/>
                  <a:pt x="10409010" y="5262880"/>
                </a:cubicBezTo>
                <a:cubicBezTo>
                  <a:pt x="10286557" y="5311563"/>
                  <a:pt x="9905381" y="5191186"/>
                  <a:pt x="9719322" y="5262880"/>
                </a:cubicBezTo>
                <a:cubicBezTo>
                  <a:pt x="9533263" y="5334574"/>
                  <a:pt x="9211634" y="5184598"/>
                  <a:pt x="8929422" y="5262880"/>
                </a:cubicBezTo>
                <a:cubicBezTo>
                  <a:pt x="8647210" y="5341162"/>
                  <a:pt x="8766365" y="5256816"/>
                  <a:pt x="8640578" y="5262880"/>
                </a:cubicBezTo>
                <a:cubicBezTo>
                  <a:pt x="8514791" y="5268944"/>
                  <a:pt x="8058182" y="5241077"/>
                  <a:pt x="7850679" y="5262880"/>
                </a:cubicBezTo>
                <a:cubicBezTo>
                  <a:pt x="7643176" y="5284683"/>
                  <a:pt x="7336045" y="5217377"/>
                  <a:pt x="7160991" y="5262880"/>
                </a:cubicBezTo>
                <a:cubicBezTo>
                  <a:pt x="6985937" y="5308383"/>
                  <a:pt x="6788005" y="5217112"/>
                  <a:pt x="6571514" y="5262880"/>
                </a:cubicBezTo>
                <a:cubicBezTo>
                  <a:pt x="6355023" y="5308648"/>
                  <a:pt x="5958757" y="5236407"/>
                  <a:pt x="5781614" y="5262880"/>
                </a:cubicBezTo>
                <a:cubicBezTo>
                  <a:pt x="5604471" y="5289353"/>
                  <a:pt x="5312549" y="5182729"/>
                  <a:pt x="4991715" y="5262880"/>
                </a:cubicBezTo>
                <a:cubicBezTo>
                  <a:pt x="4670881" y="5343031"/>
                  <a:pt x="4774988" y="5254671"/>
                  <a:pt x="4602660" y="5262880"/>
                </a:cubicBezTo>
                <a:cubicBezTo>
                  <a:pt x="4430332" y="5271089"/>
                  <a:pt x="4059168" y="5228569"/>
                  <a:pt x="3812760" y="5262880"/>
                </a:cubicBezTo>
                <a:cubicBezTo>
                  <a:pt x="3566352" y="5297191"/>
                  <a:pt x="3476749" y="5247392"/>
                  <a:pt x="3323494" y="5262880"/>
                </a:cubicBezTo>
                <a:cubicBezTo>
                  <a:pt x="3170239" y="5278368"/>
                  <a:pt x="3170148" y="5254629"/>
                  <a:pt x="3034650" y="5262880"/>
                </a:cubicBezTo>
                <a:cubicBezTo>
                  <a:pt x="2899152" y="5271131"/>
                  <a:pt x="2753974" y="5260234"/>
                  <a:pt x="2645596" y="5262880"/>
                </a:cubicBezTo>
                <a:cubicBezTo>
                  <a:pt x="2537218" y="5265526"/>
                  <a:pt x="2400553" y="5228129"/>
                  <a:pt x="2256541" y="5262880"/>
                </a:cubicBezTo>
                <a:cubicBezTo>
                  <a:pt x="2112530" y="5297631"/>
                  <a:pt x="1975358" y="5252144"/>
                  <a:pt x="1767275" y="5262880"/>
                </a:cubicBezTo>
                <a:cubicBezTo>
                  <a:pt x="1559192" y="5273616"/>
                  <a:pt x="1201184" y="5258426"/>
                  <a:pt x="877164" y="5262880"/>
                </a:cubicBezTo>
                <a:cubicBezTo>
                  <a:pt x="393657" y="5240938"/>
                  <a:pt x="-17164" y="4918414"/>
                  <a:pt x="0" y="4385716"/>
                </a:cubicBezTo>
                <a:cubicBezTo>
                  <a:pt x="-72993" y="4112350"/>
                  <a:pt x="16624" y="3932541"/>
                  <a:pt x="0" y="3765872"/>
                </a:cubicBezTo>
                <a:cubicBezTo>
                  <a:pt x="-16624" y="3599203"/>
                  <a:pt x="27799" y="3414425"/>
                  <a:pt x="0" y="3110942"/>
                </a:cubicBezTo>
                <a:cubicBezTo>
                  <a:pt x="-27799" y="2807459"/>
                  <a:pt x="53843" y="2644220"/>
                  <a:pt x="0" y="2456012"/>
                </a:cubicBezTo>
                <a:cubicBezTo>
                  <a:pt x="-53843" y="2267804"/>
                  <a:pt x="72217" y="2076618"/>
                  <a:pt x="0" y="1836168"/>
                </a:cubicBezTo>
                <a:cubicBezTo>
                  <a:pt x="-72217" y="1595718"/>
                  <a:pt x="114698" y="1094853"/>
                  <a:pt x="0" y="877164"/>
                </a:cubicBezTo>
                <a:close/>
              </a:path>
            </a:pathLst>
          </a:custGeom>
          <a:solidFill>
            <a:srgbClr val="F3D4B5"/>
          </a:solidFill>
          <a:ln>
            <a:solidFill>
              <a:srgbClr val="FFC000"/>
            </a:solidFill>
            <a:extLst>
              <a:ext uri="{C807C97D-BFC1-408E-A445-0C87EB9F89A2}">
                <ask:lineSketchStyleProps xmlns:ask="http://schemas.microsoft.com/office/drawing/2018/sketchyshapes" xmlns="" sd="2935879379">
                  <a:prstGeom prst="roundRect">
                    <a:avLst/>
                  </a:prstGeom>
                  <ask:type>
                    <ask:lineSketchScribble/>
                  </ask:type>
                </ask:lineSketchStyleProps>
              </a:ext>
            </a:extLs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ộp Văn bản 2">
            <a:extLst>
              <a:ext uri="{FF2B5EF4-FFF2-40B4-BE49-F238E27FC236}">
                <a16:creationId xmlns:a16="http://schemas.microsoft.com/office/drawing/2014/main" xmlns="" id="{DFF431A2-2D14-437E-A2A8-1F37D0709825}"/>
              </a:ext>
            </a:extLst>
          </p:cNvPr>
          <p:cNvSpPr txBox="1"/>
          <p:nvPr/>
        </p:nvSpPr>
        <p:spPr>
          <a:xfrm>
            <a:off x="893972" y="1733696"/>
            <a:ext cx="2631548" cy="646331"/>
          </a:xfrm>
          <a:prstGeom prst="rect">
            <a:avLst/>
          </a:prstGeom>
          <a:noFill/>
        </p:spPr>
        <p:txBody>
          <a:bodyPr wrap="square" rtlCol="0">
            <a:spAutoFit/>
          </a:bodyPr>
          <a:lstStyle/>
          <a:p>
            <a:r>
              <a:rPr lang="en-US" sz="3600" b="1" i="1">
                <a:solidFill>
                  <a:schemeClr val="accent2">
                    <a:lumMod val="50000"/>
                  </a:schemeClr>
                </a:solidFill>
                <a:latin typeface="Arial" panose="020B0604020202020204" pitchFamily="34" charset="0"/>
                <a:cs typeface="Arial" panose="020B0604020202020204" pitchFamily="34" charset="0"/>
              </a:rPr>
              <a:t>Từ viết sai</a:t>
            </a:r>
          </a:p>
        </p:txBody>
      </p:sp>
      <p:sp>
        <p:nvSpPr>
          <p:cNvPr id="13" name="Hộp Văn bản 12">
            <a:extLst>
              <a:ext uri="{FF2B5EF4-FFF2-40B4-BE49-F238E27FC236}">
                <a16:creationId xmlns:a16="http://schemas.microsoft.com/office/drawing/2014/main" xmlns="" id="{4B2FCF2B-9D34-4933-AD5B-16C6248D7609}"/>
              </a:ext>
            </a:extLst>
          </p:cNvPr>
          <p:cNvSpPr txBox="1"/>
          <p:nvPr/>
        </p:nvSpPr>
        <p:spPr>
          <a:xfrm>
            <a:off x="8005972" y="1850223"/>
            <a:ext cx="3159868" cy="646331"/>
          </a:xfrm>
          <a:prstGeom prst="rect">
            <a:avLst/>
          </a:prstGeom>
          <a:noFill/>
        </p:spPr>
        <p:txBody>
          <a:bodyPr wrap="square" rtlCol="0">
            <a:spAutoFit/>
          </a:bodyPr>
          <a:lstStyle/>
          <a:p>
            <a:r>
              <a:rPr lang="en-US" sz="3600" b="1" i="1">
                <a:solidFill>
                  <a:schemeClr val="accent2">
                    <a:lumMod val="50000"/>
                  </a:schemeClr>
                </a:solidFill>
                <a:latin typeface="Arial" panose="020B0604020202020204" pitchFamily="34" charset="0"/>
                <a:cs typeface="Arial" panose="020B0604020202020204" pitchFamily="34" charset="0"/>
              </a:rPr>
              <a:t>Từ viết đúng</a:t>
            </a:r>
          </a:p>
        </p:txBody>
      </p:sp>
    </p:spTree>
    <p:extLst>
      <p:ext uri="{BB962C8B-B14F-4D97-AF65-F5344CB8AC3E}">
        <p14:creationId xmlns:p14="http://schemas.microsoft.com/office/powerpoint/2010/main" val="1771271193"/>
      </p:ext>
    </p:extLst>
  </p:cSld>
  <p:clrMapOvr>
    <a:masterClrMapping/>
  </p:clrMapOvr>
  <mc:AlternateContent xmlns:mc="http://schemas.openxmlformats.org/markup-compatibility/2006" xmlns:p14="http://schemas.microsoft.com/office/powerpoint/2010/main">
    <mc:Choice Requires="p14">
      <p:transition p14:dur="10" advClick="0">
        <p:push dir="u"/>
      </p:transition>
    </mc:Choice>
    <mc:Fallback xmlns="">
      <p:transition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xmlns="" id="{64D363B2-E60C-4E61-BB97-EFAAA320DFCD}"/>
              </a:ext>
            </a:extLst>
          </p:cNvPr>
          <p:cNvGrpSpPr/>
          <p:nvPr/>
        </p:nvGrpSpPr>
        <p:grpSpPr>
          <a:xfrm>
            <a:off x="-10268" y="0"/>
            <a:ext cx="12202268" cy="6858000"/>
            <a:chOff x="-10268" y="0"/>
            <a:chExt cx="12202268" cy="6858000"/>
          </a:xfrm>
        </p:grpSpPr>
        <p:pic>
          <p:nvPicPr>
            <p:cNvPr id="31" name="图片 30">
              <a:extLst>
                <a:ext uri="{FF2B5EF4-FFF2-40B4-BE49-F238E27FC236}">
                  <a16:creationId xmlns:a16="http://schemas.microsoft.com/office/drawing/2014/main" xmlns="" id="{41A64295-D11D-44E2-AAED-20015D2B16D4}"/>
                </a:ext>
              </a:extLst>
            </p:cNvPr>
            <p:cNvPicPr>
              <a:picLocks noChangeAspect="1"/>
            </p:cNvPicPr>
            <p:nvPr/>
          </p:nvPicPr>
          <p:blipFill rotWithShape="1">
            <a:blip r:embed="rId3">
              <a:extLst>
                <a:ext uri="{28A0092B-C50C-407E-A947-70E740481C1C}">
                  <a14:useLocalDpi xmlns:a14="http://schemas.microsoft.com/office/drawing/2010/main" val="0"/>
                </a:ext>
              </a:extLst>
            </a:blip>
            <a:srcRect l="13770" t="17453" r="12384" b="8701"/>
            <a:stretch/>
          </p:blipFill>
          <p:spPr>
            <a:xfrm>
              <a:off x="0" y="0"/>
              <a:ext cx="12192000" cy="6858000"/>
            </a:xfrm>
            <a:prstGeom prst="rect">
              <a:avLst/>
            </a:prstGeom>
          </p:spPr>
        </p:pic>
        <p:sp>
          <p:nvSpPr>
            <p:cNvPr id="33" name="矩形 32">
              <a:extLst>
                <a:ext uri="{FF2B5EF4-FFF2-40B4-BE49-F238E27FC236}">
                  <a16:creationId xmlns:a16="http://schemas.microsoft.com/office/drawing/2014/main" xmlns="" id="{5F1E28E5-4B49-468A-A131-E53E15CEE271}"/>
                </a:ext>
              </a:extLst>
            </p:cNvPr>
            <p:cNvSpPr/>
            <p:nvPr/>
          </p:nvSpPr>
          <p:spPr>
            <a:xfrm flipV="1">
              <a:off x="-10268" y="999131"/>
              <a:ext cx="12202268" cy="573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5号-经典雅黑" panose="02000000000000000000" pitchFamily="2" charset="-122"/>
                <a:ea typeface="字魂35号-经典雅黑" panose="02000000000000000000" pitchFamily="2" charset="-122"/>
              </a:endParaRPr>
            </a:p>
          </p:txBody>
        </p:sp>
      </p:grpSp>
      <p:sp>
        <p:nvSpPr>
          <p:cNvPr id="7" name="TextBox 2">
            <a:extLst>
              <a:ext uri="{FF2B5EF4-FFF2-40B4-BE49-F238E27FC236}">
                <a16:creationId xmlns:a16="http://schemas.microsoft.com/office/drawing/2014/main" xmlns="" id="{A423169C-89EE-43FB-9F7F-CD4E6B5CA8E1}"/>
              </a:ext>
            </a:extLst>
          </p:cNvPr>
          <p:cNvSpPr txBox="1"/>
          <p:nvPr/>
        </p:nvSpPr>
        <p:spPr>
          <a:xfrm>
            <a:off x="1464864" y="77358"/>
            <a:ext cx="9069232" cy="830997"/>
          </a:xfrm>
          <a:prstGeom prst="rect">
            <a:avLst/>
          </a:prstGeom>
          <a:noFill/>
        </p:spPr>
        <p:txBody>
          <a:bodyPr wrap="square" rtlCol="0">
            <a:spAutoFit/>
          </a:bodyPr>
          <a:lstStyle/>
          <a:p>
            <a:pPr lvl="0" algn="ctr">
              <a:defRPr/>
            </a:pPr>
            <a:r>
              <a:rPr lang="en-US" altLang="zh-CN" sz="4800" kern="0" spc="600">
                <a:solidFill>
                  <a:schemeClr val="bg1"/>
                </a:solidFill>
                <a:latin typeface="Calibri" panose="020F0502020204030204" pitchFamily="34" charset="0"/>
                <a:ea typeface="字魂35号-经典雅黑" panose="02000000000000000000" pitchFamily="2" charset="-122"/>
                <a:cs typeface="Calibri" panose="020F0502020204030204" pitchFamily="34" charset="0"/>
              </a:rPr>
              <a:t>Chữa lỗi dùng từ, đặt câu</a:t>
            </a:r>
            <a:endParaRPr lang="zh-CN" altLang="en-US" sz="48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endParaRPr>
          </a:p>
        </p:txBody>
      </p:sp>
      <p:sp>
        <p:nvSpPr>
          <p:cNvPr id="2" name="Hình chữ nhật: Góc Tròn 1">
            <a:extLst>
              <a:ext uri="{FF2B5EF4-FFF2-40B4-BE49-F238E27FC236}">
                <a16:creationId xmlns:a16="http://schemas.microsoft.com/office/drawing/2014/main" xmlns="" id="{82C755E4-8BCC-4F19-B31C-85B4FDE891A0}"/>
              </a:ext>
            </a:extLst>
          </p:cNvPr>
          <p:cNvSpPr/>
          <p:nvPr/>
        </p:nvSpPr>
        <p:spPr>
          <a:xfrm>
            <a:off x="111760" y="1249680"/>
            <a:ext cx="11775440" cy="5262880"/>
          </a:xfrm>
          <a:custGeom>
            <a:avLst/>
            <a:gdLst>
              <a:gd name="connsiteX0" fmla="*/ 0 w 11775440"/>
              <a:gd name="connsiteY0" fmla="*/ 877164 h 5262880"/>
              <a:gd name="connsiteX1" fmla="*/ 877164 w 11775440"/>
              <a:gd name="connsiteY1" fmla="*/ 0 h 5262880"/>
              <a:gd name="connsiteX2" fmla="*/ 1466641 w 11775440"/>
              <a:gd name="connsiteY2" fmla="*/ 0 h 5262880"/>
              <a:gd name="connsiteX3" fmla="*/ 2256541 w 11775440"/>
              <a:gd name="connsiteY3" fmla="*/ 0 h 5262880"/>
              <a:gd name="connsiteX4" fmla="*/ 2645596 w 11775440"/>
              <a:gd name="connsiteY4" fmla="*/ 0 h 5262880"/>
              <a:gd name="connsiteX5" fmla="*/ 3235073 w 11775440"/>
              <a:gd name="connsiteY5" fmla="*/ 0 h 5262880"/>
              <a:gd name="connsiteX6" fmla="*/ 3523917 w 11775440"/>
              <a:gd name="connsiteY6" fmla="*/ 0 h 5262880"/>
              <a:gd name="connsiteX7" fmla="*/ 3912971 w 11775440"/>
              <a:gd name="connsiteY7" fmla="*/ 0 h 5262880"/>
              <a:gd name="connsiteX8" fmla="*/ 4201815 w 11775440"/>
              <a:gd name="connsiteY8" fmla="*/ 0 h 5262880"/>
              <a:gd name="connsiteX9" fmla="*/ 4691081 w 11775440"/>
              <a:gd name="connsiteY9" fmla="*/ 0 h 5262880"/>
              <a:gd name="connsiteX10" fmla="*/ 5180347 w 11775440"/>
              <a:gd name="connsiteY10" fmla="*/ 0 h 5262880"/>
              <a:gd name="connsiteX11" fmla="*/ 5469191 w 11775440"/>
              <a:gd name="connsiteY11" fmla="*/ 0 h 5262880"/>
              <a:gd name="connsiteX12" fmla="*/ 5958457 w 11775440"/>
              <a:gd name="connsiteY12" fmla="*/ 0 h 5262880"/>
              <a:gd name="connsiteX13" fmla="*/ 6748357 w 11775440"/>
              <a:gd name="connsiteY13" fmla="*/ 0 h 5262880"/>
              <a:gd name="connsiteX14" fmla="*/ 7438045 w 11775440"/>
              <a:gd name="connsiteY14" fmla="*/ 0 h 5262880"/>
              <a:gd name="connsiteX15" fmla="*/ 8027522 w 11775440"/>
              <a:gd name="connsiteY15" fmla="*/ 0 h 5262880"/>
              <a:gd name="connsiteX16" fmla="*/ 8817422 w 11775440"/>
              <a:gd name="connsiteY16" fmla="*/ 0 h 5262880"/>
              <a:gd name="connsiteX17" fmla="*/ 9607321 w 11775440"/>
              <a:gd name="connsiteY17" fmla="*/ 0 h 5262880"/>
              <a:gd name="connsiteX18" fmla="*/ 10297009 w 11775440"/>
              <a:gd name="connsiteY18" fmla="*/ 0 h 5262880"/>
              <a:gd name="connsiteX19" fmla="*/ 10898276 w 11775440"/>
              <a:gd name="connsiteY19" fmla="*/ 0 h 5262880"/>
              <a:gd name="connsiteX20" fmla="*/ 11775440 w 11775440"/>
              <a:gd name="connsiteY20" fmla="*/ 877164 h 5262880"/>
              <a:gd name="connsiteX21" fmla="*/ 11775440 w 11775440"/>
              <a:gd name="connsiteY21" fmla="*/ 1497008 h 5262880"/>
              <a:gd name="connsiteX22" fmla="*/ 11775440 w 11775440"/>
              <a:gd name="connsiteY22" fmla="*/ 2011596 h 5262880"/>
              <a:gd name="connsiteX23" fmla="*/ 11775440 w 11775440"/>
              <a:gd name="connsiteY23" fmla="*/ 2631440 h 5262880"/>
              <a:gd name="connsiteX24" fmla="*/ 11775440 w 11775440"/>
              <a:gd name="connsiteY24" fmla="*/ 3181113 h 5262880"/>
              <a:gd name="connsiteX25" fmla="*/ 11775440 w 11775440"/>
              <a:gd name="connsiteY25" fmla="*/ 3765872 h 5262880"/>
              <a:gd name="connsiteX26" fmla="*/ 11775440 w 11775440"/>
              <a:gd name="connsiteY26" fmla="*/ 4385716 h 5262880"/>
              <a:gd name="connsiteX27" fmla="*/ 10898276 w 11775440"/>
              <a:gd name="connsiteY27" fmla="*/ 5262880 h 5262880"/>
              <a:gd name="connsiteX28" fmla="*/ 10509221 w 11775440"/>
              <a:gd name="connsiteY28" fmla="*/ 5262880 h 5262880"/>
              <a:gd name="connsiteX29" fmla="*/ 10220377 w 11775440"/>
              <a:gd name="connsiteY29" fmla="*/ 5262880 h 5262880"/>
              <a:gd name="connsiteX30" fmla="*/ 9430478 w 11775440"/>
              <a:gd name="connsiteY30" fmla="*/ 5262880 h 5262880"/>
              <a:gd name="connsiteX31" fmla="*/ 8740790 w 11775440"/>
              <a:gd name="connsiteY31" fmla="*/ 5262880 h 5262880"/>
              <a:gd name="connsiteX32" fmla="*/ 7950890 w 11775440"/>
              <a:gd name="connsiteY32" fmla="*/ 5262880 h 5262880"/>
              <a:gd name="connsiteX33" fmla="*/ 7160991 w 11775440"/>
              <a:gd name="connsiteY33" fmla="*/ 5262880 h 5262880"/>
              <a:gd name="connsiteX34" fmla="*/ 6771936 w 11775440"/>
              <a:gd name="connsiteY34" fmla="*/ 5262880 h 5262880"/>
              <a:gd name="connsiteX35" fmla="*/ 6082247 w 11775440"/>
              <a:gd name="connsiteY35" fmla="*/ 5262880 h 5262880"/>
              <a:gd name="connsiteX36" fmla="*/ 5292348 w 11775440"/>
              <a:gd name="connsiteY36" fmla="*/ 5262880 h 5262880"/>
              <a:gd name="connsiteX37" fmla="*/ 4803082 w 11775440"/>
              <a:gd name="connsiteY37" fmla="*/ 5262880 h 5262880"/>
              <a:gd name="connsiteX38" fmla="*/ 4514238 w 11775440"/>
              <a:gd name="connsiteY38" fmla="*/ 5262880 h 5262880"/>
              <a:gd name="connsiteX39" fmla="*/ 3824550 w 11775440"/>
              <a:gd name="connsiteY39" fmla="*/ 5262880 h 5262880"/>
              <a:gd name="connsiteX40" fmla="*/ 3235073 w 11775440"/>
              <a:gd name="connsiteY40" fmla="*/ 5262880 h 5262880"/>
              <a:gd name="connsiteX41" fmla="*/ 2545384 w 11775440"/>
              <a:gd name="connsiteY41" fmla="*/ 5262880 h 5262880"/>
              <a:gd name="connsiteX42" fmla="*/ 2056118 w 11775440"/>
              <a:gd name="connsiteY42" fmla="*/ 5262880 h 5262880"/>
              <a:gd name="connsiteX43" fmla="*/ 1767275 w 11775440"/>
              <a:gd name="connsiteY43" fmla="*/ 5262880 h 5262880"/>
              <a:gd name="connsiteX44" fmla="*/ 877164 w 11775440"/>
              <a:gd name="connsiteY44" fmla="*/ 5262880 h 5262880"/>
              <a:gd name="connsiteX45" fmla="*/ 0 w 11775440"/>
              <a:gd name="connsiteY45" fmla="*/ 4385716 h 5262880"/>
              <a:gd name="connsiteX46" fmla="*/ 0 w 11775440"/>
              <a:gd name="connsiteY46" fmla="*/ 3730786 h 5262880"/>
              <a:gd name="connsiteX47" fmla="*/ 0 w 11775440"/>
              <a:gd name="connsiteY47" fmla="*/ 3216199 h 5262880"/>
              <a:gd name="connsiteX48" fmla="*/ 0 w 11775440"/>
              <a:gd name="connsiteY48" fmla="*/ 2736697 h 5262880"/>
              <a:gd name="connsiteX49" fmla="*/ 0 w 11775440"/>
              <a:gd name="connsiteY49" fmla="*/ 2116852 h 5262880"/>
              <a:gd name="connsiteX50" fmla="*/ 0 w 11775440"/>
              <a:gd name="connsiteY50" fmla="*/ 1497008 h 5262880"/>
              <a:gd name="connsiteX51" fmla="*/ 0 w 11775440"/>
              <a:gd name="connsiteY51" fmla="*/ 877164 h 526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775440" h="5262880" fill="none" extrusionOk="0">
                <a:moveTo>
                  <a:pt x="0" y="877164"/>
                </a:moveTo>
                <a:cubicBezTo>
                  <a:pt x="28072" y="422770"/>
                  <a:pt x="306736" y="47202"/>
                  <a:pt x="877164" y="0"/>
                </a:cubicBezTo>
                <a:cubicBezTo>
                  <a:pt x="1082945" y="-58804"/>
                  <a:pt x="1308634" y="61095"/>
                  <a:pt x="1466641" y="0"/>
                </a:cubicBezTo>
                <a:cubicBezTo>
                  <a:pt x="1624648" y="-61095"/>
                  <a:pt x="2005200" y="91813"/>
                  <a:pt x="2256541" y="0"/>
                </a:cubicBezTo>
                <a:cubicBezTo>
                  <a:pt x="2507882" y="-91813"/>
                  <a:pt x="2495976" y="14883"/>
                  <a:pt x="2645596" y="0"/>
                </a:cubicBezTo>
                <a:cubicBezTo>
                  <a:pt x="2795216" y="-14883"/>
                  <a:pt x="2945843" y="22426"/>
                  <a:pt x="3235073" y="0"/>
                </a:cubicBezTo>
                <a:cubicBezTo>
                  <a:pt x="3524303" y="-22426"/>
                  <a:pt x="3452478" y="18706"/>
                  <a:pt x="3523917" y="0"/>
                </a:cubicBezTo>
                <a:cubicBezTo>
                  <a:pt x="3595356" y="-18706"/>
                  <a:pt x="3828347" y="6880"/>
                  <a:pt x="3912971" y="0"/>
                </a:cubicBezTo>
                <a:cubicBezTo>
                  <a:pt x="3997595" y="-6880"/>
                  <a:pt x="4100489" y="10705"/>
                  <a:pt x="4201815" y="0"/>
                </a:cubicBezTo>
                <a:cubicBezTo>
                  <a:pt x="4303141" y="-10705"/>
                  <a:pt x="4570417" y="43950"/>
                  <a:pt x="4691081" y="0"/>
                </a:cubicBezTo>
                <a:cubicBezTo>
                  <a:pt x="4811745" y="-43950"/>
                  <a:pt x="5053629" y="25441"/>
                  <a:pt x="5180347" y="0"/>
                </a:cubicBezTo>
                <a:cubicBezTo>
                  <a:pt x="5307065" y="-25441"/>
                  <a:pt x="5337452" y="30707"/>
                  <a:pt x="5469191" y="0"/>
                </a:cubicBezTo>
                <a:cubicBezTo>
                  <a:pt x="5600930" y="-30707"/>
                  <a:pt x="5848331" y="36650"/>
                  <a:pt x="5958457" y="0"/>
                </a:cubicBezTo>
                <a:cubicBezTo>
                  <a:pt x="6068583" y="-36650"/>
                  <a:pt x="6389778" y="28226"/>
                  <a:pt x="6748357" y="0"/>
                </a:cubicBezTo>
                <a:cubicBezTo>
                  <a:pt x="7106936" y="-28226"/>
                  <a:pt x="7161848" y="61488"/>
                  <a:pt x="7438045" y="0"/>
                </a:cubicBezTo>
                <a:cubicBezTo>
                  <a:pt x="7714242" y="-61488"/>
                  <a:pt x="7831376" y="6268"/>
                  <a:pt x="8027522" y="0"/>
                </a:cubicBezTo>
                <a:cubicBezTo>
                  <a:pt x="8223668" y="-6268"/>
                  <a:pt x="8543515" y="30640"/>
                  <a:pt x="8817422" y="0"/>
                </a:cubicBezTo>
                <a:cubicBezTo>
                  <a:pt x="9091329" y="-30640"/>
                  <a:pt x="9379537" y="23164"/>
                  <a:pt x="9607321" y="0"/>
                </a:cubicBezTo>
                <a:cubicBezTo>
                  <a:pt x="9835105" y="-23164"/>
                  <a:pt x="10078125" y="20803"/>
                  <a:pt x="10297009" y="0"/>
                </a:cubicBezTo>
                <a:cubicBezTo>
                  <a:pt x="10515893" y="-20803"/>
                  <a:pt x="10743033" y="60857"/>
                  <a:pt x="10898276" y="0"/>
                </a:cubicBezTo>
                <a:cubicBezTo>
                  <a:pt x="11396240" y="13913"/>
                  <a:pt x="11831670" y="304964"/>
                  <a:pt x="11775440" y="877164"/>
                </a:cubicBezTo>
                <a:cubicBezTo>
                  <a:pt x="11790959" y="1070952"/>
                  <a:pt x="11758767" y="1353580"/>
                  <a:pt x="11775440" y="1497008"/>
                </a:cubicBezTo>
                <a:cubicBezTo>
                  <a:pt x="11792113" y="1640436"/>
                  <a:pt x="11742008" y="1861455"/>
                  <a:pt x="11775440" y="2011596"/>
                </a:cubicBezTo>
                <a:cubicBezTo>
                  <a:pt x="11808872" y="2161737"/>
                  <a:pt x="11754830" y="2461309"/>
                  <a:pt x="11775440" y="2631440"/>
                </a:cubicBezTo>
                <a:cubicBezTo>
                  <a:pt x="11796050" y="2801571"/>
                  <a:pt x="11712403" y="3035479"/>
                  <a:pt x="11775440" y="3181113"/>
                </a:cubicBezTo>
                <a:cubicBezTo>
                  <a:pt x="11838477" y="3326747"/>
                  <a:pt x="11773107" y="3610913"/>
                  <a:pt x="11775440" y="3765872"/>
                </a:cubicBezTo>
                <a:cubicBezTo>
                  <a:pt x="11777773" y="3920831"/>
                  <a:pt x="11726110" y="4145301"/>
                  <a:pt x="11775440" y="4385716"/>
                </a:cubicBezTo>
                <a:cubicBezTo>
                  <a:pt x="11780036" y="4914191"/>
                  <a:pt x="11368348" y="5295476"/>
                  <a:pt x="10898276" y="5262880"/>
                </a:cubicBezTo>
                <a:cubicBezTo>
                  <a:pt x="10785929" y="5294740"/>
                  <a:pt x="10665243" y="5249050"/>
                  <a:pt x="10509221" y="5262880"/>
                </a:cubicBezTo>
                <a:cubicBezTo>
                  <a:pt x="10353199" y="5276710"/>
                  <a:pt x="10304108" y="5260027"/>
                  <a:pt x="10220377" y="5262880"/>
                </a:cubicBezTo>
                <a:cubicBezTo>
                  <a:pt x="10136646" y="5265733"/>
                  <a:pt x="9653346" y="5257631"/>
                  <a:pt x="9430478" y="5262880"/>
                </a:cubicBezTo>
                <a:cubicBezTo>
                  <a:pt x="9207610" y="5268129"/>
                  <a:pt x="9069091" y="5211704"/>
                  <a:pt x="8740790" y="5262880"/>
                </a:cubicBezTo>
                <a:cubicBezTo>
                  <a:pt x="8412489" y="5314056"/>
                  <a:pt x="8222424" y="5244440"/>
                  <a:pt x="7950890" y="5262880"/>
                </a:cubicBezTo>
                <a:cubicBezTo>
                  <a:pt x="7679356" y="5281320"/>
                  <a:pt x="7359385" y="5176444"/>
                  <a:pt x="7160991" y="5262880"/>
                </a:cubicBezTo>
                <a:cubicBezTo>
                  <a:pt x="6962597" y="5349316"/>
                  <a:pt x="6907389" y="5219855"/>
                  <a:pt x="6771936" y="5262880"/>
                </a:cubicBezTo>
                <a:cubicBezTo>
                  <a:pt x="6636483" y="5305905"/>
                  <a:pt x="6319193" y="5219342"/>
                  <a:pt x="6082247" y="5262880"/>
                </a:cubicBezTo>
                <a:cubicBezTo>
                  <a:pt x="5845301" y="5306418"/>
                  <a:pt x="5631319" y="5256037"/>
                  <a:pt x="5292348" y="5262880"/>
                </a:cubicBezTo>
                <a:cubicBezTo>
                  <a:pt x="4953377" y="5269723"/>
                  <a:pt x="5006724" y="5232842"/>
                  <a:pt x="4803082" y="5262880"/>
                </a:cubicBezTo>
                <a:cubicBezTo>
                  <a:pt x="4599440" y="5292918"/>
                  <a:pt x="4593878" y="5248423"/>
                  <a:pt x="4514238" y="5262880"/>
                </a:cubicBezTo>
                <a:cubicBezTo>
                  <a:pt x="4434598" y="5277337"/>
                  <a:pt x="4150912" y="5194336"/>
                  <a:pt x="3824550" y="5262880"/>
                </a:cubicBezTo>
                <a:cubicBezTo>
                  <a:pt x="3498188" y="5331424"/>
                  <a:pt x="3468384" y="5213127"/>
                  <a:pt x="3235073" y="5262880"/>
                </a:cubicBezTo>
                <a:cubicBezTo>
                  <a:pt x="3001762" y="5312633"/>
                  <a:pt x="2818535" y="5237044"/>
                  <a:pt x="2545384" y="5262880"/>
                </a:cubicBezTo>
                <a:cubicBezTo>
                  <a:pt x="2272233" y="5288716"/>
                  <a:pt x="2196495" y="5231461"/>
                  <a:pt x="2056118" y="5262880"/>
                </a:cubicBezTo>
                <a:cubicBezTo>
                  <a:pt x="1915741" y="5294299"/>
                  <a:pt x="1835983" y="5233190"/>
                  <a:pt x="1767275" y="5262880"/>
                </a:cubicBezTo>
                <a:cubicBezTo>
                  <a:pt x="1698567" y="5292570"/>
                  <a:pt x="1167591" y="5183779"/>
                  <a:pt x="877164" y="5262880"/>
                </a:cubicBezTo>
                <a:cubicBezTo>
                  <a:pt x="491046" y="5324511"/>
                  <a:pt x="36825" y="4884062"/>
                  <a:pt x="0" y="4385716"/>
                </a:cubicBezTo>
                <a:cubicBezTo>
                  <a:pt x="-33821" y="4235337"/>
                  <a:pt x="73679" y="4046147"/>
                  <a:pt x="0" y="3730786"/>
                </a:cubicBezTo>
                <a:cubicBezTo>
                  <a:pt x="-73679" y="3415425"/>
                  <a:pt x="2238" y="3461392"/>
                  <a:pt x="0" y="3216199"/>
                </a:cubicBezTo>
                <a:cubicBezTo>
                  <a:pt x="-2238" y="2971006"/>
                  <a:pt x="4247" y="2843399"/>
                  <a:pt x="0" y="2736697"/>
                </a:cubicBezTo>
                <a:cubicBezTo>
                  <a:pt x="-4247" y="2629995"/>
                  <a:pt x="27957" y="2322698"/>
                  <a:pt x="0" y="2116852"/>
                </a:cubicBezTo>
                <a:cubicBezTo>
                  <a:pt x="-27957" y="1911007"/>
                  <a:pt x="66233" y="1675420"/>
                  <a:pt x="0" y="1497008"/>
                </a:cubicBezTo>
                <a:cubicBezTo>
                  <a:pt x="-66233" y="1318596"/>
                  <a:pt x="23545" y="1126344"/>
                  <a:pt x="0" y="877164"/>
                </a:cubicBezTo>
                <a:close/>
              </a:path>
              <a:path w="11775440" h="5262880" stroke="0" extrusionOk="0">
                <a:moveTo>
                  <a:pt x="0" y="877164"/>
                </a:moveTo>
                <a:cubicBezTo>
                  <a:pt x="44299" y="432208"/>
                  <a:pt x="497766" y="6194"/>
                  <a:pt x="877164" y="0"/>
                </a:cubicBezTo>
                <a:cubicBezTo>
                  <a:pt x="1033417" y="-21753"/>
                  <a:pt x="1261509" y="25799"/>
                  <a:pt x="1366430" y="0"/>
                </a:cubicBezTo>
                <a:cubicBezTo>
                  <a:pt x="1471351" y="-25799"/>
                  <a:pt x="1849637" y="53463"/>
                  <a:pt x="2156329" y="0"/>
                </a:cubicBezTo>
                <a:cubicBezTo>
                  <a:pt x="2463021" y="-53463"/>
                  <a:pt x="2390190" y="15448"/>
                  <a:pt x="2545384" y="0"/>
                </a:cubicBezTo>
                <a:cubicBezTo>
                  <a:pt x="2700578" y="-15448"/>
                  <a:pt x="2887862" y="29648"/>
                  <a:pt x="3134862" y="0"/>
                </a:cubicBezTo>
                <a:cubicBezTo>
                  <a:pt x="3381862" y="-29648"/>
                  <a:pt x="3500543" y="23348"/>
                  <a:pt x="3724339" y="0"/>
                </a:cubicBezTo>
                <a:cubicBezTo>
                  <a:pt x="3948135" y="-23348"/>
                  <a:pt x="3953214" y="26512"/>
                  <a:pt x="4013183" y="0"/>
                </a:cubicBezTo>
                <a:cubicBezTo>
                  <a:pt x="4073152" y="-26512"/>
                  <a:pt x="4235986" y="20366"/>
                  <a:pt x="4402238" y="0"/>
                </a:cubicBezTo>
                <a:cubicBezTo>
                  <a:pt x="4568490" y="-20366"/>
                  <a:pt x="4910300" y="48234"/>
                  <a:pt x="5091926" y="0"/>
                </a:cubicBezTo>
                <a:cubicBezTo>
                  <a:pt x="5273552" y="-48234"/>
                  <a:pt x="5495588" y="42170"/>
                  <a:pt x="5681403" y="0"/>
                </a:cubicBezTo>
                <a:cubicBezTo>
                  <a:pt x="5867218" y="-42170"/>
                  <a:pt x="6049320" y="14392"/>
                  <a:pt x="6170669" y="0"/>
                </a:cubicBezTo>
                <a:cubicBezTo>
                  <a:pt x="6292018" y="-14392"/>
                  <a:pt x="6536837" y="30696"/>
                  <a:pt x="6760146" y="0"/>
                </a:cubicBezTo>
                <a:cubicBezTo>
                  <a:pt x="6983455" y="-30696"/>
                  <a:pt x="6906118" y="19919"/>
                  <a:pt x="7048990" y="0"/>
                </a:cubicBezTo>
                <a:cubicBezTo>
                  <a:pt x="7191862" y="-19919"/>
                  <a:pt x="7523117" y="9674"/>
                  <a:pt x="7738678" y="0"/>
                </a:cubicBezTo>
                <a:cubicBezTo>
                  <a:pt x="7954239" y="-9674"/>
                  <a:pt x="7911993" y="30262"/>
                  <a:pt x="8027522" y="0"/>
                </a:cubicBezTo>
                <a:cubicBezTo>
                  <a:pt x="8143051" y="-30262"/>
                  <a:pt x="8280549" y="32569"/>
                  <a:pt x="8416577" y="0"/>
                </a:cubicBezTo>
                <a:cubicBezTo>
                  <a:pt x="8552606" y="-32569"/>
                  <a:pt x="9005717" y="82174"/>
                  <a:pt x="9206477" y="0"/>
                </a:cubicBezTo>
                <a:cubicBezTo>
                  <a:pt x="9407237" y="-82174"/>
                  <a:pt x="9657325" y="9122"/>
                  <a:pt x="9996376" y="0"/>
                </a:cubicBezTo>
                <a:cubicBezTo>
                  <a:pt x="10335427" y="-9122"/>
                  <a:pt x="10145333" y="30883"/>
                  <a:pt x="10285220" y="0"/>
                </a:cubicBezTo>
                <a:cubicBezTo>
                  <a:pt x="10425107" y="-30883"/>
                  <a:pt x="10671563" y="50368"/>
                  <a:pt x="10898276" y="0"/>
                </a:cubicBezTo>
                <a:cubicBezTo>
                  <a:pt x="11302884" y="55565"/>
                  <a:pt x="11839865" y="409837"/>
                  <a:pt x="11775440" y="877164"/>
                </a:cubicBezTo>
                <a:cubicBezTo>
                  <a:pt x="11827701" y="1040912"/>
                  <a:pt x="11763849" y="1242916"/>
                  <a:pt x="11775440" y="1532094"/>
                </a:cubicBezTo>
                <a:cubicBezTo>
                  <a:pt x="11787031" y="1821272"/>
                  <a:pt x="11733909" y="1980170"/>
                  <a:pt x="11775440" y="2116852"/>
                </a:cubicBezTo>
                <a:cubicBezTo>
                  <a:pt x="11816971" y="2253534"/>
                  <a:pt x="11754236" y="2403101"/>
                  <a:pt x="11775440" y="2666526"/>
                </a:cubicBezTo>
                <a:cubicBezTo>
                  <a:pt x="11796644" y="2929951"/>
                  <a:pt x="11716744" y="3093916"/>
                  <a:pt x="11775440" y="3216199"/>
                </a:cubicBezTo>
                <a:cubicBezTo>
                  <a:pt x="11834136" y="3338482"/>
                  <a:pt x="11734664" y="3519136"/>
                  <a:pt x="11775440" y="3800957"/>
                </a:cubicBezTo>
                <a:cubicBezTo>
                  <a:pt x="11816216" y="4082778"/>
                  <a:pt x="11739759" y="4110240"/>
                  <a:pt x="11775440" y="4385716"/>
                </a:cubicBezTo>
                <a:cubicBezTo>
                  <a:pt x="11813809" y="4892692"/>
                  <a:pt x="11384659" y="5124210"/>
                  <a:pt x="10898276" y="5262880"/>
                </a:cubicBezTo>
                <a:cubicBezTo>
                  <a:pt x="10740547" y="5272339"/>
                  <a:pt x="10531463" y="5214197"/>
                  <a:pt x="10409010" y="5262880"/>
                </a:cubicBezTo>
                <a:cubicBezTo>
                  <a:pt x="10286557" y="5311563"/>
                  <a:pt x="9905381" y="5191186"/>
                  <a:pt x="9719322" y="5262880"/>
                </a:cubicBezTo>
                <a:cubicBezTo>
                  <a:pt x="9533263" y="5334574"/>
                  <a:pt x="9211634" y="5184598"/>
                  <a:pt x="8929422" y="5262880"/>
                </a:cubicBezTo>
                <a:cubicBezTo>
                  <a:pt x="8647210" y="5341162"/>
                  <a:pt x="8766365" y="5256816"/>
                  <a:pt x="8640578" y="5262880"/>
                </a:cubicBezTo>
                <a:cubicBezTo>
                  <a:pt x="8514791" y="5268944"/>
                  <a:pt x="8058182" y="5241077"/>
                  <a:pt x="7850679" y="5262880"/>
                </a:cubicBezTo>
                <a:cubicBezTo>
                  <a:pt x="7643176" y="5284683"/>
                  <a:pt x="7336045" y="5217377"/>
                  <a:pt x="7160991" y="5262880"/>
                </a:cubicBezTo>
                <a:cubicBezTo>
                  <a:pt x="6985937" y="5308383"/>
                  <a:pt x="6788005" y="5217112"/>
                  <a:pt x="6571514" y="5262880"/>
                </a:cubicBezTo>
                <a:cubicBezTo>
                  <a:pt x="6355023" y="5308648"/>
                  <a:pt x="5958757" y="5236407"/>
                  <a:pt x="5781614" y="5262880"/>
                </a:cubicBezTo>
                <a:cubicBezTo>
                  <a:pt x="5604471" y="5289353"/>
                  <a:pt x="5312549" y="5182729"/>
                  <a:pt x="4991715" y="5262880"/>
                </a:cubicBezTo>
                <a:cubicBezTo>
                  <a:pt x="4670881" y="5343031"/>
                  <a:pt x="4774988" y="5254671"/>
                  <a:pt x="4602660" y="5262880"/>
                </a:cubicBezTo>
                <a:cubicBezTo>
                  <a:pt x="4430332" y="5271089"/>
                  <a:pt x="4059168" y="5228569"/>
                  <a:pt x="3812760" y="5262880"/>
                </a:cubicBezTo>
                <a:cubicBezTo>
                  <a:pt x="3566352" y="5297191"/>
                  <a:pt x="3476749" y="5247392"/>
                  <a:pt x="3323494" y="5262880"/>
                </a:cubicBezTo>
                <a:cubicBezTo>
                  <a:pt x="3170239" y="5278368"/>
                  <a:pt x="3170148" y="5254629"/>
                  <a:pt x="3034650" y="5262880"/>
                </a:cubicBezTo>
                <a:cubicBezTo>
                  <a:pt x="2899152" y="5271131"/>
                  <a:pt x="2753974" y="5260234"/>
                  <a:pt x="2645596" y="5262880"/>
                </a:cubicBezTo>
                <a:cubicBezTo>
                  <a:pt x="2537218" y="5265526"/>
                  <a:pt x="2400553" y="5228129"/>
                  <a:pt x="2256541" y="5262880"/>
                </a:cubicBezTo>
                <a:cubicBezTo>
                  <a:pt x="2112530" y="5297631"/>
                  <a:pt x="1975358" y="5252144"/>
                  <a:pt x="1767275" y="5262880"/>
                </a:cubicBezTo>
                <a:cubicBezTo>
                  <a:pt x="1559192" y="5273616"/>
                  <a:pt x="1201184" y="5258426"/>
                  <a:pt x="877164" y="5262880"/>
                </a:cubicBezTo>
                <a:cubicBezTo>
                  <a:pt x="393657" y="5240938"/>
                  <a:pt x="-17164" y="4918414"/>
                  <a:pt x="0" y="4385716"/>
                </a:cubicBezTo>
                <a:cubicBezTo>
                  <a:pt x="-72993" y="4112350"/>
                  <a:pt x="16624" y="3932541"/>
                  <a:pt x="0" y="3765872"/>
                </a:cubicBezTo>
                <a:cubicBezTo>
                  <a:pt x="-16624" y="3599203"/>
                  <a:pt x="27799" y="3414425"/>
                  <a:pt x="0" y="3110942"/>
                </a:cubicBezTo>
                <a:cubicBezTo>
                  <a:pt x="-27799" y="2807459"/>
                  <a:pt x="53843" y="2644220"/>
                  <a:pt x="0" y="2456012"/>
                </a:cubicBezTo>
                <a:cubicBezTo>
                  <a:pt x="-53843" y="2267804"/>
                  <a:pt x="72217" y="2076618"/>
                  <a:pt x="0" y="1836168"/>
                </a:cubicBezTo>
                <a:cubicBezTo>
                  <a:pt x="-72217" y="1595718"/>
                  <a:pt x="114698" y="1094853"/>
                  <a:pt x="0" y="877164"/>
                </a:cubicBezTo>
                <a:close/>
              </a:path>
            </a:pathLst>
          </a:custGeom>
          <a:solidFill>
            <a:srgbClr val="F3D4B5"/>
          </a:solidFill>
          <a:ln>
            <a:solidFill>
              <a:srgbClr val="FFC000"/>
            </a:solidFill>
            <a:extLst>
              <a:ext uri="{C807C97D-BFC1-408E-A445-0C87EB9F89A2}">
                <ask:lineSketchStyleProps xmlns:ask="http://schemas.microsoft.com/office/drawing/2018/sketchyshapes" xmlns="" sd="2935879379">
                  <a:prstGeom prst="roundRect">
                    <a:avLst/>
                  </a:prstGeom>
                  <ask:type>
                    <ask:lineSketchScribble/>
                  </ask:type>
                </ask:lineSketchStyleProps>
              </a:ext>
            </a:extLs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ộp Văn bản 2">
            <a:extLst>
              <a:ext uri="{FF2B5EF4-FFF2-40B4-BE49-F238E27FC236}">
                <a16:creationId xmlns:a16="http://schemas.microsoft.com/office/drawing/2014/main" xmlns="" id="{DFF431A2-2D14-437E-A2A8-1F37D0709825}"/>
              </a:ext>
            </a:extLst>
          </p:cNvPr>
          <p:cNvSpPr txBox="1"/>
          <p:nvPr/>
        </p:nvSpPr>
        <p:spPr>
          <a:xfrm>
            <a:off x="777132" y="1294203"/>
            <a:ext cx="6380588" cy="646331"/>
          </a:xfrm>
          <a:prstGeom prst="rect">
            <a:avLst/>
          </a:prstGeom>
          <a:noFill/>
        </p:spPr>
        <p:txBody>
          <a:bodyPr wrap="square" rtlCol="0">
            <a:spAutoFit/>
          </a:bodyPr>
          <a:lstStyle/>
          <a:p>
            <a:r>
              <a:rPr lang="en-US" sz="3600" b="1" i="1">
                <a:solidFill>
                  <a:schemeClr val="accent2">
                    <a:lumMod val="50000"/>
                  </a:schemeClr>
                </a:solidFill>
                <a:latin typeface="Arial" panose="020B0604020202020204" pitchFamily="34" charset="0"/>
                <a:cs typeface="Arial" panose="020B0604020202020204" pitchFamily="34" charset="0"/>
              </a:rPr>
              <a:t>Mở bài của học sinh</a:t>
            </a:r>
          </a:p>
        </p:txBody>
      </p:sp>
      <p:sp>
        <p:nvSpPr>
          <p:cNvPr id="9" name="Hộp Văn bản 8">
            <a:extLst>
              <a:ext uri="{FF2B5EF4-FFF2-40B4-BE49-F238E27FC236}">
                <a16:creationId xmlns:a16="http://schemas.microsoft.com/office/drawing/2014/main" xmlns="" id="{8DCF1547-A7AB-491E-BFF9-FA52FC1E22A6}"/>
              </a:ext>
            </a:extLst>
          </p:cNvPr>
          <p:cNvSpPr txBox="1"/>
          <p:nvPr/>
        </p:nvSpPr>
        <p:spPr>
          <a:xfrm>
            <a:off x="584200" y="2028092"/>
            <a:ext cx="11455400" cy="584775"/>
          </a:xfrm>
          <a:prstGeom prst="rect">
            <a:avLst/>
          </a:prstGeom>
          <a:noFill/>
        </p:spPr>
        <p:txBody>
          <a:bodyPr wrap="square">
            <a:spAutoFit/>
          </a:bodyPr>
          <a:lstStyle/>
          <a:p>
            <a:r>
              <a:rPr lang="en-US" sz="3200" dirty="0" err="1">
                <a:latin typeface="Arial" panose="020B0604020202020204" pitchFamily="34" charset="0"/>
                <a:cs typeface="Arial" panose="020B0604020202020204" pitchFamily="34" charset="0"/>
              </a:rPr>
              <a:t>Cảnh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muốn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cảnh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trường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trước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buổi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học</a:t>
            </a:r>
            <a:r>
              <a:rPr lang="en-US" sz="3200" dirty="0">
                <a:latin typeface="Arial" panose="020B0604020202020204" pitchFamily="34" charset="0"/>
                <a:cs typeface="Arial" panose="020B0604020202020204" pitchFamily="34" charset="0"/>
              </a:rPr>
              <a:t>.</a:t>
            </a:r>
          </a:p>
        </p:txBody>
      </p:sp>
      <p:sp>
        <p:nvSpPr>
          <p:cNvPr id="10" name="Hộp Văn bản 9">
            <a:extLst>
              <a:ext uri="{FF2B5EF4-FFF2-40B4-BE49-F238E27FC236}">
                <a16:creationId xmlns:a16="http://schemas.microsoft.com/office/drawing/2014/main" xmlns="" id="{007138C6-626B-4616-9EEE-70EED921DD23}"/>
              </a:ext>
            </a:extLst>
          </p:cNvPr>
          <p:cNvSpPr txBox="1"/>
          <p:nvPr/>
        </p:nvSpPr>
        <p:spPr>
          <a:xfrm>
            <a:off x="777132" y="2670654"/>
            <a:ext cx="6380588" cy="646331"/>
          </a:xfrm>
          <a:prstGeom prst="rect">
            <a:avLst/>
          </a:prstGeom>
          <a:noFill/>
        </p:spPr>
        <p:txBody>
          <a:bodyPr wrap="square" rtlCol="0">
            <a:spAutoFit/>
          </a:bodyPr>
          <a:lstStyle/>
          <a:p>
            <a:r>
              <a:rPr lang="en-US" sz="3600" b="1" i="1">
                <a:solidFill>
                  <a:schemeClr val="accent2">
                    <a:lumMod val="50000"/>
                  </a:schemeClr>
                </a:solidFill>
                <a:latin typeface="Arial" panose="020B0604020202020204" pitchFamily="34" charset="0"/>
                <a:cs typeface="Arial" panose="020B0604020202020204" pitchFamily="34" charset="0"/>
              </a:rPr>
              <a:t>Gợi ý:</a:t>
            </a:r>
          </a:p>
        </p:txBody>
      </p:sp>
      <p:sp>
        <p:nvSpPr>
          <p:cNvPr id="11" name="Hộp Văn bản 10">
            <a:extLst>
              <a:ext uri="{FF2B5EF4-FFF2-40B4-BE49-F238E27FC236}">
                <a16:creationId xmlns:a16="http://schemas.microsoft.com/office/drawing/2014/main" xmlns="" id="{B967DB6C-097C-4756-B1E7-4E7804AEA18B}"/>
              </a:ext>
            </a:extLst>
          </p:cNvPr>
          <p:cNvSpPr txBox="1"/>
          <p:nvPr/>
        </p:nvSpPr>
        <p:spPr>
          <a:xfrm>
            <a:off x="236166" y="3391278"/>
            <a:ext cx="11526628" cy="3046988"/>
          </a:xfrm>
          <a:prstGeom prst="rect">
            <a:avLst/>
          </a:prstGeom>
          <a:noFill/>
        </p:spPr>
        <p:txBody>
          <a:bodyPr wrap="square">
            <a:spAutoFit/>
          </a:bodyPr>
          <a:lstStyle/>
          <a:p>
            <a:pPr indent="358775" algn="just"/>
            <a:r>
              <a:rPr lang="vi-VN" sz="3200" b="0" i="0" dirty="0">
                <a:effectLst/>
                <a:latin typeface="Arial" panose="020B0604020202020204" pitchFamily="34" charset="0"/>
              </a:rPr>
              <a:t>Không biết từ lúc nào, đến trường sớm đã trở thành một thói quen của em. Đi trên đường, em có thể thư thả lắng nghe những âm thanh đầu tiên của ngày mới, lặng ngắm thiên nhiên vừa mới vươn mình thức giấc. Hơn thế nữa, đi học sớm, em còn được ngắm nhìn và quan sát khung cảnh ngôi trường yêu dấu trước buổi học.</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7194213"/>
      </p:ext>
    </p:extLst>
  </p:cSld>
  <p:clrMapOvr>
    <a:masterClrMapping/>
  </p:clrMapOvr>
  <mc:AlternateContent xmlns:mc="http://schemas.openxmlformats.org/markup-compatibility/2006" xmlns:p14="http://schemas.microsoft.com/office/powerpoint/2010/main">
    <mc:Choice Requires="p14">
      <p:transition p14:dur="10" advClick="0">
        <p:push dir="u"/>
      </p:transition>
    </mc:Choice>
    <mc:Fallback xmlns="">
      <p:transition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xmlns="" id="{64D363B2-E60C-4E61-BB97-EFAAA320DFCD}"/>
              </a:ext>
            </a:extLst>
          </p:cNvPr>
          <p:cNvGrpSpPr/>
          <p:nvPr/>
        </p:nvGrpSpPr>
        <p:grpSpPr>
          <a:xfrm>
            <a:off x="-10268" y="0"/>
            <a:ext cx="12202268" cy="6858000"/>
            <a:chOff x="-10268" y="0"/>
            <a:chExt cx="12202268" cy="6858000"/>
          </a:xfrm>
        </p:grpSpPr>
        <p:pic>
          <p:nvPicPr>
            <p:cNvPr id="31" name="图片 30">
              <a:extLst>
                <a:ext uri="{FF2B5EF4-FFF2-40B4-BE49-F238E27FC236}">
                  <a16:creationId xmlns:a16="http://schemas.microsoft.com/office/drawing/2014/main" xmlns="" id="{41A64295-D11D-44E2-AAED-20015D2B16D4}"/>
                </a:ext>
              </a:extLst>
            </p:cNvPr>
            <p:cNvPicPr>
              <a:picLocks noChangeAspect="1"/>
            </p:cNvPicPr>
            <p:nvPr/>
          </p:nvPicPr>
          <p:blipFill rotWithShape="1">
            <a:blip r:embed="rId3">
              <a:extLst>
                <a:ext uri="{28A0092B-C50C-407E-A947-70E740481C1C}">
                  <a14:useLocalDpi xmlns:a14="http://schemas.microsoft.com/office/drawing/2010/main" val="0"/>
                </a:ext>
              </a:extLst>
            </a:blip>
            <a:srcRect l="13770" t="17453" r="12384" b="8701"/>
            <a:stretch/>
          </p:blipFill>
          <p:spPr>
            <a:xfrm>
              <a:off x="0" y="0"/>
              <a:ext cx="12192000" cy="6858000"/>
            </a:xfrm>
            <a:prstGeom prst="rect">
              <a:avLst/>
            </a:prstGeom>
          </p:spPr>
        </p:pic>
        <p:sp>
          <p:nvSpPr>
            <p:cNvPr id="33" name="矩形 32">
              <a:extLst>
                <a:ext uri="{FF2B5EF4-FFF2-40B4-BE49-F238E27FC236}">
                  <a16:creationId xmlns:a16="http://schemas.microsoft.com/office/drawing/2014/main" xmlns="" id="{5F1E28E5-4B49-468A-A131-E53E15CEE271}"/>
                </a:ext>
              </a:extLst>
            </p:cNvPr>
            <p:cNvSpPr/>
            <p:nvPr/>
          </p:nvSpPr>
          <p:spPr>
            <a:xfrm flipV="1">
              <a:off x="-10268" y="999131"/>
              <a:ext cx="12202268" cy="573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5号-经典雅黑" panose="02000000000000000000" pitchFamily="2" charset="-122"/>
                <a:ea typeface="字魂35号-经典雅黑" panose="02000000000000000000" pitchFamily="2" charset="-122"/>
              </a:endParaRPr>
            </a:p>
          </p:txBody>
        </p:sp>
      </p:grpSp>
      <p:sp>
        <p:nvSpPr>
          <p:cNvPr id="7" name="TextBox 2">
            <a:extLst>
              <a:ext uri="{FF2B5EF4-FFF2-40B4-BE49-F238E27FC236}">
                <a16:creationId xmlns:a16="http://schemas.microsoft.com/office/drawing/2014/main" xmlns="" id="{A423169C-89EE-43FB-9F7F-CD4E6B5CA8E1}"/>
              </a:ext>
            </a:extLst>
          </p:cNvPr>
          <p:cNvSpPr txBox="1"/>
          <p:nvPr/>
        </p:nvSpPr>
        <p:spPr>
          <a:xfrm>
            <a:off x="1464864" y="77358"/>
            <a:ext cx="9069232" cy="830997"/>
          </a:xfrm>
          <a:prstGeom prst="rect">
            <a:avLst/>
          </a:prstGeom>
          <a:noFill/>
        </p:spPr>
        <p:txBody>
          <a:bodyPr wrap="square" rtlCol="0">
            <a:spAutoFit/>
          </a:bodyPr>
          <a:lstStyle/>
          <a:p>
            <a:pPr lvl="0" algn="ctr">
              <a:defRPr/>
            </a:pPr>
            <a:r>
              <a:rPr lang="en-US" altLang="zh-CN" sz="4800" kern="0" spc="600">
                <a:solidFill>
                  <a:schemeClr val="bg1"/>
                </a:solidFill>
                <a:latin typeface="Calibri" panose="020F0502020204030204" pitchFamily="34" charset="0"/>
                <a:ea typeface="字魂35号-经典雅黑" panose="02000000000000000000" pitchFamily="2" charset="-122"/>
                <a:cs typeface="Calibri" panose="020F0502020204030204" pitchFamily="34" charset="0"/>
              </a:rPr>
              <a:t>Chữa lỗi dùng từ, đặt câu</a:t>
            </a:r>
            <a:endParaRPr lang="zh-CN" altLang="en-US" sz="48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endParaRPr>
          </a:p>
        </p:txBody>
      </p:sp>
      <p:sp>
        <p:nvSpPr>
          <p:cNvPr id="2" name="Hình chữ nhật: Góc Tròn 1">
            <a:extLst>
              <a:ext uri="{FF2B5EF4-FFF2-40B4-BE49-F238E27FC236}">
                <a16:creationId xmlns:a16="http://schemas.microsoft.com/office/drawing/2014/main" xmlns="" id="{82C755E4-8BCC-4F19-B31C-85B4FDE891A0}"/>
              </a:ext>
            </a:extLst>
          </p:cNvPr>
          <p:cNvSpPr/>
          <p:nvPr/>
        </p:nvSpPr>
        <p:spPr>
          <a:xfrm>
            <a:off x="111760" y="1249680"/>
            <a:ext cx="11775440" cy="5262880"/>
          </a:xfrm>
          <a:custGeom>
            <a:avLst/>
            <a:gdLst>
              <a:gd name="connsiteX0" fmla="*/ 0 w 11775440"/>
              <a:gd name="connsiteY0" fmla="*/ 877164 h 5262880"/>
              <a:gd name="connsiteX1" fmla="*/ 877164 w 11775440"/>
              <a:gd name="connsiteY1" fmla="*/ 0 h 5262880"/>
              <a:gd name="connsiteX2" fmla="*/ 1466641 w 11775440"/>
              <a:gd name="connsiteY2" fmla="*/ 0 h 5262880"/>
              <a:gd name="connsiteX3" fmla="*/ 2256541 w 11775440"/>
              <a:gd name="connsiteY3" fmla="*/ 0 h 5262880"/>
              <a:gd name="connsiteX4" fmla="*/ 2645596 w 11775440"/>
              <a:gd name="connsiteY4" fmla="*/ 0 h 5262880"/>
              <a:gd name="connsiteX5" fmla="*/ 3235073 w 11775440"/>
              <a:gd name="connsiteY5" fmla="*/ 0 h 5262880"/>
              <a:gd name="connsiteX6" fmla="*/ 3523917 w 11775440"/>
              <a:gd name="connsiteY6" fmla="*/ 0 h 5262880"/>
              <a:gd name="connsiteX7" fmla="*/ 3912971 w 11775440"/>
              <a:gd name="connsiteY7" fmla="*/ 0 h 5262880"/>
              <a:gd name="connsiteX8" fmla="*/ 4201815 w 11775440"/>
              <a:gd name="connsiteY8" fmla="*/ 0 h 5262880"/>
              <a:gd name="connsiteX9" fmla="*/ 4691081 w 11775440"/>
              <a:gd name="connsiteY9" fmla="*/ 0 h 5262880"/>
              <a:gd name="connsiteX10" fmla="*/ 5180347 w 11775440"/>
              <a:gd name="connsiteY10" fmla="*/ 0 h 5262880"/>
              <a:gd name="connsiteX11" fmla="*/ 5469191 w 11775440"/>
              <a:gd name="connsiteY11" fmla="*/ 0 h 5262880"/>
              <a:gd name="connsiteX12" fmla="*/ 5958457 w 11775440"/>
              <a:gd name="connsiteY12" fmla="*/ 0 h 5262880"/>
              <a:gd name="connsiteX13" fmla="*/ 6748357 w 11775440"/>
              <a:gd name="connsiteY13" fmla="*/ 0 h 5262880"/>
              <a:gd name="connsiteX14" fmla="*/ 7438045 w 11775440"/>
              <a:gd name="connsiteY14" fmla="*/ 0 h 5262880"/>
              <a:gd name="connsiteX15" fmla="*/ 8027522 w 11775440"/>
              <a:gd name="connsiteY15" fmla="*/ 0 h 5262880"/>
              <a:gd name="connsiteX16" fmla="*/ 8817422 w 11775440"/>
              <a:gd name="connsiteY16" fmla="*/ 0 h 5262880"/>
              <a:gd name="connsiteX17" fmla="*/ 9607321 w 11775440"/>
              <a:gd name="connsiteY17" fmla="*/ 0 h 5262880"/>
              <a:gd name="connsiteX18" fmla="*/ 10297009 w 11775440"/>
              <a:gd name="connsiteY18" fmla="*/ 0 h 5262880"/>
              <a:gd name="connsiteX19" fmla="*/ 10898276 w 11775440"/>
              <a:gd name="connsiteY19" fmla="*/ 0 h 5262880"/>
              <a:gd name="connsiteX20" fmla="*/ 11775440 w 11775440"/>
              <a:gd name="connsiteY20" fmla="*/ 877164 h 5262880"/>
              <a:gd name="connsiteX21" fmla="*/ 11775440 w 11775440"/>
              <a:gd name="connsiteY21" fmla="*/ 1497008 h 5262880"/>
              <a:gd name="connsiteX22" fmla="*/ 11775440 w 11775440"/>
              <a:gd name="connsiteY22" fmla="*/ 2011596 h 5262880"/>
              <a:gd name="connsiteX23" fmla="*/ 11775440 w 11775440"/>
              <a:gd name="connsiteY23" fmla="*/ 2631440 h 5262880"/>
              <a:gd name="connsiteX24" fmla="*/ 11775440 w 11775440"/>
              <a:gd name="connsiteY24" fmla="*/ 3181113 h 5262880"/>
              <a:gd name="connsiteX25" fmla="*/ 11775440 w 11775440"/>
              <a:gd name="connsiteY25" fmla="*/ 3765872 h 5262880"/>
              <a:gd name="connsiteX26" fmla="*/ 11775440 w 11775440"/>
              <a:gd name="connsiteY26" fmla="*/ 4385716 h 5262880"/>
              <a:gd name="connsiteX27" fmla="*/ 10898276 w 11775440"/>
              <a:gd name="connsiteY27" fmla="*/ 5262880 h 5262880"/>
              <a:gd name="connsiteX28" fmla="*/ 10509221 w 11775440"/>
              <a:gd name="connsiteY28" fmla="*/ 5262880 h 5262880"/>
              <a:gd name="connsiteX29" fmla="*/ 10220377 w 11775440"/>
              <a:gd name="connsiteY29" fmla="*/ 5262880 h 5262880"/>
              <a:gd name="connsiteX30" fmla="*/ 9430478 w 11775440"/>
              <a:gd name="connsiteY30" fmla="*/ 5262880 h 5262880"/>
              <a:gd name="connsiteX31" fmla="*/ 8740790 w 11775440"/>
              <a:gd name="connsiteY31" fmla="*/ 5262880 h 5262880"/>
              <a:gd name="connsiteX32" fmla="*/ 7950890 w 11775440"/>
              <a:gd name="connsiteY32" fmla="*/ 5262880 h 5262880"/>
              <a:gd name="connsiteX33" fmla="*/ 7160991 w 11775440"/>
              <a:gd name="connsiteY33" fmla="*/ 5262880 h 5262880"/>
              <a:gd name="connsiteX34" fmla="*/ 6771936 w 11775440"/>
              <a:gd name="connsiteY34" fmla="*/ 5262880 h 5262880"/>
              <a:gd name="connsiteX35" fmla="*/ 6082247 w 11775440"/>
              <a:gd name="connsiteY35" fmla="*/ 5262880 h 5262880"/>
              <a:gd name="connsiteX36" fmla="*/ 5292348 w 11775440"/>
              <a:gd name="connsiteY36" fmla="*/ 5262880 h 5262880"/>
              <a:gd name="connsiteX37" fmla="*/ 4803082 w 11775440"/>
              <a:gd name="connsiteY37" fmla="*/ 5262880 h 5262880"/>
              <a:gd name="connsiteX38" fmla="*/ 4514238 w 11775440"/>
              <a:gd name="connsiteY38" fmla="*/ 5262880 h 5262880"/>
              <a:gd name="connsiteX39" fmla="*/ 3824550 w 11775440"/>
              <a:gd name="connsiteY39" fmla="*/ 5262880 h 5262880"/>
              <a:gd name="connsiteX40" fmla="*/ 3235073 w 11775440"/>
              <a:gd name="connsiteY40" fmla="*/ 5262880 h 5262880"/>
              <a:gd name="connsiteX41" fmla="*/ 2545384 w 11775440"/>
              <a:gd name="connsiteY41" fmla="*/ 5262880 h 5262880"/>
              <a:gd name="connsiteX42" fmla="*/ 2056118 w 11775440"/>
              <a:gd name="connsiteY42" fmla="*/ 5262880 h 5262880"/>
              <a:gd name="connsiteX43" fmla="*/ 1767275 w 11775440"/>
              <a:gd name="connsiteY43" fmla="*/ 5262880 h 5262880"/>
              <a:gd name="connsiteX44" fmla="*/ 877164 w 11775440"/>
              <a:gd name="connsiteY44" fmla="*/ 5262880 h 5262880"/>
              <a:gd name="connsiteX45" fmla="*/ 0 w 11775440"/>
              <a:gd name="connsiteY45" fmla="*/ 4385716 h 5262880"/>
              <a:gd name="connsiteX46" fmla="*/ 0 w 11775440"/>
              <a:gd name="connsiteY46" fmla="*/ 3730786 h 5262880"/>
              <a:gd name="connsiteX47" fmla="*/ 0 w 11775440"/>
              <a:gd name="connsiteY47" fmla="*/ 3216199 h 5262880"/>
              <a:gd name="connsiteX48" fmla="*/ 0 w 11775440"/>
              <a:gd name="connsiteY48" fmla="*/ 2736697 h 5262880"/>
              <a:gd name="connsiteX49" fmla="*/ 0 w 11775440"/>
              <a:gd name="connsiteY49" fmla="*/ 2116852 h 5262880"/>
              <a:gd name="connsiteX50" fmla="*/ 0 w 11775440"/>
              <a:gd name="connsiteY50" fmla="*/ 1497008 h 5262880"/>
              <a:gd name="connsiteX51" fmla="*/ 0 w 11775440"/>
              <a:gd name="connsiteY51" fmla="*/ 877164 h 526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775440" h="5262880" fill="none" extrusionOk="0">
                <a:moveTo>
                  <a:pt x="0" y="877164"/>
                </a:moveTo>
                <a:cubicBezTo>
                  <a:pt x="28072" y="422770"/>
                  <a:pt x="306736" y="47202"/>
                  <a:pt x="877164" y="0"/>
                </a:cubicBezTo>
                <a:cubicBezTo>
                  <a:pt x="1082945" y="-58804"/>
                  <a:pt x="1308634" y="61095"/>
                  <a:pt x="1466641" y="0"/>
                </a:cubicBezTo>
                <a:cubicBezTo>
                  <a:pt x="1624648" y="-61095"/>
                  <a:pt x="2005200" y="91813"/>
                  <a:pt x="2256541" y="0"/>
                </a:cubicBezTo>
                <a:cubicBezTo>
                  <a:pt x="2507882" y="-91813"/>
                  <a:pt x="2495976" y="14883"/>
                  <a:pt x="2645596" y="0"/>
                </a:cubicBezTo>
                <a:cubicBezTo>
                  <a:pt x="2795216" y="-14883"/>
                  <a:pt x="2945843" y="22426"/>
                  <a:pt x="3235073" y="0"/>
                </a:cubicBezTo>
                <a:cubicBezTo>
                  <a:pt x="3524303" y="-22426"/>
                  <a:pt x="3452478" y="18706"/>
                  <a:pt x="3523917" y="0"/>
                </a:cubicBezTo>
                <a:cubicBezTo>
                  <a:pt x="3595356" y="-18706"/>
                  <a:pt x="3828347" y="6880"/>
                  <a:pt x="3912971" y="0"/>
                </a:cubicBezTo>
                <a:cubicBezTo>
                  <a:pt x="3997595" y="-6880"/>
                  <a:pt x="4100489" y="10705"/>
                  <a:pt x="4201815" y="0"/>
                </a:cubicBezTo>
                <a:cubicBezTo>
                  <a:pt x="4303141" y="-10705"/>
                  <a:pt x="4570417" y="43950"/>
                  <a:pt x="4691081" y="0"/>
                </a:cubicBezTo>
                <a:cubicBezTo>
                  <a:pt x="4811745" y="-43950"/>
                  <a:pt x="5053629" y="25441"/>
                  <a:pt x="5180347" y="0"/>
                </a:cubicBezTo>
                <a:cubicBezTo>
                  <a:pt x="5307065" y="-25441"/>
                  <a:pt x="5337452" y="30707"/>
                  <a:pt x="5469191" y="0"/>
                </a:cubicBezTo>
                <a:cubicBezTo>
                  <a:pt x="5600930" y="-30707"/>
                  <a:pt x="5848331" y="36650"/>
                  <a:pt x="5958457" y="0"/>
                </a:cubicBezTo>
                <a:cubicBezTo>
                  <a:pt x="6068583" y="-36650"/>
                  <a:pt x="6389778" y="28226"/>
                  <a:pt x="6748357" y="0"/>
                </a:cubicBezTo>
                <a:cubicBezTo>
                  <a:pt x="7106936" y="-28226"/>
                  <a:pt x="7161848" y="61488"/>
                  <a:pt x="7438045" y="0"/>
                </a:cubicBezTo>
                <a:cubicBezTo>
                  <a:pt x="7714242" y="-61488"/>
                  <a:pt x="7831376" y="6268"/>
                  <a:pt x="8027522" y="0"/>
                </a:cubicBezTo>
                <a:cubicBezTo>
                  <a:pt x="8223668" y="-6268"/>
                  <a:pt x="8543515" y="30640"/>
                  <a:pt x="8817422" y="0"/>
                </a:cubicBezTo>
                <a:cubicBezTo>
                  <a:pt x="9091329" y="-30640"/>
                  <a:pt x="9379537" y="23164"/>
                  <a:pt x="9607321" y="0"/>
                </a:cubicBezTo>
                <a:cubicBezTo>
                  <a:pt x="9835105" y="-23164"/>
                  <a:pt x="10078125" y="20803"/>
                  <a:pt x="10297009" y="0"/>
                </a:cubicBezTo>
                <a:cubicBezTo>
                  <a:pt x="10515893" y="-20803"/>
                  <a:pt x="10743033" y="60857"/>
                  <a:pt x="10898276" y="0"/>
                </a:cubicBezTo>
                <a:cubicBezTo>
                  <a:pt x="11396240" y="13913"/>
                  <a:pt x="11831670" y="304964"/>
                  <a:pt x="11775440" y="877164"/>
                </a:cubicBezTo>
                <a:cubicBezTo>
                  <a:pt x="11790959" y="1070952"/>
                  <a:pt x="11758767" y="1353580"/>
                  <a:pt x="11775440" y="1497008"/>
                </a:cubicBezTo>
                <a:cubicBezTo>
                  <a:pt x="11792113" y="1640436"/>
                  <a:pt x="11742008" y="1861455"/>
                  <a:pt x="11775440" y="2011596"/>
                </a:cubicBezTo>
                <a:cubicBezTo>
                  <a:pt x="11808872" y="2161737"/>
                  <a:pt x="11754830" y="2461309"/>
                  <a:pt x="11775440" y="2631440"/>
                </a:cubicBezTo>
                <a:cubicBezTo>
                  <a:pt x="11796050" y="2801571"/>
                  <a:pt x="11712403" y="3035479"/>
                  <a:pt x="11775440" y="3181113"/>
                </a:cubicBezTo>
                <a:cubicBezTo>
                  <a:pt x="11838477" y="3326747"/>
                  <a:pt x="11773107" y="3610913"/>
                  <a:pt x="11775440" y="3765872"/>
                </a:cubicBezTo>
                <a:cubicBezTo>
                  <a:pt x="11777773" y="3920831"/>
                  <a:pt x="11726110" y="4145301"/>
                  <a:pt x="11775440" y="4385716"/>
                </a:cubicBezTo>
                <a:cubicBezTo>
                  <a:pt x="11780036" y="4914191"/>
                  <a:pt x="11368348" y="5295476"/>
                  <a:pt x="10898276" y="5262880"/>
                </a:cubicBezTo>
                <a:cubicBezTo>
                  <a:pt x="10785929" y="5294740"/>
                  <a:pt x="10665243" y="5249050"/>
                  <a:pt x="10509221" y="5262880"/>
                </a:cubicBezTo>
                <a:cubicBezTo>
                  <a:pt x="10353199" y="5276710"/>
                  <a:pt x="10304108" y="5260027"/>
                  <a:pt x="10220377" y="5262880"/>
                </a:cubicBezTo>
                <a:cubicBezTo>
                  <a:pt x="10136646" y="5265733"/>
                  <a:pt x="9653346" y="5257631"/>
                  <a:pt x="9430478" y="5262880"/>
                </a:cubicBezTo>
                <a:cubicBezTo>
                  <a:pt x="9207610" y="5268129"/>
                  <a:pt x="9069091" y="5211704"/>
                  <a:pt x="8740790" y="5262880"/>
                </a:cubicBezTo>
                <a:cubicBezTo>
                  <a:pt x="8412489" y="5314056"/>
                  <a:pt x="8222424" y="5244440"/>
                  <a:pt x="7950890" y="5262880"/>
                </a:cubicBezTo>
                <a:cubicBezTo>
                  <a:pt x="7679356" y="5281320"/>
                  <a:pt x="7359385" y="5176444"/>
                  <a:pt x="7160991" y="5262880"/>
                </a:cubicBezTo>
                <a:cubicBezTo>
                  <a:pt x="6962597" y="5349316"/>
                  <a:pt x="6907389" y="5219855"/>
                  <a:pt x="6771936" y="5262880"/>
                </a:cubicBezTo>
                <a:cubicBezTo>
                  <a:pt x="6636483" y="5305905"/>
                  <a:pt x="6319193" y="5219342"/>
                  <a:pt x="6082247" y="5262880"/>
                </a:cubicBezTo>
                <a:cubicBezTo>
                  <a:pt x="5845301" y="5306418"/>
                  <a:pt x="5631319" y="5256037"/>
                  <a:pt x="5292348" y="5262880"/>
                </a:cubicBezTo>
                <a:cubicBezTo>
                  <a:pt x="4953377" y="5269723"/>
                  <a:pt x="5006724" y="5232842"/>
                  <a:pt x="4803082" y="5262880"/>
                </a:cubicBezTo>
                <a:cubicBezTo>
                  <a:pt x="4599440" y="5292918"/>
                  <a:pt x="4593878" y="5248423"/>
                  <a:pt x="4514238" y="5262880"/>
                </a:cubicBezTo>
                <a:cubicBezTo>
                  <a:pt x="4434598" y="5277337"/>
                  <a:pt x="4150912" y="5194336"/>
                  <a:pt x="3824550" y="5262880"/>
                </a:cubicBezTo>
                <a:cubicBezTo>
                  <a:pt x="3498188" y="5331424"/>
                  <a:pt x="3468384" y="5213127"/>
                  <a:pt x="3235073" y="5262880"/>
                </a:cubicBezTo>
                <a:cubicBezTo>
                  <a:pt x="3001762" y="5312633"/>
                  <a:pt x="2818535" y="5237044"/>
                  <a:pt x="2545384" y="5262880"/>
                </a:cubicBezTo>
                <a:cubicBezTo>
                  <a:pt x="2272233" y="5288716"/>
                  <a:pt x="2196495" y="5231461"/>
                  <a:pt x="2056118" y="5262880"/>
                </a:cubicBezTo>
                <a:cubicBezTo>
                  <a:pt x="1915741" y="5294299"/>
                  <a:pt x="1835983" y="5233190"/>
                  <a:pt x="1767275" y="5262880"/>
                </a:cubicBezTo>
                <a:cubicBezTo>
                  <a:pt x="1698567" y="5292570"/>
                  <a:pt x="1167591" y="5183779"/>
                  <a:pt x="877164" y="5262880"/>
                </a:cubicBezTo>
                <a:cubicBezTo>
                  <a:pt x="491046" y="5324511"/>
                  <a:pt x="36825" y="4884062"/>
                  <a:pt x="0" y="4385716"/>
                </a:cubicBezTo>
                <a:cubicBezTo>
                  <a:pt x="-33821" y="4235337"/>
                  <a:pt x="73679" y="4046147"/>
                  <a:pt x="0" y="3730786"/>
                </a:cubicBezTo>
                <a:cubicBezTo>
                  <a:pt x="-73679" y="3415425"/>
                  <a:pt x="2238" y="3461392"/>
                  <a:pt x="0" y="3216199"/>
                </a:cubicBezTo>
                <a:cubicBezTo>
                  <a:pt x="-2238" y="2971006"/>
                  <a:pt x="4247" y="2843399"/>
                  <a:pt x="0" y="2736697"/>
                </a:cubicBezTo>
                <a:cubicBezTo>
                  <a:pt x="-4247" y="2629995"/>
                  <a:pt x="27957" y="2322698"/>
                  <a:pt x="0" y="2116852"/>
                </a:cubicBezTo>
                <a:cubicBezTo>
                  <a:pt x="-27957" y="1911007"/>
                  <a:pt x="66233" y="1675420"/>
                  <a:pt x="0" y="1497008"/>
                </a:cubicBezTo>
                <a:cubicBezTo>
                  <a:pt x="-66233" y="1318596"/>
                  <a:pt x="23545" y="1126344"/>
                  <a:pt x="0" y="877164"/>
                </a:cubicBezTo>
                <a:close/>
              </a:path>
              <a:path w="11775440" h="5262880" stroke="0" extrusionOk="0">
                <a:moveTo>
                  <a:pt x="0" y="877164"/>
                </a:moveTo>
                <a:cubicBezTo>
                  <a:pt x="44299" y="432208"/>
                  <a:pt x="497766" y="6194"/>
                  <a:pt x="877164" y="0"/>
                </a:cubicBezTo>
                <a:cubicBezTo>
                  <a:pt x="1033417" y="-21753"/>
                  <a:pt x="1261509" y="25799"/>
                  <a:pt x="1366430" y="0"/>
                </a:cubicBezTo>
                <a:cubicBezTo>
                  <a:pt x="1471351" y="-25799"/>
                  <a:pt x="1849637" y="53463"/>
                  <a:pt x="2156329" y="0"/>
                </a:cubicBezTo>
                <a:cubicBezTo>
                  <a:pt x="2463021" y="-53463"/>
                  <a:pt x="2390190" y="15448"/>
                  <a:pt x="2545384" y="0"/>
                </a:cubicBezTo>
                <a:cubicBezTo>
                  <a:pt x="2700578" y="-15448"/>
                  <a:pt x="2887862" y="29648"/>
                  <a:pt x="3134862" y="0"/>
                </a:cubicBezTo>
                <a:cubicBezTo>
                  <a:pt x="3381862" y="-29648"/>
                  <a:pt x="3500543" y="23348"/>
                  <a:pt x="3724339" y="0"/>
                </a:cubicBezTo>
                <a:cubicBezTo>
                  <a:pt x="3948135" y="-23348"/>
                  <a:pt x="3953214" y="26512"/>
                  <a:pt x="4013183" y="0"/>
                </a:cubicBezTo>
                <a:cubicBezTo>
                  <a:pt x="4073152" y="-26512"/>
                  <a:pt x="4235986" y="20366"/>
                  <a:pt x="4402238" y="0"/>
                </a:cubicBezTo>
                <a:cubicBezTo>
                  <a:pt x="4568490" y="-20366"/>
                  <a:pt x="4910300" y="48234"/>
                  <a:pt x="5091926" y="0"/>
                </a:cubicBezTo>
                <a:cubicBezTo>
                  <a:pt x="5273552" y="-48234"/>
                  <a:pt x="5495588" y="42170"/>
                  <a:pt x="5681403" y="0"/>
                </a:cubicBezTo>
                <a:cubicBezTo>
                  <a:pt x="5867218" y="-42170"/>
                  <a:pt x="6049320" y="14392"/>
                  <a:pt x="6170669" y="0"/>
                </a:cubicBezTo>
                <a:cubicBezTo>
                  <a:pt x="6292018" y="-14392"/>
                  <a:pt x="6536837" y="30696"/>
                  <a:pt x="6760146" y="0"/>
                </a:cubicBezTo>
                <a:cubicBezTo>
                  <a:pt x="6983455" y="-30696"/>
                  <a:pt x="6906118" y="19919"/>
                  <a:pt x="7048990" y="0"/>
                </a:cubicBezTo>
                <a:cubicBezTo>
                  <a:pt x="7191862" y="-19919"/>
                  <a:pt x="7523117" y="9674"/>
                  <a:pt x="7738678" y="0"/>
                </a:cubicBezTo>
                <a:cubicBezTo>
                  <a:pt x="7954239" y="-9674"/>
                  <a:pt x="7911993" y="30262"/>
                  <a:pt x="8027522" y="0"/>
                </a:cubicBezTo>
                <a:cubicBezTo>
                  <a:pt x="8143051" y="-30262"/>
                  <a:pt x="8280549" y="32569"/>
                  <a:pt x="8416577" y="0"/>
                </a:cubicBezTo>
                <a:cubicBezTo>
                  <a:pt x="8552606" y="-32569"/>
                  <a:pt x="9005717" y="82174"/>
                  <a:pt x="9206477" y="0"/>
                </a:cubicBezTo>
                <a:cubicBezTo>
                  <a:pt x="9407237" y="-82174"/>
                  <a:pt x="9657325" y="9122"/>
                  <a:pt x="9996376" y="0"/>
                </a:cubicBezTo>
                <a:cubicBezTo>
                  <a:pt x="10335427" y="-9122"/>
                  <a:pt x="10145333" y="30883"/>
                  <a:pt x="10285220" y="0"/>
                </a:cubicBezTo>
                <a:cubicBezTo>
                  <a:pt x="10425107" y="-30883"/>
                  <a:pt x="10671563" y="50368"/>
                  <a:pt x="10898276" y="0"/>
                </a:cubicBezTo>
                <a:cubicBezTo>
                  <a:pt x="11302884" y="55565"/>
                  <a:pt x="11839865" y="409837"/>
                  <a:pt x="11775440" y="877164"/>
                </a:cubicBezTo>
                <a:cubicBezTo>
                  <a:pt x="11827701" y="1040912"/>
                  <a:pt x="11763849" y="1242916"/>
                  <a:pt x="11775440" y="1532094"/>
                </a:cubicBezTo>
                <a:cubicBezTo>
                  <a:pt x="11787031" y="1821272"/>
                  <a:pt x="11733909" y="1980170"/>
                  <a:pt x="11775440" y="2116852"/>
                </a:cubicBezTo>
                <a:cubicBezTo>
                  <a:pt x="11816971" y="2253534"/>
                  <a:pt x="11754236" y="2403101"/>
                  <a:pt x="11775440" y="2666526"/>
                </a:cubicBezTo>
                <a:cubicBezTo>
                  <a:pt x="11796644" y="2929951"/>
                  <a:pt x="11716744" y="3093916"/>
                  <a:pt x="11775440" y="3216199"/>
                </a:cubicBezTo>
                <a:cubicBezTo>
                  <a:pt x="11834136" y="3338482"/>
                  <a:pt x="11734664" y="3519136"/>
                  <a:pt x="11775440" y="3800957"/>
                </a:cubicBezTo>
                <a:cubicBezTo>
                  <a:pt x="11816216" y="4082778"/>
                  <a:pt x="11739759" y="4110240"/>
                  <a:pt x="11775440" y="4385716"/>
                </a:cubicBezTo>
                <a:cubicBezTo>
                  <a:pt x="11813809" y="4892692"/>
                  <a:pt x="11384659" y="5124210"/>
                  <a:pt x="10898276" y="5262880"/>
                </a:cubicBezTo>
                <a:cubicBezTo>
                  <a:pt x="10740547" y="5272339"/>
                  <a:pt x="10531463" y="5214197"/>
                  <a:pt x="10409010" y="5262880"/>
                </a:cubicBezTo>
                <a:cubicBezTo>
                  <a:pt x="10286557" y="5311563"/>
                  <a:pt x="9905381" y="5191186"/>
                  <a:pt x="9719322" y="5262880"/>
                </a:cubicBezTo>
                <a:cubicBezTo>
                  <a:pt x="9533263" y="5334574"/>
                  <a:pt x="9211634" y="5184598"/>
                  <a:pt x="8929422" y="5262880"/>
                </a:cubicBezTo>
                <a:cubicBezTo>
                  <a:pt x="8647210" y="5341162"/>
                  <a:pt x="8766365" y="5256816"/>
                  <a:pt x="8640578" y="5262880"/>
                </a:cubicBezTo>
                <a:cubicBezTo>
                  <a:pt x="8514791" y="5268944"/>
                  <a:pt x="8058182" y="5241077"/>
                  <a:pt x="7850679" y="5262880"/>
                </a:cubicBezTo>
                <a:cubicBezTo>
                  <a:pt x="7643176" y="5284683"/>
                  <a:pt x="7336045" y="5217377"/>
                  <a:pt x="7160991" y="5262880"/>
                </a:cubicBezTo>
                <a:cubicBezTo>
                  <a:pt x="6985937" y="5308383"/>
                  <a:pt x="6788005" y="5217112"/>
                  <a:pt x="6571514" y="5262880"/>
                </a:cubicBezTo>
                <a:cubicBezTo>
                  <a:pt x="6355023" y="5308648"/>
                  <a:pt x="5958757" y="5236407"/>
                  <a:pt x="5781614" y="5262880"/>
                </a:cubicBezTo>
                <a:cubicBezTo>
                  <a:pt x="5604471" y="5289353"/>
                  <a:pt x="5312549" y="5182729"/>
                  <a:pt x="4991715" y="5262880"/>
                </a:cubicBezTo>
                <a:cubicBezTo>
                  <a:pt x="4670881" y="5343031"/>
                  <a:pt x="4774988" y="5254671"/>
                  <a:pt x="4602660" y="5262880"/>
                </a:cubicBezTo>
                <a:cubicBezTo>
                  <a:pt x="4430332" y="5271089"/>
                  <a:pt x="4059168" y="5228569"/>
                  <a:pt x="3812760" y="5262880"/>
                </a:cubicBezTo>
                <a:cubicBezTo>
                  <a:pt x="3566352" y="5297191"/>
                  <a:pt x="3476749" y="5247392"/>
                  <a:pt x="3323494" y="5262880"/>
                </a:cubicBezTo>
                <a:cubicBezTo>
                  <a:pt x="3170239" y="5278368"/>
                  <a:pt x="3170148" y="5254629"/>
                  <a:pt x="3034650" y="5262880"/>
                </a:cubicBezTo>
                <a:cubicBezTo>
                  <a:pt x="2899152" y="5271131"/>
                  <a:pt x="2753974" y="5260234"/>
                  <a:pt x="2645596" y="5262880"/>
                </a:cubicBezTo>
                <a:cubicBezTo>
                  <a:pt x="2537218" y="5265526"/>
                  <a:pt x="2400553" y="5228129"/>
                  <a:pt x="2256541" y="5262880"/>
                </a:cubicBezTo>
                <a:cubicBezTo>
                  <a:pt x="2112530" y="5297631"/>
                  <a:pt x="1975358" y="5252144"/>
                  <a:pt x="1767275" y="5262880"/>
                </a:cubicBezTo>
                <a:cubicBezTo>
                  <a:pt x="1559192" y="5273616"/>
                  <a:pt x="1201184" y="5258426"/>
                  <a:pt x="877164" y="5262880"/>
                </a:cubicBezTo>
                <a:cubicBezTo>
                  <a:pt x="393657" y="5240938"/>
                  <a:pt x="-17164" y="4918414"/>
                  <a:pt x="0" y="4385716"/>
                </a:cubicBezTo>
                <a:cubicBezTo>
                  <a:pt x="-72993" y="4112350"/>
                  <a:pt x="16624" y="3932541"/>
                  <a:pt x="0" y="3765872"/>
                </a:cubicBezTo>
                <a:cubicBezTo>
                  <a:pt x="-16624" y="3599203"/>
                  <a:pt x="27799" y="3414425"/>
                  <a:pt x="0" y="3110942"/>
                </a:cubicBezTo>
                <a:cubicBezTo>
                  <a:pt x="-27799" y="2807459"/>
                  <a:pt x="53843" y="2644220"/>
                  <a:pt x="0" y="2456012"/>
                </a:cubicBezTo>
                <a:cubicBezTo>
                  <a:pt x="-53843" y="2267804"/>
                  <a:pt x="72217" y="2076618"/>
                  <a:pt x="0" y="1836168"/>
                </a:cubicBezTo>
                <a:cubicBezTo>
                  <a:pt x="-72217" y="1595718"/>
                  <a:pt x="114698" y="1094853"/>
                  <a:pt x="0" y="877164"/>
                </a:cubicBezTo>
                <a:close/>
              </a:path>
            </a:pathLst>
          </a:custGeom>
          <a:solidFill>
            <a:srgbClr val="F3D4B5"/>
          </a:solidFill>
          <a:ln>
            <a:solidFill>
              <a:srgbClr val="FFC000"/>
            </a:solidFill>
            <a:extLst>
              <a:ext uri="{C807C97D-BFC1-408E-A445-0C87EB9F89A2}">
                <ask:lineSketchStyleProps xmlns:ask="http://schemas.microsoft.com/office/drawing/2018/sketchyshapes" xmlns="" sd="2935879379">
                  <a:prstGeom prst="roundRect">
                    <a:avLst/>
                  </a:prstGeom>
                  <ask:type>
                    <ask:lineSketchScribble/>
                  </ask:type>
                </ask:lineSketchStyleProps>
              </a:ext>
            </a:extLs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ộp Văn bản 2">
            <a:extLst>
              <a:ext uri="{FF2B5EF4-FFF2-40B4-BE49-F238E27FC236}">
                <a16:creationId xmlns:a16="http://schemas.microsoft.com/office/drawing/2014/main" xmlns="" id="{DFF431A2-2D14-437E-A2A8-1F37D0709825}"/>
              </a:ext>
            </a:extLst>
          </p:cNvPr>
          <p:cNvSpPr txBox="1"/>
          <p:nvPr/>
        </p:nvSpPr>
        <p:spPr>
          <a:xfrm>
            <a:off x="777132" y="1294203"/>
            <a:ext cx="6380588" cy="646331"/>
          </a:xfrm>
          <a:prstGeom prst="rect">
            <a:avLst/>
          </a:prstGeom>
          <a:noFill/>
        </p:spPr>
        <p:txBody>
          <a:bodyPr wrap="square" rtlCol="0">
            <a:spAutoFit/>
          </a:bodyPr>
          <a:lstStyle/>
          <a:p>
            <a:r>
              <a:rPr lang="en-US" sz="3600" b="1" i="1">
                <a:solidFill>
                  <a:schemeClr val="accent2">
                    <a:lumMod val="50000"/>
                  </a:schemeClr>
                </a:solidFill>
                <a:latin typeface="Arial" panose="020B0604020202020204" pitchFamily="34" charset="0"/>
                <a:cs typeface="Arial" panose="020B0604020202020204" pitchFamily="34" charset="0"/>
              </a:rPr>
              <a:t>Thân bài của học sinh</a:t>
            </a:r>
          </a:p>
        </p:txBody>
      </p:sp>
      <p:sp>
        <p:nvSpPr>
          <p:cNvPr id="9" name="Hộp Văn bản 8">
            <a:extLst>
              <a:ext uri="{FF2B5EF4-FFF2-40B4-BE49-F238E27FC236}">
                <a16:creationId xmlns:a16="http://schemas.microsoft.com/office/drawing/2014/main" xmlns="" id="{8DCF1547-A7AB-491E-BFF9-FA52FC1E22A6}"/>
              </a:ext>
            </a:extLst>
          </p:cNvPr>
          <p:cNvSpPr txBox="1"/>
          <p:nvPr/>
        </p:nvSpPr>
        <p:spPr>
          <a:xfrm>
            <a:off x="736600" y="1949914"/>
            <a:ext cx="11455400" cy="1077218"/>
          </a:xfrm>
          <a:prstGeom prst="rect">
            <a:avLst/>
          </a:prstGeom>
          <a:noFill/>
        </p:spPr>
        <p:txBody>
          <a:bodyPr wrap="square">
            <a:spAutoFit/>
          </a:bodyPr>
          <a:lstStyle/>
          <a:p>
            <a:pPr indent="179388"/>
            <a:r>
              <a:rPr lang="vi-VN" sz="3200" b="0" i="0" dirty="0">
                <a:effectLst/>
                <a:latin typeface="Arial" panose="020B0604020202020204" pitchFamily="34" charset="0"/>
              </a:rPr>
              <a:t>Trường rộng lớn</a:t>
            </a:r>
            <a:r>
              <a:rPr lang="en-US" sz="3200" b="0" i="0" dirty="0">
                <a:effectLst/>
                <a:latin typeface="Arial" panose="020B0604020202020204" pitchFamily="34" charset="0"/>
              </a:rPr>
              <a:t> </a:t>
            </a:r>
            <a:r>
              <a:rPr lang="en-US" sz="3200" b="0" i="0" dirty="0" err="1">
                <a:effectLst/>
                <a:latin typeface="Arial" panose="020B0604020202020204" pitchFamily="34" charset="0"/>
              </a:rPr>
              <a:t>có</a:t>
            </a:r>
            <a:r>
              <a:rPr lang="vi-VN" sz="3200" b="0" i="0" dirty="0">
                <a:effectLst/>
                <a:latin typeface="Arial" panose="020B0604020202020204" pitchFamily="34" charset="0"/>
              </a:rPr>
              <a:t> sân bóng, sân trường, khu vườn hoa và các tòa nhà chức năng. Dưới </a:t>
            </a:r>
            <a:r>
              <a:rPr lang="en-US" sz="3200" b="0" i="0" dirty="0" err="1">
                <a:effectLst/>
                <a:latin typeface="Arial" panose="020B0604020202020204" pitchFamily="34" charset="0"/>
              </a:rPr>
              <a:t>nắng</a:t>
            </a:r>
            <a:r>
              <a:rPr lang="en-US" sz="3200" b="0" i="0" dirty="0">
                <a:effectLst/>
                <a:latin typeface="Arial" panose="020B0604020202020204" pitchFamily="34" charset="0"/>
              </a:rPr>
              <a:t> </a:t>
            </a:r>
            <a:r>
              <a:rPr lang="en-US" sz="3200" b="0" i="0" dirty="0" err="1">
                <a:effectLst/>
                <a:latin typeface="Arial" panose="020B0604020202020204" pitchFamily="34" charset="0"/>
              </a:rPr>
              <a:t>sớm</a:t>
            </a:r>
            <a:r>
              <a:rPr lang="vi-VN" sz="3200" b="0" i="0" dirty="0">
                <a:effectLst/>
                <a:latin typeface="Arial" panose="020B0604020202020204" pitchFamily="34" charset="0"/>
              </a:rPr>
              <a:t>, cảnh vật </a:t>
            </a:r>
            <a:r>
              <a:rPr lang="en-US" sz="3200" b="0" i="0" dirty="0" err="1">
                <a:effectLst/>
                <a:latin typeface="Arial" panose="020B0604020202020204" pitchFamily="34" charset="0"/>
              </a:rPr>
              <a:t>tươi</a:t>
            </a:r>
            <a:r>
              <a:rPr lang="en-US" sz="3200" b="0" i="0" dirty="0">
                <a:effectLst/>
                <a:latin typeface="Arial" panose="020B0604020202020204" pitchFamily="34" charset="0"/>
              </a:rPr>
              <a:t> </a:t>
            </a:r>
            <a:r>
              <a:rPr lang="en-US" sz="3200" b="0" i="0" dirty="0" err="1">
                <a:effectLst/>
                <a:latin typeface="Arial" panose="020B0604020202020204" pitchFamily="34" charset="0"/>
              </a:rPr>
              <a:t>xinh</a:t>
            </a:r>
            <a:endParaRPr lang="en-US" sz="3200" dirty="0">
              <a:latin typeface="Arial" panose="020B0604020202020204" pitchFamily="34" charset="0"/>
              <a:cs typeface="Arial" panose="020B0604020202020204" pitchFamily="34" charset="0"/>
            </a:endParaRPr>
          </a:p>
        </p:txBody>
      </p:sp>
      <p:sp>
        <p:nvSpPr>
          <p:cNvPr id="10" name="Hộp Văn bản 9">
            <a:extLst>
              <a:ext uri="{FF2B5EF4-FFF2-40B4-BE49-F238E27FC236}">
                <a16:creationId xmlns:a16="http://schemas.microsoft.com/office/drawing/2014/main" xmlns="" id="{007138C6-626B-4616-9EEE-70EED921DD23}"/>
              </a:ext>
            </a:extLst>
          </p:cNvPr>
          <p:cNvSpPr txBox="1"/>
          <p:nvPr/>
        </p:nvSpPr>
        <p:spPr>
          <a:xfrm>
            <a:off x="777132" y="3140440"/>
            <a:ext cx="6380588" cy="646331"/>
          </a:xfrm>
          <a:prstGeom prst="rect">
            <a:avLst/>
          </a:prstGeom>
          <a:noFill/>
        </p:spPr>
        <p:txBody>
          <a:bodyPr wrap="square" rtlCol="0">
            <a:spAutoFit/>
          </a:bodyPr>
          <a:lstStyle/>
          <a:p>
            <a:r>
              <a:rPr lang="en-US" sz="3600" b="1" i="1">
                <a:solidFill>
                  <a:schemeClr val="accent2">
                    <a:lumMod val="50000"/>
                  </a:schemeClr>
                </a:solidFill>
                <a:latin typeface="Arial" panose="020B0604020202020204" pitchFamily="34" charset="0"/>
                <a:cs typeface="Arial" panose="020B0604020202020204" pitchFamily="34" charset="0"/>
              </a:rPr>
              <a:t>Gợi ý:</a:t>
            </a:r>
          </a:p>
        </p:txBody>
      </p:sp>
      <p:sp>
        <p:nvSpPr>
          <p:cNvPr id="13" name="Hộp Văn bản 12">
            <a:extLst>
              <a:ext uri="{FF2B5EF4-FFF2-40B4-BE49-F238E27FC236}">
                <a16:creationId xmlns:a16="http://schemas.microsoft.com/office/drawing/2014/main" xmlns="" id="{C7A72A69-E7B3-4446-8F3F-16E0F3C4FBD1}"/>
              </a:ext>
            </a:extLst>
          </p:cNvPr>
          <p:cNvSpPr txBox="1"/>
          <p:nvPr/>
        </p:nvSpPr>
        <p:spPr>
          <a:xfrm>
            <a:off x="736600" y="3985016"/>
            <a:ext cx="11455400" cy="1569660"/>
          </a:xfrm>
          <a:prstGeom prst="rect">
            <a:avLst/>
          </a:prstGeom>
          <a:noFill/>
        </p:spPr>
        <p:txBody>
          <a:bodyPr wrap="square">
            <a:spAutoFit/>
          </a:bodyPr>
          <a:lstStyle/>
          <a:p>
            <a:pPr indent="179388"/>
            <a:r>
              <a:rPr lang="vi-VN" sz="3200" b="0" i="0" dirty="0">
                <a:effectLst/>
                <a:latin typeface="Arial" panose="020B0604020202020204" pitchFamily="34" charset="0"/>
              </a:rPr>
              <a:t>Trường của em thật rộng lớn, với sân bóng, sân trường, khu vườn hoa và các tòa nhà chức năng. Dưới ánh nắng ban mai hồng hồng, cảnh vật thật tươi đẹp và lộng lẫy.</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7733886"/>
      </p:ext>
    </p:extLst>
  </p:cSld>
  <p:clrMapOvr>
    <a:masterClrMapping/>
  </p:clrMapOvr>
  <mc:AlternateContent xmlns:mc="http://schemas.openxmlformats.org/markup-compatibility/2006" xmlns:p14="http://schemas.microsoft.com/office/powerpoint/2010/main">
    <mc:Choice Requires="p14">
      <p:transition p14:dur="10" advClick="0">
        <p:push dir="u"/>
      </p:transition>
    </mc:Choice>
    <mc:Fallback xmlns="">
      <p:transition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9" grpId="0"/>
      <p:bldP spid="10"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xmlns="" id="{64D363B2-E60C-4E61-BB97-EFAAA320DFCD}"/>
              </a:ext>
            </a:extLst>
          </p:cNvPr>
          <p:cNvGrpSpPr/>
          <p:nvPr/>
        </p:nvGrpSpPr>
        <p:grpSpPr>
          <a:xfrm>
            <a:off x="-10268" y="0"/>
            <a:ext cx="12202268" cy="6858000"/>
            <a:chOff x="-10268" y="0"/>
            <a:chExt cx="12202268" cy="6858000"/>
          </a:xfrm>
        </p:grpSpPr>
        <p:pic>
          <p:nvPicPr>
            <p:cNvPr id="31" name="图片 30">
              <a:extLst>
                <a:ext uri="{FF2B5EF4-FFF2-40B4-BE49-F238E27FC236}">
                  <a16:creationId xmlns:a16="http://schemas.microsoft.com/office/drawing/2014/main" xmlns="" id="{41A64295-D11D-44E2-AAED-20015D2B16D4}"/>
                </a:ext>
              </a:extLst>
            </p:cNvPr>
            <p:cNvPicPr>
              <a:picLocks noChangeAspect="1"/>
            </p:cNvPicPr>
            <p:nvPr/>
          </p:nvPicPr>
          <p:blipFill rotWithShape="1">
            <a:blip r:embed="rId3">
              <a:extLst>
                <a:ext uri="{28A0092B-C50C-407E-A947-70E740481C1C}">
                  <a14:useLocalDpi xmlns:a14="http://schemas.microsoft.com/office/drawing/2010/main" val="0"/>
                </a:ext>
              </a:extLst>
            </a:blip>
            <a:srcRect l="13770" t="17453" r="12384" b="8701"/>
            <a:stretch/>
          </p:blipFill>
          <p:spPr>
            <a:xfrm>
              <a:off x="0" y="0"/>
              <a:ext cx="12192000" cy="6858000"/>
            </a:xfrm>
            <a:prstGeom prst="rect">
              <a:avLst/>
            </a:prstGeom>
          </p:spPr>
        </p:pic>
        <p:sp>
          <p:nvSpPr>
            <p:cNvPr id="33" name="矩形 32">
              <a:extLst>
                <a:ext uri="{FF2B5EF4-FFF2-40B4-BE49-F238E27FC236}">
                  <a16:creationId xmlns:a16="http://schemas.microsoft.com/office/drawing/2014/main" xmlns="" id="{5F1E28E5-4B49-468A-A131-E53E15CEE271}"/>
                </a:ext>
              </a:extLst>
            </p:cNvPr>
            <p:cNvSpPr/>
            <p:nvPr/>
          </p:nvSpPr>
          <p:spPr>
            <a:xfrm flipV="1">
              <a:off x="-10268" y="999131"/>
              <a:ext cx="12202268" cy="573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5号-经典雅黑" panose="02000000000000000000" pitchFamily="2" charset="-122"/>
                <a:ea typeface="字魂35号-经典雅黑" panose="02000000000000000000" pitchFamily="2" charset="-122"/>
              </a:endParaRPr>
            </a:p>
          </p:txBody>
        </p:sp>
      </p:grpSp>
      <p:sp>
        <p:nvSpPr>
          <p:cNvPr id="7" name="TextBox 2">
            <a:extLst>
              <a:ext uri="{FF2B5EF4-FFF2-40B4-BE49-F238E27FC236}">
                <a16:creationId xmlns:a16="http://schemas.microsoft.com/office/drawing/2014/main" xmlns="" id="{A423169C-89EE-43FB-9F7F-CD4E6B5CA8E1}"/>
              </a:ext>
            </a:extLst>
          </p:cNvPr>
          <p:cNvSpPr txBox="1"/>
          <p:nvPr/>
        </p:nvSpPr>
        <p:spPr>
          <a:xfrm>
            <a:off x="1464864" y="77358"/>
            <a:ext cx="9069232" cy="830997"/>
          </a:xfrm>
          <a:prstGeom prst="rect">
            <a:avLst/>
          </a:prstGeom>
          <a:noFill/>
        </p:spPr>
        <p:txBody>
          <a:bodyPr wrap="square" rtlCol="0">
            <a:spAutoFit/>
          </a:bodyPr>
          <a:lstStyle/>
          <a:p>
            <a:pPr lvl="0" algn="ctr">
              <a:defRPr/>
            </a:pPr>
            <a:r>
              <a:rPr lang="en-US" altLang="zh-CN" sz="4800" kern="0" spc="600">
                <a:solidFill>
                  <a:schemeClr val="bg1"/>
                </a:solidFill>
                <a:latin typeface="Calibri" panose="020F0502020204030204" pitchFamily="34" charset="0"/>
                <a:ea typeface="字魂35号-经典雅黑" panose="02000000000000000000" pitchFamily="2" charset="-122"/>
                <a:cs typeface="Calibri" panose="020F0502020204030204" pitchFamily="34" charset="0"/>
              </a:rPr>
              <a:t>Chữa lỗi dùng từ, đặt câu</a:t>
            </a:r>
            <a:endParaRPr lang="zh-CN" altLang="en-US" sz="48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endParaRPr>
          </a:p>
        </p:txBody>
      </p:sp>
      <p:sp>
        <p:nvSpPr>
          <p:cNvPr id="2" name="Hình chữ nhật: Góc Tròn 1">
            <a:extLst>
              <a:ext uri="{FF2B5EF4-FFF2-40B4-BE49-F238E27FC236}">
                <a16:creationId xmlns:a16="http://schemas.microsoft.com/office/drawing/2014/main" xmlns="" id="{82C755E4-8BCC-4F19-B31C-85B4FDE891A0}"/>
              </a:ext>
            </a:extLst>
          </p:cNvPr>
          <p:cNvSpPr/>
          <p:nvPr/>
        </p:nvSpPr>
        <p:spPr>
          <a:xfrm>
            <a:off x="111760" y="1249680"/>
            <a:ext cx="11775440" cy="5262880"/>
          </a:xfrm>
          <a:custGeom>
            <a:avLst/>
            <a:gdLst>
              <a:gd name="connsiteX0" fmla="*/ 0 w 11775440"/>
              <a:gd name="connsiteY0" fmla="*/ 877164 h 5262880"/>
              <a:gd name="connsiteX1" fmla="*/ 877164 w 11775440"/>
              <a:gd name="connsiteY1" fmla="*/ 0 h 5262880"/>
              <a:gd name="connsiteX2" fmla="*/ 1466641 w 11775440"/>
              <a:gd name="connsiteY2" fmla="*/ 0 h 5262880"/>
              <a:gd name="connsiteX3" fmla="*/ 2256541 w 11775440"/>
              <a:gd name="connsiteY3" fmla="*/ 0 h 5262880"/>
              <a:gd name="connsiteX4" fmla="*/ 2645596 w 11775440"/>
              <a:gd name="connsiteY4" fmla="*/ 0 h 5262880"/>
              <a:gd name="connsiteX5" fmla="*/ 3235073 w 11775440"/>
              <a:gd name="connsiteY5" fmla="*/ 0 h 5262880"/>
              <a:gd name="connsiteX6" fmla="*/ 3523917 w 11775440"/>
              <a:gd name="connsiteY6" fmla="*/ 0 h 5262880"/>
              <a:gd name="connsiteX7" fmla="*/ 3912971 w 11775440"/>
              <a:gd name="connsiteY7" fmla="*/ 0 h 5262880"/>
              <a:gd name="connsiteX8" fmla="*/ 4201815 w 11775440"/>
              <a:gd name="connsiteY8" fmla="*/ 0 h 5262880"/>
              <a:gd name="connsiteX9" fmla="*/ 4691081 w 11775440"/>
              <a:gd name="connsiteY9" fmla="*/ 0 h 5262880"/>
              <a:gd name="connsiteX10" fmla="*/ 5180347 w 11775440"/>
              <a:gd name="connsiteY10" fmla="*/ 0 h 5262880"/>
              <a:gd name="connsiteX11" fmla="*/ 5469191 w 11775440"/>
              <a:gd name="connsiteY11" fmla="*/ 0 h 5262880"/>
              <a:gd name="connsiteX12" fmla="*/ 5958457 w 11775440"/>
              <a:gd name="connsiteY12" fmla="*/ 0 h 5262880"/>
              <a:gd name="connsiteX13" fmla="*/ 6748357 w 11775440"/>
              <a:gd name="connsiteY13" fmla="*/ 0 h 5262880"/>
              <a:gd name="connsiteX14" fmla="*/ 7438045 w 11775440"/>
              <a:gd name="connsiteY14" fmla="*/ 0 h 5262880"/>
              <a:gd name="connsiteX15" fmla="*/ 8027522 w 11775440"/>
              <a:gd name="connsiteY15" fmla="*/ 0 h 5262880"/>
              <a:gd name="connsiteX16" fmla="*/ 8817422 w 11775440"/>
              <a:gd name="connsiteY16" fmla="*/ 0 h 5262880"/>
              <a:gd name="connsiteX17" fmla="*/ 9607321 w 11775440"/>
              <a:gd name="connsiteY17" fmla="*/ 0 h 5262880"/>
              <a:gd name="connsiteX18" fmla="*/ 10297009 w 11775440"/>
              <a:gd name="connsiteY18" fmla="*/ 0 h 5262880"/>
              <a:gd name="connsiteX19" fmla="*/ 10898276 w 11775440"/>
              <a:gd name="connsiteY19" fmla="*/ 0 h 5262880"/>
              <a:gd name="connsiteX20" fmla="*/ 11775440 w 11775440"/>
              <a:gd name="connsiteY20" fmla="*/ 877164 h 5262880"/>
              <a:gd name="connsiteX21" fmla="*/ 11775440 w 11775440"/>
              <a:gd name="connsiteY21" fmla="*/ 1497008 h 5262880"/>
              <a:gd name="connsiteX22" fmla="*/ 11775440 w 11775440"/>
              <a:gd name="connsiteY22" fmla="*/ 2011596 h 5262880"/>
              <a:gd name="connsiteX23" fmla="*/ 11775440 w 11775440"/>
              <a:gd name="connsiteY23" fmla="*/ 2631440 h 5262880"/>
              <a:gd name="connsiteX24" fmla="*/ 11775440 w 11775440"/>
              <a:gd name="connsiteY24" fmla="*/ 3181113 h 5262880"/>
              <a:gd name="connsiteX25" fmla="*/ 11775440 w 11775440"/>
              <a:gd name="connsiteY25" fmla="*/ 3765872 h 5262880"/>
              <a:gd name="connsiteX26" fmla="*/ 11775440 w 11775440"/>
              <a:gd name="connsiteY26" fmla="*/ 4385716 h 5262880"/>
              <a:gd name="connsiteX27" fmla="*/ 10898276 w 11775440"/>
              <a:gd name="connsiteY27" fmla="*/ 5262880 h 5262880"/>
              <a:gd name="connsiteX28" fmla="*/ 10509221 w 11775440"/>
              <a:gd name="connsiteY28" fmla="*/ 5262880 h 5262880"/>
              <a:gd name="connsiteX29" fmla="*/ 10220377 w 11775440"/>
              <a:gd name="connsiteY29" fmla="*/ 5262880 h 5262880"/>
              <a:gd name="connsiteX30" fmla="*/ 9430478 w 11775440"/>
              <a:gd name="connsiteY30" fmla="*/ 5262880 h 5262880"/>
              <a:gd name="connsiteX31" fmla="*/ 8740790 w 11775440"/>
              <a:gd name="connsiteY31" fmla="*/ 5262880 h 5262880"/>
              <a:gd name="connsiteX32" fmla="*/ 7950890 w 11775440"/>
              <a:gd name="connsiteY32" fmla="*/ 5262880 h 5262880"/>
              <a:gd name="connsiteX33" fmla="*/ 7160991 w 11775440"/>
              <a:gd name="connsiteY33" fmla="*/ 5262880 h 5262880"/>
              <a:gd name="connsiteX34" fmla="*/ 6771936 w 11775440"/>
              <a:gd name="connsiteY34" fmla="*/ 5262880 h 5262880"/>
              <a:gd name="connsiteX35" fmla="*/ 6082247 w 11775440"/>
              <a:gd name="connsiteY35" fmla="*/ 5262880 h 5262880"/>
              <a:gd name="connsiteX36" fmla="*/ 5292348 w 11775440"/>
              <a:gd name="connsiteY36" fmla="*/ 5262880 h 5262880"/>
              <a:gd name="connsiteX37" fmla="*/ 4803082 w 11775440"/>
              <a:gd name="connsiteY37" fmla="*/ 5262880 h 5262880"/>
              <a:gd name="connsiteX38" fmla="*/ 4514238 w 11775440"/>
              <a:gd name="connsiteY38" fmla="*/ 5262880 h 5262880"/>
              <a:gd name="connsiteX39" fmla="*/ 3824550 w 11775440"/>
              <a:gd name="connsiteY39" fmla="*/ 5262880 h 5262880"/>
              <a:gd name="connsiteX40" fmla="*/ 3235073 w 11775440"/>
              <a:gd name="connsiteY40" fmla="*/ 5262880 h 5262880"/>
              <a:gd name="connsiteX41" fmla="*/ 2545384 w 11775440"/>
              <a:gd name="connsiteY41" fmla="*/ 5262880 h 5262880"/>
              <a:gd name="connsiteX42" fmla="*/ 2056118 w 11775440"/>
              <a:gd name="connsiteY42" fmla="*/ 5262880 h 5262880"/>
              <a:gd name="connsiteX43" fmla="*/ 1767275 w 11775440"/>
              <a:gd name="connsiteY43" fmla="*/ 5262880 h 5262880"/>
              <a:gd name="connsiteX44" fmla="*/ 877164 w 11775440"/>
              <a:gd name="connsiteY44" fmla="*/ 5262880 h 5262880"/>
              <a:gd name="connsiteX45" fmla="*/ 0 w 11775440"/>
              <a:gd name="connsiteY45" fmla="*/ 4385716 h 5262880"/>
              <a:gd name="connsiteX46" fmla="*/ 0 w 11775440"/>
              <a:gd name="connsiteY46" fmla="*/ 3730786 h 5262880"/>
              <a:gd name="connsiteX47" fmla="*/ 0 w 11775440"/>
              <a:gd name="connsiteY47" fmla="*/ 3216199 h 5262880"/>
              <a:gd name="connsiteX48" fmla="*/ 0 w 11775440"/>
              <a:gd name="connsiteY48" fmla="*/ 2736697 h 5262880"/>
              <a:gd name="connsiteX49" fmla="*/ 0 w 11775440"/>
              <a:gd name="connsiteY49" fmla="*/ 2116852 h 5262880"/>
              <a:gd name="connsiteX50" fmla="*/ 0 w 11775440"/>
              <a:gd name="connsiteY50" fmla="*/ 1497008 h 5262880"/>
              <a:gd name="connsiteX51" fmla="*/ 0 w 11775440"/>
              <a:gd name="connsiteY51" fmla="*/ 877164 h 526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775440" h="5262880" fill="none" extrusionOk="0">
                <a:moveTo>
                  <a:pt x="0" y="877164"/>
                </a:moveTo>
                <a:cubicBezTo>
                  <a:pt x="28072" y="422770"/>
                  <a:pt x="306736" y="47202"/>
                  <a:pt x="877164" y="0"/>
                </a:cubicBezTo>
                <a:cubicBezTo>
                  <a:pt x="1082945" y="-58804"/>
                  <a:pt x="1308634" y="61095"/>
                  <a:pt x="1466641" y="0"/>
                </a:cubicBezTo>
                <a:cubicBezTo>
                  <a:pt x="1624648" y="-61095"/>
                  <a:pt x="2005200" y="91813"/>
                  <a:pt x="2256541" y="0"/>
                </a:cubicBezTo>
                <a:cubicBezTo>
                  <a:pt x="2507882" y="-91813"/>
                  <a:pt x="2495976" y="14883"/>
                  <a:pt x="2645596" y="0"/>
                </a:cubicBezTo>
                <a:cubicBezTo>
                  <a:pt x="2795216" y="-14883"/>
                  <a:pt x="2945843" y="22426"/>
                  <a:pt x="3235073" y="0"/>
                </a:cubicBezTo>
                <a:cubicBezTo>
                  <a:pt x="3524303" y="-22426"/>
                  <a:pt x="3452478" y="18706"/>
                  <a:pt x="3523917" y="0"/>
                </a:cubicBezTo>
                <a:cubicBezTo>
                  <a:pt x="3595356" y="-18706"/>
                  <a:pt x="3828347" y="6880"/>
                  <a:pt x="3912971" y="0"/>
                </a:cubicBezTo>
                <a:cubicBezTo>
                  <a:pt x="3997595" y="-6880"/>
                  <a:pt x="4100489" y="10705"/>
                  <a:pt x="4201815" y="0"/>
                </a:cubicBezTo>
                <a:cubicBezTo>
                  <a:pt x="4303141" y="-10705"/>
                  <a:pt x="4570417" y="43950"/>
                  <a:pt x="4691081" y="0"/>
                </a:cubicBezTo>
                <a:cubicBezTo>
                  <a:pt x="4811745" y="-43950"/>
                  <a:pt x="5053629" y="25441"/>
                  <a:pt x="5180347" y="0"/>
                </a:cubicBezTo>
                <a:cubicBezTo>
                  <a:pt x="5307065" y="-25441"/>
                  <a:pt x="5337452" y="30707"/>
                  <a:pt x="5469191" y="0"/>
                </a:cubicBezTo>
                <a:cubicBezTo>
                  <a:pt x="5600930" y="-30707"/>
                  <a:pt x="5848331" y="36650"/>
                  <a:pt x="5958457" y="0"/>
                </a:cubicBezTo>
                <a:cubicBezTo>
                  <a:pt x="6068583" y="-36650"/>
                  <a:pt x="6389778" y="28226"/>
                  <a:pt x="6748357" y="0"/>
                </a:cubicBezTo>
                <a:cubicBezTo>
                  <a:pt x="7106936" y="-28226"/>
                  <a:pt x="7161848" y="61488"/>
                  <a:pt x="7438045" y="0"/>
                </a:cubicBezTo>
                <a:cubicBezTo>
                  <a:pt x="7714242" y="-61488"/>
                  <a:pt x="7831376" y="6268"/>
                  <a:pt x="8027522" y="0"/>
                </a:cubicBezTo>
                <a:cubicBezTo>
                  <a:pt x="8223668" y="-6268"/>
                  <a:pt x="8543515" y="30640"/>
                  <a:pt x="8817422" y="0"/>
                </a:cubicBezTo>
                <a:cubicBezTo>
                  <a:pt x="9091329" y="-30640"/>
                  <a:pt x="9379537" y="23164"/>
                  <a:pt x="9607321" y="0"/>
                </a:cubicBezTo>
                <a:cubicBezTo>
                  <a:pt x="9835105" y="-23164"/>
                  <a:pt x="10078125" y="20803"/>
                  <a:pt x="10297009" y="0"/>
                </a:cubicBezTo>
                <a:cubicBezTo>
                  <a:pt x="10515893" y="-20803"/>
                  <a:pt x="10743033" y="60857"/>
                  <a:pt x="10898276" y="0"/>
                </a:cubicBezTo>
                <a:cubicBezTo>
                  <a:pt x="11396240" y="13913"/>
                  <a:pt x="11831670" y="304964"/>
                  <a:pt x="11775440" y="877164"/>
                </a:cubicBezTo>
                <a:cubicBezTo>
                  <a:pt x="11790959" y="1070952"/>
                  <a:pt x="11758767" y="1353580"/>
                  <a:pt x="11775440" y="1497008"/>
                </a:cubicBezTo>
                <a:cubicBezTo>
                  <a:pt x="11792113" y="1640436"/>
                  <a:pt x="11742008" y="1861455"/>
                  <a:pt x="11775440" y="2011596"/>
                </a:cubicBezTo>
                <a:cubicBezTo>
                  <a:pt x="11808872" y="2161737"/>
                  <a:pt x="11754830" y="2461309"/>
                  <a:pt x="11775440" y="2631440"/>
                </a:cubicBezTo>
                <a:cubicBezTo>
                  <a:pt x="11796050" y="2801571"/>
                  <a:pt x="11712403" y="3035479"/>
                  <a:pt x="11775440" y="3181113"/>
                </a:cubicBezTo>
                <a:cubicBezTo>
                  <a:pt x="11838477" y="3326747"/>
                  <a:pt x="11773107" y="3610913"/>
                  <a:pt x="11775440" y="3765872"/>
                </a:cubicBezTo>
                <a:cubicBezTo>
                  <a:pt x="11777773" y="3920831"/>
                  <a:pt x="11726110" y="4145301"/>
                  <a:pt x="11775440" y="4385716"/>
                </a:cubicBezTo>
                <a:cubicBezTo>
                  <a:pt x="11780036" y="4914191"/>
                  <a:pt x="11368348" y="5295476"/>
                  <a:pt x="10898276" y="5262880"/>
                </a:cubicBezTo>
                <a:cubicBezTo>
                  <a:pt x="10785929" y="5294740"/>
                  <a:pt x="10665243" y="5249050"/>
                  <a:pt x="10509221" y="5262880"/>
                </a:cubicBezTo>
                <a:cubicBezTo>
                  <a:pt x="10353199" y="5276710"/>
                  <a:pt x="10304108" y="5260027"/>
                  <a:pt x="10220377" y="5262880"/>
                </a:cubicBezTo>
                <a:cubicBezTo>
                  <a:pt x="10136646" y="5265733"/>
                  <a:pt x="9653346" y="5257631"/>
                  <a:pt x="9430478" y="5262880"/>
                </a:cubicBezTo>
                <a:cubicBezTo>
                  <a:pt x="9207610" y="5268129"/>
                  <a:pt x="9069091" y="5211704"/>
                  <a:pt x="8740790" y="5262880"/>
                </a:cubicBezTo>
                <a:cubicBezTo>
                  <a:pt x="8412489" y="5314056"/>
                  <a:pt x="8222424" y="5244440"/>
                  <a:pt x="7950890" y="5262880"/>
                </a:cubicBezTo>
                <a:cubicBezTo>
                  <a:pt x="7679356" y="5281320"/>
                  <a:pt x="7359385" y="5176444"/>
                  <a:pt x="7160991" y="5262880"/>
                </a:cubicBezTo>
                <a:cubicBezTo>
                  <a:pt x="6962597" y="5349316"/>
                  <a:pt x="6907389" y="5219855"/>
                  <a:pt x="6771936" y="5262880"/>
                </a:cubicBezTo>
                <a:cubicBezTo>
                  <a:pt x="6636483" y="5305905"/>
                  <a:pt x="6319193" y="5219342"/>
                  <a:pt x="6082247" y="5262880"/>
                </a:cubicBezTo>
                <a:cubicBezTo>
                  <a:pt x="5845301" y="5306418"/>
                  <a:pt x="5631319" y="5256037"/>
                  <a:pt x="5292348" y="5262880"/>
                </a:cubicBezTo>
                <a:cubicBezTo>
                  <a:pt x="4953377" y="5269723"/>
                  <a:pt x="5006724" y="5232842"/>
                  <a:pt x="4803082" y="5262880"/>
                </a:cubicBezTo>
                <a:cubicBezTo>
                  <a:pt x="4599440" y="5292918"/>
                  <a:pt x="4593878" y="5248423"/>
                  <a:pt x="4514238" y="5262880"/>
                </a:cubicBezTo>
                <a:cubicBezTo>
                  <a:pt x="4434598" y="5277337"/>
                  <a:pt x="4150912" y="5194336"/>
                  <a:pt x="3824550" y="5262880"/>
                </a:cubicBezTo>
                <a:cubicBezTo>
                  <a:pt x="3498188" y="5331424"/>
                  <a:pt x="3468384" y="5213127"/>
                  <a:pt x="3235073" y="5262880"/>
                </a:cubicBezTo>
                <a:cubicBezTo>
                  <a:pt x="3001762" y="5312633"/>
                  <a:pt x="2818535" y="5237044"/>
                  <a:pt x="2545384" y="5262880"/>
                </a:cubicBezTo>
                <a:cubicBezTo>
                  <a:pt x="2272233" y="5288716"/>
                  <a:pt x="2196495" y="5231461"/>
                  <a:pt x="2056118" y="5262880"/>
                </a:cubicBezTo>
                <a:cubicBezTo>
                  <a:pt x="1915741" y="5294299"/>
                  <a:pt x="1835983" y="5233190"/>
                  <a:pt x="1767275" y="5262880"/>
                </a:cubicBezTo>
                <a:cubicBezTo>
                  <a:pt x="1698567" y="5292570"/>
                  <a:pt x="1167591" y="5183779"/>
                  <a:pt x="877164" y="5262880"/>
                </a:cubicBezTo>
                <a:cubicBezTo>
                  <a:pt x="491046" y="5324511"/>
                  <a:pt x="36825" y="4884062"/>
                  <a:pt x="0" y="4385716"/>
                </a:cubicBezTo>
                <a:cubicBezTo>
                  <a:pt x="-33821" y="4235337"/>
                  <a:pt x="73679" y="4046147"/>
                  <a:pt x="0" y="3730786"/>
                </a:cubicBezTo>
                <a:cubicBezTo>
                  <a:pt x="-73679" y="3415425"/>
                  <a:pt x="2238" y="3461392"/>
                  <a:pt x="0" y="3216199"/>
                </a:cubicBezTo>
                <a:cubicBezTo>
                  <a:pt x="-2238" y="2971006"/>
                  <a:pt x="4247" y="2843399"/>
                  <a:pt x="0" y="2736697"/>
                </a:cubicBezTo>
                <a:cubicBezTo>
                  <a:pt x="-4247" y="2629995"/>
                  <a:pt x="27957" y="2322698"/>
                  <a:pt x="0" y="2116852"/>
                </a:cubicBezTo>
                <a:cubicBezTo>
                  <a:pt x="-27957" y="1911007"/>
                  <a:pt x="66233" y="1675420"/>
                  <a:pt x="0" y="1497008"/>
                </a:cubicBezTo>
                <a:cubicBezTo>
                  <a:pt x="-66233" y="1318596"/>
                  <a:pt x="23545" y="1126344"/>
                  <a:pt x="0" y="877164"/>
                </a:cubicBezTo>
                <a:close/>
              </a:path>
              <a:path w="11775440" h="5262880" stroke="0" extrusionOk="0">
                <a:moveTo>
                  <a:pt x="0" y="877164"/>
                </a:moveTo>
                <a:cubicBezTo>
                  <a:pt x="44299" y="432208"/>
                  <a:pt x="497766" y="6194"/>
                  <a:pt x="877164" y="0"/>
                </a:cubicBezTo>
                <a:cubicBezTo>
                  <a:pt x="1033417" y="-21753"/>
                  <a:pt x="1261509" y="25799"/>
                  <a:pt x="1366430" y="0"/>
                </a:cubicBezTo>
                <a:cubicBezTo>
                  <a:pt x="1471351" y="-25799"/>
                  <a:pt x="1849637" y="53463"/>
                  <a:pt x="2156329" y="0"/>
                </a:cubicBezTo>
                <a:cubicBezTo>
                  <a:pt x="2463021" y="-53463"/>
                  <a:pt x="2390190" y="15448"/>
                  <a:pt x="2545384" y="0"/>
                </a:cubicBezTo>
                <a:cubicBezTo>
                  <a:pt x="2700578" y="-15448"/>
                  <a:pt x="2887862" y="29648"/>
                  <a:pt x="3134862" y="0"/>
                </a:cubicBezTo>
                <a:cubicBezTo>
                  <a:pt x="3381862" y="-29648"/>
                  <a:pt x="3500543" y="23348"/>
                  <a:pt x="3724339" y="0"/>
                </a:cubicBezTo>
                <a:cubicBezTo>
                  <a:pt x="3948135" y="-23348"/>
                  <a:pt x="3953214" y="26512"/>
                  <a:pt x="4013183" y="0"/>
                </a:cubicBezTo>
                <a:cubicBezTo>
                  <a:pt x="4073152" y="-26512"/>
                  <a:pt x="4235986" y="20366"/>
                  <a:pt x="4402238" y="0"/>
                </a:cubicBezTo>
                <a:cubicBezTo>
                  <a:pt x="4568490" y="-20366"/>
                  <a:pt x="4910300" y="48234"/>
                  <a:pt x="5091926" y="0"/>
                </a:cubicBezTo>
                <a:cubicBezTo>
                  <a:pt x="5273552" y="-48234"/>
                  <a:pt x="5495588" y="42170"/>
                  <a:pt x="5681403" y="0"/>
                </a:cubicBezTo>
                <a:cubicBezTo>
                  <a:pt x="5867218" y="-42170"/>
                  <a:pt x="6049320" y="14392"/>
                  <a:pt x="6170669" y="0"/>
                </a:cubicBezTo>
                <a:cubicBezTo>
                  <a:pt x="6292018" y="-14392"/>
                  <a:pt x="6536837" y="30696"/>
                  <a:pt x="6760146" y="0"/>
                </a:cubicBezTo>
                <a:cubicBezTo>
                  <a:pt x="6983455" y="-30696"/>
                  <a:pt x="6906118" y="19919"/>
                  <a:pt x="7048990" y="0"/>
                </a:cubicBezTo>
                <a:cubicBezTo>
                  <a:pt x="7191862" y="-19919"/>
                  <a:pt x="7523117" y="9674"/>
                  <a:pt x="7738678" y="0"/>
                </a:cubicBezTo>
                <a:cubicBezTo>
                  <a:pt x="7954239" y="-9674"/>
                  <a:pt x="7911993" y="30262"/>
                  <a:pt x="8027522" y="0"/>
                </a:cubicBezTo>
                <a:cubicBezTo>
                  <a:pt x="8143051" y="-30262"/>
                  <a:pt x="8280549" y="32569"/>
                  <a:pt x="8416577" y="0"/>
                </a:cubicBezTo>
                <a:cubicBezTo>
                  <a:pt x="8552606" y="-32569"/>
                  <a:pt x="9005717" y="82174"/>
                  <a:pt x="9206477" y="0"/>
                </a:cubicBezTo>
                <a:cubicBezTo>
                  <a:pt x="9407237" y="-82174"/>
                  <a:pt x="9657325" y="9122"/>
                  <a:pt x="9996376" y="0"/>
                </a:cubicBezTo>
                <a:cubicBezTo>
                  <a:pt x="10335427" y="-9122"/>
                  <a:pt x="10145333" y="30883"/>
                  <a:pt x="10285220" y="0"/>
                </a:cubicBezTo>
                <a:cubicBezTo>
                  <a:pt x="10425107" y="-30883"/>
                  <a:pt x="10671563" y="50368"/>
                  <a:pt x="10898276" y="0"/>
                </a:cubicBezTo>
                <a:cubicBezTo>
                  <a:pt x="11302884" y="55565"/>
                  <a:pt x="11839865" y="409837"/>
                  <a:pt x="11775440" y="877164"/>
                </a:cubicBezTo>
                <a:cubicBezTo>
                  <a:pt x="11827701" y="1040912"/>
                  <a:pt x="11763849" y="1242916"/>
                  <a:pt x="11775440" y="1532094"/>
                </a:cubicBezTo>
                <a:cubicBezTo>
                  <a:pt x="11787031" y="1821272"/>
                  <a:pt x="11733909" y="1980170"/>
                  <a:pt x="11775440" y="2116852"/>
                </a:cubicBezTo>
                <a:cubicBezTo>
                  <a:pt x="11816971" y="2253534"/>
                  <a:pt x="11754236" y="2403101"/>
                  <a:pt x="11775440" y="2666526"/>
                </a:cubicBezTo>
                <a:cubicBezTo>
                  <a:pt x="11796644" y="2929951"/>
                  <a:pt x="11716744" y="3093916"/>
                  <a:pt x="11775440" y="3216199"/>
                </a:cubicBezTo>
                <a:cubicBezTo>
                  <a:pt x="11834136" y="3338482"/>
                  <a:pt x="11734664" y="3519136"/>
                  <a:pt x="11775440" y="3800957"/>
                </a:cubicBezTo>
                <a:cubicBezTo>
                  <a:pt x="11816216" y="4082778"/>
                  <a:pt x="11739759" y="4110240"/>
                  <a:pt x="11775440" y="4385716"/>
                </a:cubicBezTo>
                <a:cubicBezTo>
                  <a:pt x="11813809" y="4892692"/>
                  <a:pt x="11384659" y="5124210"/>
                  <a:pt x="10898276" y="5262880"/>
                </a:cubicBezTo>
                <a:cubicBezTo>
                  <a:pt x="10740547" y="5272339"/>
                  <a:pt x="10531463" y="5214197"/>
                  <a:pt x="10409010" y="5262880"/>
                </a:cubicBezTo>
                <a:cubicBezTo>
                  <a:pt x="10286557" y="5311563"/>
                  <a:pt x="9905381" y="5191186"/>
                  <a:pt x="9719322" y="5262880"/>
                </a:cubicBezTo>
                <a:cubicBezTo>
                  <a:pt x="9533263" y="5334574"/>
                  <a:pt x="9211634" y="5184598"/>
                  <a:pt x="8929422" y="5262880"/>
                </a:cubicBezTo>
                <a:cubicBezTo>
                  <a:pt x="8647210" y="5341162"/>
                  <a:pt x="8766365" y="5256816"/>
                  <a:pt x="8640578" y="5262880"/>
                </a:cubicBezTo>
                <a:cubicBezTo>
                  <a:pt x="8514791" y="5268944"/>
                  <a:pt x="8058182" y="5241077"/>
                  <a:pt x="7850679" y="5262880"/>
                </a:cubicBezTo>
                <a:cubicBezTo>
                  <a:pt x="7643176" y="5284683"/>
                  <a:pt x="7336045" y="5217377"/>
                  <a:pt x="7160991" y="5262880"/>
                </a:cubicBezTo>
                <a:cubicBezTo>
                  <a:pt x="6985937" y="5308383"/>
                  <a:pt x="6788005" y="5217112"/>
                  <a:pt x="6571514" y="5262880"/>
                </a:cubicBezTo>
                <a:cubicBezTo>
                  <a:pt x="6355023" y="5308648"/>
                  <a:pt x="5958757" y="5236407"/>
                  <a:pt x="5781614" y="5262880"/>
                </a:cubicBezTo>
                <a:cubicBezTo>
                  <a:pt x="5604471" y="5289353"/>
                  <a:pt x="5312549" y="5182729"/>
                  <a:pt x="4991715" y="5262880"/>
                </a:cubicBezTo>
                <a:cubicBezTo>
                  <a:pt x="4670881" y="5343031"/>
                  <a:pt x="4774988" y="5254671"/>
                  <a:pt x="4602660" y="5262880"/>
                </a:cubicBezTo>
                <a:cubicBezTo>
                  <a:pt x="4430332" y="5271089"/>
                  <a:pt x="4059168" y="5228569"/>
                  <a:pt x="3812760" y="5262880"/>
                </a:cubicBezTo>
                <a:cubicBezTo>
                  <a:pt x="3566352" y="5297191"/>
                  <a:pt x="3476749" y="5247392"/>
                  <a:pt x="3323494" y="5262880"/>
                </a:cubicBezTo>
                <a:cubicBezTo>
                  <a:pt x="3170239" y="5278368"/>
                  <a:pt x="3170148" y="5254629"/>
                  <a:pt x="3034650" y="5262880"/>
                </a:cubicBezTo>
                <a:cubicBezTo>
                  <a:pt x="2899152" y="5271131"/>
                  <a:pt x="2753974" y="5260234"/>
                  <a:pt x="2645596" y="5262880"/>
                </a:cubicBezTo>
                <a:cubicBezTo>
                  <a:pt x="2537218" y="5265526"/>
                  <a:pt x="2400553" y="5228129"/>
                  <a:pt x="2256541" y="5262880"/>
                </a:cubicBezTo>
                <a:cubicBezTo>
                  <a:pt x="2112530" y="5297631"/>
                  <a:pt x="1975358" y="5252144"/>
                  <a:pt x="1767275" y="5262880"/>
                </a:cubicBezTo>
                <a:cubicBezTo>
                  <a:pt x="1559192" y="5273616"/>
                  <a:pt x="1201184" y="5258426"/>
                  <a:pt x="877164" y="5262880"/>
                </a:cubicBezTo>
                <a:cubicBezTo>
                  <a:pt x="393657" y="5240938"/>
                  <a:pt x="-17164" y="4918414"/>
                  <a:pt x="0" y="4385716"/>
                </a:cubicBezTo>
                <a:cubicBezTo>
                  <a:pt x="-72993" y="4112350"/>
                  <a:pt x="16624" y="3932541"/>
                  <a:pt x="0" y="3765872"/>
                </a:cubicBezTo>
                <a:cubicBezTo>
                  <a:pt x="-16624" y="3599203"/>
                  <a:pt x="27799" y="3414425"/>
                  <a:pt x="0" y="3110942"/>
                </a:cubicBezTo>
                <a:cubicBezTo>
                  <a:pt x="-27799" y="2807459"/>
                  <a:pt x="53843" y="2644220"/>
                  <a:pt x="0" y="2456012"/>
                </a:cubicBezTo>
                <a:cubicBezTo>
                  <a:pt x="-53843" y="2267804"/>
                  <a:pt x="72217" y="2076618"/>
                  <a:pt x="0" y="1836168"/>
                </a:cubicBezTo>
                <a:cubicBezTo>
                  <a:pt x="-72217" y="1595718"/>
                  <a:pt x="114698" y="1094853"/>
                  <a:pt x="0" y="877164"/>
                </a:cubicBezTo>
                <a:close/>
              </a:path>
            </a:pathLst>
          </a:custGeom>
          <a:solidFill>
            <a:srgbClr val="F3D4B5"/>
          </a:solidFill>
          <a:ln>
            <a:solidFill>
              <a:srgbClr val="FFC000"/>
            </a:solidFill>
            <a:extLst>
              <a:ext uri="{C807C97D-BFC1-408E-A445-0C87EB9F89A2}">
                <ask:lineSketchStyleProps xmlns:ask="http://schemas.microsoft.com/office/drawing/2018/sketchyshapes" xmlns="" sd="2935879379">
                  <a:prstGeom prst="roundRect">
                    <a:avLst/>
                  </a:prstGeom>
                  <ask:type>
                    <ask:lineSketchScribble/>
                  </ask:type>
                </ask:lineSketchStyleProps>
              </a:ext>
            </a:extLs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ộp Văn bản 2">
            <a:extLst>
              <a:ext uri="{FF2B5EF4-FFF2-40B4-BE49-F238E27FC236}">
                <a16:creationId xmlns:a16="http://schemas.microsoft.com/office/drawing/2014/main" xmlns="" id="{DFF431A2-2D14-437E-A2A8-1F37D0709825}"/>
              </a:ext>
            </a:extLst>
          </p:cNvPr>
          <p:cNvSpPr txBox="1"/>
          <p:nvPr/>
        </p:nvSpPr>
        <p:spPr>
          <a:xfrm>
            <a:off x="777132" y="1294203"/>
            <a:ext cx="6380588" cy="646331"/>
          </a:xfrm>
          <a:prstGeom prst="rect">
            <a:avLst/>
          </a:prstGeom>
          <a:noFill/>
        </p:spPr>
        <p:txBody>
          <a:bodyPr wrap="square" rtlCol="0">
            <a:spAutoFit/>
          </a:bodyPr>
          <a:lstStyle/>
          <a:p>
            <a:r>
              <a:rPr lang="en-US" sz="3600" b="1" i="1">
                <a:solidFill>
                  <a:schemeClr val="accent2">
                    <a:lumMod val="50000"/>
                  </a:schemeClr>
                </a:solidFill>
                <a:latin typeface="Arial" panose="020B0604020202020204" pitchFamily="34" charset="0"/>
                <a:cs typeface="Arial" panose="020B0604020202020204" pitchFamily="34" charset="0"/>
              </a:rPr>
              <a:t>Kết bài của học sinh</a:t>
            </a:r>
          </a:p>
        </p:txBody>
      </p:sp>
      <p:sp>
        <p:nvSpPr>
          <p:cNvPr id="9" name="Hộp Văn bản 8">
            <a:extLst>
              <a:ext uri="{FF2B5EF4-FFF2-40B4-BE49-F238E27FC236}">
                <a16:creationId xmlns:a16="http://schemas.microsoft.com/office/drawing/2014/main" xmlns="" id="{8DCF1547-A7AB-491E-BFF9-FA52FC1E22A6}"/>
              </a:ext>
            </a:extLst>
          </p:cNvPr>
          <p:cNvSpPr txBox="1"/>
          <p:nvPr/>
        </p:nvSpPr>
        <p:spPr>
          <a:xfrm>
            <a:off x="1042704" y="2182556"/>
            <a:ext cx="11455400" cy="584775"/>
          </a:xfrm>
          <a:prstGeom prst="rect">
            <a:avLst/>
          </a:prstGeom>
          <a:noFill/>
        </p:spPr>
        <p:txBody>
          <a:bodyPr wrap="square">
            <a:spAutoFit/>
          </a:bodyPr>
          <a:lstStyle/>
          <a:p>
            <a:r>
              <a:rPr lang="en-US" sz="3200" b="0" i="0" dirty="0" err="1">
                <a:effectLst/>
                <a:latin typeface="Arial" panose="020B0604020202020204" pitchFamily="34" charset="0"/>
              </a:rPr>
              <a:t>Em</a:t>
            </a:r>
            <a:r>
              <a:rPr lang="en-US" sz="3200" b="0" i="0" dirty="0">
                <a:effectLst/>
                <a:latin typeface="Arial" panose="020B0604020202020204" pitchFamily="34" charset="0"/>
              </a:rPr>
              <a:t> </a:t>
            </a:r>
            <a:r>
              <a:rPr lang="en-US" sz="3200" b="0" i="0" dirty="0" err="1">
                <a:effectLst/>
                <a:latin typeface="Arial" panose="020B0604020202020204" pitchFamily="34" charset="0"/>
              </a:rPr>
              <a:t>rất</a:t>
            </a:r>
            <a:r>
              <a:rPr lang="en-US" sz="3200" b="0" i="0" dirty="0">
                <a:effectLst/>
                <a:latin typeface="Arial" panose="020B0604020202020204" pitchFamily="34" charset="0"/>
              </a:rPr>
              <a:t> </a:t>
            </a:r>
            <a:r>
              <a:rPr lang="en-US" sz="3200" b="0" i="0" dirty="0" err="1">
                <a:effectLst/>
                <a:latin typeface="Arial" panose="020B0604020202020204" pitchFamily="34" charset="0"/>
              </a:rPr>
              <a:t>yêu</a:t>
            </a:r>
            <a:r>
              <a:rPr lang="en-US" sz="3200" b="0" i="0" dirty="0">
                <a:effectLst/>
                <a:latin typeface="Arial" panose="020B0604020202020204" pitchFamily="34" charset="0"/>
              </a:rPr>
              <a:t> </a:t>
            </a:r>
            <a:r>
              <a:rPr lang="en-US" sz="3200" b="0" i="0" dirty="0" err="1">
                <a:effectLst/>
                <a:latin typeface="Arial" panose="020B0604020202020204" pitchFamily="34" charset="0"/>
              </a:rPr>
              <a:t>quý</a:t>
            </a:r>
            <a:r>
              <a:rPr lang="en-US" sz="3200" b="0" i="0" dirty="0">
                <a:effectLst/>
                <a:latin typeface="Arial" panose="020B0604020202020204" pitchFamily="34" charset="0"/>
              </a:rPr>
              <a:t> </a:t>
            </a:r>
            <a:r>
              <a:rPr lang="en-US" sz="3200" b="0" i="0" dirty="0" err="1">
                <a:effectLst/>
                <a:latin typeface="Arial" panose="020B0604020202020204" pitchFamily="34" charset="0"/>
              </a:rPr>
              <a:t>trường</a:t>
            </a:r>
            <a:r>
              <a:rPr lang="en-US" sz="3200" b="0" i="0" dirty="0">
                <a:effectLst/>
                <a:latin typeface="Arial" panose="020B0604020202020204" pitchFamily="34" charset="0"/>
              </a:rPr>
              <a:t> </a:t>
            </a:r>
            <a:r>
              <a:rPr lang="en-US" sz="3200" b="0" i="0" dirty="0" err="1">
                <a:effectLst/>
                <a:latin typeface="Arial" panose="020B0604020202020204" pitchFamily="34" charset="0"/>
              </a:rPr>
              <a:t>em</a:t>
            </a:r>
            <a:r>
              <a:rPr lang="en-US" sz="3200" b="0" i="0" dirty="0">
                <a:effectLst/>
                <a:latin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10" name="Hộp Văn bản 9">
            <a:extLst>
              <a:ext uri="{FF2B5EF4-FFF2-40B4-BE49-F238E27FC236}">
                <a16:creationId xmlns:a16="http://schemas.microsoft.com/office/drawing/2014/main" xmlns="" id="{007138C6-626B-4616-9EEE-70EED921DD23}"/>
              </a:ext>
            </a:extLst>
          </p:cNvPr>
          <p:cNvSpPr txBox="1"/>
          <p:nvPr/>
        </p:nvSpPr>
        <p:spPr>
          <a:xfrm>
            <a:off x="777132" y="3140440"/>
            <a:ext cx="6380588" cy="646331"/>
          </a:xfrm>
          <a:prstGeom prst="rect">
            <a:avLst/>
          </a:prstGeom>
          <a:noFill/>
        </p:spPr>
        <p:txBody>
          <a:bodyPr wrap="square" rtlCol="0">
            <a:spAutoFit/>
          </a:bodyPr>
          <a:lstStyle/>
          <a:p>
            <a:r>
              <a:rPr lang="en-US" sz="3600" b="1" i="1">
                <a:solidFill>
                  <a:schemeClr val="accent2">
                    <a:lumMod val="50000"/>
                  </a:schemeClr>
                </a:solidFill>
                <a:latin typeface="Arial" panose="020B0604020202020204" pitchFamily="34" charset="0"/>
                <a:cs typeface="Arial" panose="020B0604020202020204" pitchFamily="34" charset="0"/>
              </a:rPr>
              <a:t>Gợi ý:</a:t>
            </a:r>
          </a:p>
        </p:txBody>
      </p:sp>
      <p:sp>
        <p:nvSpPr>
          <p:cNvPr id="13" name="Hộp Văn bản 12">
            <a:extLst>
              <a:ext uri="{FF2B5EF4-FFF2-40B4-BE49-F238E27FC236}">
                <a16:creationId xmlns:a16="http://schemas.microsoft.com/office/drawing/2014/main" xmlns="" id="{C7A72A69-E7B3-4446-8F3F-16E0F3C4FBD1}"/>
              </a:ext>
            </a:extLst>
          </p:cNvPr>
          <p:cNvSpPr txBox="1"/>
          <p:nvPr/>
        </p:nvSpPr>
        <p:spPr>
          <a:xfrm>
            <a:off x="736600" y="3985016"/>
            <a:ext cx="11455400" cy="1569660"/>
          </a:xfrm>
          <a:prstGeom prst="rect">
            <a:avLst/>
          </a:prstGeom>
          <a:noFill/>
        </p:spPr>
        <p:txBody>
          <a:bodyPr wrap="square">
            <a:spAutoFit/>
          </a:bodyPr>
          <a:lstStyle/>
          <a:p>
            <a:pPr indent="268288"/>
            <a:r>
              <a:rPr lang="vi-VN" sz="3200" b="0" i="0" dirty="0">
                <a:effectLst/>
                <a:latin typeface="Arial" panose="020B0604020202020204" pitchFamily="34" charset="0"/>
              </a:rPr>
              <a:t>Khung cảnh trường trước buổi học thật đẹp. Giờ nhớ lại, em vẫn thấy lòng mình rạo rực, háo hức. Mai này dù có rời xa, hình ảnh đẹp đẽ ấy vẫn mãi in sâu trong tâm trí em.</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5391369"/>
      </p:ext>
    </p:extLst>
  </p:cSld>
  <p:clrMapOvr>
    <a:masterClrMapping/>
  </p:clrMapOvr>
  <mc:AlternateContent xmlns:mc="http://schemas.openxmlformats.org/markup-compatibility/2006" xmlns:p14="http://schemas.microsoft.com/office/powerpoint/2010/main">
    <mc:Choice Requires="p14">
      <p:transition p14:dur="10" advClick="0">
        <p:push dir="u"/>
      </p:transition>
    </mc:Choice>
    <mc:Fallback xmlns="">
      <p:transition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9" grpId="0"/>
      <p:bldP spid="10"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xmlns="" id="{64D363B2-E60C-4E61-BB97-EFAAA320DFCD}"/>
              </a:ext>
            </a:extLst>
          </p:cNvPr>
          <p:cNvGrpSpPr/>
          <p:nvPr/>
        </p:nvGrpSpPr>
        <p:grpSpPr>
          <a:xfrm>
            <a:off x="-10268" y="0"/>
            <a:ext cx="12202268" cy="6858000"/>
            <a:chOff x="-10268" y="0"/>
            <a:chExt cx="12202268" cy="6858000"/>
          </a:xfrm>
        </p:grpSpPr>
        <p:pic>
          <p:nvPicPr>
            <p:cNvPr id="31" name="图片 30">
              <a:extLst>
                <a:ext uri="{FF2B5EF4-FFF2-40B4-BE49-F238E27FC236}">
                  <a16:creationId xmlns:a16="http://schemas.microsoft.com/office/drawing/2014/main" xmlns="" id="{41A64295-D11D-44E2-AAED-20015D2B16D4}"/>
                </a:ext>
              </a:extLst>
            </p:cNvPr>
            <p:cNvPicPr>
              <a:picLocks noChangeAspect="1"/>
            </p:cNvPicPr>
            <p:nvPr/>
          </p:nvPicPr>
          <p:blipFill rotWithShape="1">
            <a:blip r:embed="rId3">
              <a:extLst>
                <a:ext uri="{28A0092B-C50C-407E-A947-70E740481C1C}">
                  <a14:useLocalDpi xmlns:a14="http://schemas.microsoft.com/office/drawing/2010/main" val="0"/>
                </a:ext>
              </a:extLst>
            </a:blip>
            <a:srcRect l="13770" t="17453" r="12384" b="8701"/>
            <a:stretch/>
          </p:blipFill>
          <p:spPr>
            <a:xfrm>
              <a:off x="0" y="0"/>
              <a:ext cx="12192000" cy="6858000"/>
            </a:xfrm>
            <a:prstGeom prst="rect">
              <a:avLst/>
            </a:prstGeom>
          </p:spPr>
        </p:pic>
        <p:sp>
          <p:nvSpPr>
            <p:cNvPr id="33" name="矩形 32">
              <a:extLst>
                <a:ext uri="{FF2B5EF4-FFF2-40B4-BE49-F238E27FC236}">
                  <a16:creationId xmlns:a16="http://schemas.microsoft.com/office/drawing/2014/main" xmlns="" id="{5F1E28E5-4B49-468A-A131-E53E15CEE271}"/>
                </a:ext>
              </a:extLst>
            </p:cNvPr>
            <p:cNvSpPr/>
            <p:nvPr/>
          </p:nvSpPr>
          <p:spPr>
            <a:xfrm flipV="1">
              <a:off x="-10268" y="999131"/>
              <a:ext cx="12202268" cy="573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5号-经典雅黑" panose="02000000000000000000" pitchFamily="2" charset="-122"/>
                <a:ea typeface="字魂35号-经典雅黑" panose="02000000000000000000" pitchFamily="2" charset="-122"/>
              </a:endParaRPr>
            </a:p>
          </p:txBody>
        </p:sp>
      </p:grpSp>
      <p:sp>
        <p:nvSpPr>
          <p:cNvPr id="7" name="TextBox 2">
            <a:extLst>
              <a:ext uri="{FF2B5EF4-FFF2-40B4-BE49-F238E27FC236}">
                <a16:creationId xmlns:a16="http://schemas.microsoft.com/office/drawing/2014/main" xmlns="" id="{A423169C-89EE-43FB-9F7F-CD4E6B5CA8E1}"/>
              </a:ext>
            </a:extLst>
          </p:cNvPr>
          <p:cNvSpPr txBox="1"/>
          <p:nvPr/>
        </p:nvSpPr>
        <p:spPr>
          <a:xfrm>
            <a:off x="1974688" y="97678"/>
            <a:ext cx="7230272" cy="830997"/>
          </a:xfrm>
          <a:prstGeom prst="rect">
            <a:avLst/>
          </a:prstGeom>
          <a:noFill/>
        </p:spPr>
        <p:txBody>
          <a:bodyPr wrap="square" rtlCol="0">
            <a:spAutoFit/>
          </a:bodyPr>
          <a:lstStyle/>
          <a:p>
            <a:pPr lvl="0" algn="ctr">
              <a:defRPr/>
            </a:pPr>
            <a:r>
              <a:rPr lang="en-US" altLang="zh-CN" sz="4800" kern="0" spc="600">
                <a:solidFill>
                  <a:schemeClr val="bg1"/>
                </a:solidFill>
                <a:latin typeface="Calibri" panose="020F0502020204030204" pitchFamily="34" charset="0"/>
                <a:ea typeface="字魂35号-经典雅黑" panose="02000000000000000000" pitchFamily="2" charset="-122"/>
                <a:cs typeface="Calibri" panose="020F0502020204030204" pitchFamily="34" charset="0"/>
              </a:rPr>
              <a:t>Học sinh tự chữa lỗi</a:t>
            </a:r>
            <a:endParaRPr lang="zh-CN" altLang="en-US" sz="48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endParaRPr>
          </a:p>
        </p:txBody>
      </p:sp>
      <p:sp>
        <p:nvSpPr>
          <p:cNvPr id="8" name="TextBox 5">
            <a:extLst>
              <a:ext uri="{FF2B5EF4-FFF2-40B4-BE49-F238E27FC236}">
                <a16:creationId xmlns:a16="http://schemas.microsoft.com/office/drawing/2014/main" xmlns="" id="{E42CFB94-A12A-43AF-B150-D0905FEB381F}"/>
              </a:ext>
            </a:extLst>
          </p:cNvPr>
          <p:cNvSpPr txBox="1"/>
          <p:nvPr/>
        </p:nvSpPr>
        <p:spPr>
          <a:xfrm>
            <a:off x="638223" y="1927806"/>
            <a:ext cx="8566737" cy="3139321"/>
          </a:xfrm>
          <a:prstGeom prst="rect">
            <a:avLst/>
          </a:prstGeom>
          <a:noFill/>
        </p:spPr>
        <p:txBody>
          <a:bodyPr wrap="square" rtlCol="0">
            <a:spAutoFit/>
          </a:bodyPr>
          <a:lstStyle/>
          <a:p>
            <a:pPr>
              <a:lnSpc>
                <a:spcPct val="75000"/>
              </a:lnSpc>
              <a:spcBef>
                <a:spcPct val="50000"/>
              </a:spcBef>
              <a:buFont typeface="Wingdings" pitchFamily="2" charset="2"/>
              <a:buChar char="Ø"/>
            </a:pPr>
            <a:r>
              <a:rPr lang="en-US" sz="3600" i="1" dirty="0" err="1">
                <a:solidFill>
                  <a:schemeClr val="tx1"/>
                </a:solidFill>
                <a:latin typeface="Arial" panose="020B0604020202020204" pitchFamily="34" charset="0"/>
                <a:cs typeface="Arial" panose="020B0604020202020204" pitchFamily="34" charset="0"/>
              </a:rPr>
              <a:t>Đọc</a:t>
            </a:r>
            <a:r>
              <a:rPr lang="en-US" sz="3600" i="1" dirty="0">
                <a:solidFill>
                  <a:schemeClr val="tx1"/>
                </a:solidFill>
                <a:latin typeface="Arial" panose="020B0604020202020204" pitchFamily="34" charset="0"/>
                <a:cs typeface="Arial" panose="020B0604020202020204" pitchFamily="34" charset="0"/>
              </a:rPr>
              <a:t> </a:t>
            </a:r>
            <a:r>
              <a:rPr lang="en-US" sz="3600" i="1" dirty="0" err="1">
                <a:solidFill>
                  <a:schemeClr val="tx1"/>
                </a:solidFill>
                <a:latin typeface="Arial" panose="020B0604020202020204" pitchFamily="34" charset="0"/>
                <a:cs typeface="Arial" panose="020B0604020202020204" pitchFamily="34" charset="0"/>
              </a:rPr>
              <a:t>lời</a:t>
            </a:r>
            <a:r>
              <a:rPr lang="en-US" sz="3600" i="1" dirty="0">
                <a:solidFill>
                  <a:schemeClr val="tx1"/>
                </a:solidFill>
                <a:latin typeface="Arial" panose="020B0604020202020204" pitchFamily="34" charset="0"/>
                <a:cs typeface="Arial" panose="020B0604020202020204" pitchFamily="34" charset="0"/>
              </a:rPr>
              <a:t> </a:t>
            </a:r>
            <a:r>
              <a:rPr lang="en-US" sz="3600" i="1" dirty="0" err="1">
                <a:solidFill>
                  <a:schemeClr val="tx1"/>
                </a:solidFill>
                <a:latin typeface="Arial" panose="020B0604020202020204" pitchFamily="34" charset="0"/>
                <a:cs typeface="Arial" panose="020B0604020202020204" pitchFamily="34" charset="0"/>
              </a:rPr>
              <a:t>nhận</a:t>
            </a:r>
            <a:r>
              <a:rPr lang="en-US" sz="3600" i="1" dirty="0">
                <a:solidFill>
                  <a:schemeClr val="tx1"/>
                </a:solidFill>
                <a:latin typeface="Arial" panose="020B0604020202020204" pitchFamily="34" charset="0"/>
                <a:cs typeface="Arial" panose="020B0604020202020204" pitchFamily="34" charset="0"/>
              </a:rPr>
              <a:t> </a:t>
            </a:r>
            <a:r>
              <a:rPr lang="en-US" sz="3600" i="1" dirty="0" err="1">
                <a:solidFill>
                  <a:schemeClr val="tx1"/>
                </a:solidFill>
                <a:latin typeface="Arial" panose="020B0604020202020204" pitchFamily="34" charset="0"/>
                <a:cs typeface="Arial" panose="020B0604020202020204" pitchFamily="34" charset="0"/>
              </a:rPr>
              <a:t>xét</a:t>
            </a:r>
            <a:r>
              <a:rPr lang="en-US" sz="3600" i="1" dirty="0">
                <a:solidFill>
                  <a:schemeClr val="tx1"/>
                </a:solidFill>
                <a:latin typeface="Arial" panose="020B0604020202020204" pitchFamily="34" charset="0"/>
                <a:cs typeface="Arial" panose="020B0604020202020204" pitchFamily="34" charset="0"/>
              </a:rPr>
              <a:t>.</a:t>
            </a:r>
          </a:p>
          <a:p>
            <a:pPr>
              <a:lnSpc>
                <a:spcPct val="75000"/>
              </a:lnSpc>
              <a:spcBef>
                <a:spcPct val="50000"/>
              </a:spcBef>
              <a:buFont typeface="Wingdings" pitchFamily="2" charset="2"/>
              <a:buChar char="Ø"/>
            </a:pPr>
            <a:r>
              <a:rPr lang="en-US" sz="3600" i="1" dirty="0" err="1">
                <a:solidFill>
                  <a:schemeClr val="tx1"/>
                </a:solidFill>
                <a:latin typeface="Arial" panose="020B0604020202020204" pitchFamily="34" charset="0"/>
                <a:cs typeface="Arial" panose="020B0604020202020204" pitchFamily="34" charset="0"/>
              </a:rPr>
              <a:t>Phát</a:t>
            </a:r>
            <a:r>
              <a:rPr lang="en-US" sz="3600" i="1" dirty="0">
                <a:solidFill>
                  <a:schemeClr val="tx1"/>
                </a:solidFill>
                <a:latin typeface="Arial" panose="020B0604020202020204" pitchFamily="34" charset="0"/>
                <a:cs typeface="Arial" panose="020B0604020202020204" pitchFamily="34" charset="0"/>
              </a:rPr>
              <a:t> </a:t>
            </a:r>
            <a:r>
              <a:rPr lang="en-US" sz="3600" i="1" dirty="0" err="1">
                <a:solidFill>
                  <a:schemeClr val="tx1"/>
                </a:solidFill>
                <a:latin typeface="Arial" panose="020B0604020202020204" pitchFamily="34" charset="0"/>
                <a:cs typeface="Arial" panose="020B0604020202020204" pitchFamily="34" charset="0"/>
              </a:rPr>
              <a:t>hiện</a:t>
            </a:r>
            <a:r>
              <a:rPr lang="en-US" sz="3600" i="1" dirty="0">
                <a:solidFill>
                  <a:schemeClr val="tx1"/>
                </a:solidFill>
                <a:latin typeface="Arial" panose="020B0604020202020204" pitchFamily="34" charset="0"/>
                <a:cs typeface="Arial" panose="020B0604020202020204" pitchFamily="34" charset="0"/>
              </a:rPr>
              <a:t> </a:t>
            </a:r>
            <a:r>
              <a:rPr lang="en-US" sz="3600" i="1" dirty="0" err="1">
                <a:solidFill>
                  <a:schemeClr val="tx1"/>
                </a:solidFill>
                <a:latin typeface="Arial" panose="020B0604020202020204" pitchFamily="34" charset="0"/>
                <a:cs typeface="Arial" panose="020B0604020202020204" pitchFamily="34" charset="0"/>
              </a:rPr>
              <a:t>lỗi</a:t>
            </a:r>
            <a:r>
              <a:rPr lang="en-US" sz="3600" i="1" dirty="0">
                <a:solidFill>
                  <a:schemeClr val="tx1"/>
                </a:solidFill>
                <a:latin typeface="Arial" panose="020B0604020202020204" pitchFamily="34" charset="0"/>
                <a:cs typeface="Arial" panose="020B0604020202020204" pitchFamily="34" charset="0"/>
              </a:rPr>
              <a:t> </a:t>
            </a:r>
            <a:r>
              <a:rPr lang="en-US" sz="3600" i="1" dirty="0" err="1">
                <a:solidFill>
                  <a:schemeClr val="tx1"/>
                </a:solidFill>
                <a:latin typeface="Arial" panose="020B0604020202020204" pitchFamily="34" charset="0"/>
                <a:cs typeface="Arial" panose="020B0604020202020204" pitchFamily="34" charset="0"/>
              </a:rPr>
              <a:t>trong</a:t>
            </a:r>
            <a:r>
              <a:rPr lang="en-US" sz="3600" i="1" dirty="0">
                <a:solidFill>
                  <a:schemeClr val="tx1"/>
                </a:solidFill>
                <a:latin typeface="Arial" panose="020B0604020202020204" pitchFamily="34" charset="0"/>
                <a:cs typeface="Arial" panose="020B0604020202020204" pitchFamily="34" charset="0"/>
              </a:rPr>
              <a:t> </a:t>
            </a:r>
            <a:r>
              <a:rPr lang="en-US" sz="3600" i="1" dirty="0" err="1">
                <a:solidFill>
                  <a:schemeClr val="tx1"/>
                </a:solidFill>
                <a:latin typeface="Arial" panose="020B0604020202020204" pitchFamily="34" charset="0"/>
                <a:cs typeface="Arial" panose="020B0604020202020204" pitchFamily="34" charset="0"/>
              </a:rPr>
              <a:t>bài</a:t>
            </a:r>
            <a:r>
              <a:rPr lang="en-US" sz="3600" i="1" dirty="0">
                <a:solidFill>
                  <a:schemeClr val="tx1"/>
                </a:solidFill>
                <a:latin typeface="Arial" panose="020B0604020202020204" pitchFamily="34" charset="0"/>
                <a:cs typeface="Arial" panose="020B0604020202020204" pitchFamily="34" charset="0"/>
              </a:rPr>
              <a:t>.</a:t>
            </a:r>
          </a:p>
          <a:p>
            <a:pPr>
              <a:lnSpc>
                <a:spcPct val="75000"/>
              </a:lnSpc>
              <a:spcBef>
                <a:spcPct val="50000"/>
              </a:spcBef>
              <a:buFont typeface="Wingdings" pitchFamily="2" charset="2"/>
              <a:buChar char="Ø"/>
            </a:pPr>
            <a:r>
              <a:rPr lang="en-US" sz="3600" i="1" dirty="0" err="1">
                <a:solidFill>
                  <a:schemeClr val="tx1"/>
                </a:solidFill>
                <a:latin typeface="Arial" panose="020B0604020202020204" pitchFamily="34" charset="0"/>
                <a:cs typeface="Arial" panose="020B0604020202020204" pitchFamily="34" charset="0"/>
              </a:rPr>
              <a:t>Sửa</a:t>
            </a:r>
            <a:r>
              <a:rPr lang="en-US" sz="3600" i="1" dirty="0">
                <a:solidFill>
                  <a:schemeClr val="tx1"/>
                </a:solidFill>
                <a:latin typeface="Arial" panose="020B0604020202020204" pitchFamily="34" charset="0"/>
                <a:cs typeface="Arial" panose="020B0604020202020204" pitchFamily="34" charset="0"/>
              </a:rPr>
              <a:t> </a:t>
            </a:r>
            <a:r>
              <a:rPr lang="en-US" sz="3600" i="1" dirty="0" err="1">
                <a:solidFill>
                  <a:schemeClr val="tx1"/>
                </a:solidFill>
                <a:latin typeface="Arial" panose="020B0604020202020204" pitchFamily="34" charset="0"/>
                <a:cs typeface="Arial" panose="020B0604020202020204" pitchFamily="34" charset="0"/>
              </a:rPr>
              <a:t>bài</a:t>
            </a:r>
            <a:r>
              <a:rPr lang="en-US" sz="3600" i="1" dirty="0">
                <a:solidFill>
                  <a:schemeClr val="tx1"/>
                </a:solidFill>
                <a:latin typeface="Arial" panose="020B0604020202020204" pitchFamily="34" charset="0"/>
                <a:cs typeface="Arial" panose="020B0604020202020204" pitchFamily="34" charset="0"/>
              </a:rPr>
              <a:t>.</a:t>
            </a:r>
          </a:p>
          <a:p>
            <a:pPr>
              <a:lnSpc>
                <a:spcPct val="75000"/>
              </a:lnSpc>
              <a:spcBef>
                <a:spcPct val="50000"/>
              </a:spcBef>
              <a:buFont typeface="Wingdings" pitchFamily="2" charset="2"/>
              <a:buChar char="Ø"/>
            </a:pPr>
            <a:r>
              <a:rPr lang="en-US" sz="3600" i="1" dirty="0" err="1">
                <a:latin typeface="Arial" panose="020B0604020202020204" pitchFamily="34" charset="0"/>
                <a:cs typeface="Arial" panose="020B0604020202020204" pitchFamily="34" charset="0"/>
              </a:rPr>
              <a:t>Học</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sinh</a:t>
            </a:r>
            <a:r>
              <a:rPr lang="en-US" sz="3600" i="1" dirty="0">
                <a:latin typeface="Arial" panose="020B0604020202020204" pitchFamily="34" charset="0"/>
                <a:cs typeface="Arial" panose="020B0604020202020204" pitchFamily="34" charset="0"/>
              </a:rPr>
              <a:t> chia </a:t>
            </a:r>
            <a:r>
              <a:rPr lang="en-US" sz="3600" i="1" dirty="0" err="1">
                <a:latin typeface="Arial" panose="020B0604020202020204" pitchFamily="34" charset="0"/>
                <a:cs typeface="Arial" panose="020B0604020202020204" pitchFamily="34" charset="0"/>
              </a:rPr>
              <a:t>sẻ</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về</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bài</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làm</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của</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mình</a:t>
            </a:r>
            <a:endParaRPr lang="en-US" sz="3600" i="1" dirty="0">
              <a:solidFill>
                <a:schemeClr val="tx1"/>
              </a:solidFill>
              <a:latin typeface="Arial" panose="020B0604020202020204" pitchFamily="34" charset="0"/>
              <a:cs typeface="Arial" panose="020B0604020202020204" pitchFamily="34" charset="0"/>
            </a:endParaRPr>
          </a:p>
          <a:p>
            <a:pPr marL="457200" indent="-457200">
              <a:buFontTx/>
              <a:buChar char="-"/>
            </a:pPr>
            <a:endParaRPr lang="vi-VN" sz="3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662345"/>
      </p:ext>
    </p:extLst>
  </p:cSld>
  <p:clrMapOvr>
    <a:masterClrMapping/>
  </p:clrMapOvr>
  <mc:AlternateContent xmlns:mc="http://schemas.openxmlformats.org/markup-compatibility/2006" xmlns:p14="http://schemas.microsoft.com/office/powerpoint/2010/main">
    <mc:Choice Requires="p14">
      <p:transition p14:dur="10" advClick="0">
        <p:push dir="u"/>
      </p:transition>
    </mc:Choice>
    <mc:Fallback xmlns="">
      <p:transition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a:extLst>
              <a:ext uri="{FF2B5EF4-FFF2-40B4-BE49-F238E27FC236}">
                <a16:creationId xmlns:a16="http://schemas.microsoft.com/office/drawing/2014/main" xmlns="" id="{106DE3E7-7E2D-4372-A3B1-63875C9D32B9}"/>
              </a:ext>
            </a:extLst>
          </p:cNvPr>
          <p:cNvGrpSpPr/>
          <p:nvPr/>
        </p:nvGrpSpPr>
        <p:grpSpPr>
          <a:xfrm>
            <a:off x="-10268" y="0"/>
            <a:ext cx="12202268" cy="6858000"/>
            <a:chOff x="-10268" y="0"/>
            <a:chExt cx="12202268" cy="6858000"/>
          </a:xfrm>
        </p:grpSpPr>
        <p:pic>
          <p:nvPicPr>
            <p:cNvPr id="45" name="图片 44">
              <a:extLst>
                <a:ext uri="{FF2B5EF4-FFF2-40B4-BE49-F238E27FC236}">
                  <a16:creationId xmlns:a16="http://schemas.microsoft.com/office/drawing/2014/main" xmlns="" id="{9F1B1472-2726-439E-B3E9-562F5A73E6AC}"/>
                </a:ext>
              </a:extLst>
            </p:cNvPr>
            <p:cNvPicPr>
              <a:picLocks noChangeAspect="1"/>
            </p:cNvPicPr>
            <p:nvPr/>
          </p:nvPicPr>
          <p:blipFill rotWithShape="1">
            <a:blip r:embed="rId3">
              <a:extLst>
                <a:ext uri="{28A0092B-C50C-407E-A947-70E740481C1C}">
                  <a14:useLocalDpi xmlns:a14="http://schemas.microsoft.com/office/drawing/2010/main" val="0"/>
                </a:ext>
              </a:extLst>
            </a:blip>
            <a:srcRect l="13770" t="17453" r="12384" b="8701"/>
            <a:stretch/>
          </p:blipFill>
          <p:spPr>
            <a:xfrm>
              <a:off x="0" y="0"/>
              <a:ext cx="12192000" cy="6858000"/>
            </a:xfrm>
            <a:prstGeom prst="rect">
              <a:avLst/>
            </a:prstGeom>
          </p:spPr>
        </p:pic>
        <p:sp>
          <p:nvSpPr>
            <p:cNvPr id="47" name="矩形 46">
              <a:extLst>
                <a:ext uri="{FF2B5EF4-FFF2-40B4-BE49-F238E27FC236}">
                  <a16:creationId xmlns:a16="http://schemas.microsoft.com/office/drawing/2014/main" xmlns="" id="{E769F318-6982-4FEF-92D4-DDD988436FDF}"/>
                </a:ext>
              </a:extLst>
            </p:cNvPr>
            <p:cNvSpPr/>
            <p:nvPr/>
          </p:nvSpPr>
          <p:spPr>
            <a:xfrm flipV="1">
              <a:off x="-10268" y="999131"/>
              <a:ext cx="12202268" cy="573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5号-经典雅黑" panose="02000000000000000000" pitchFamily="2" charset="-122"/>
                <a:ea typeface="字魂35号-经典雅黑" panose="02000000000000000000" pitchFamily="2" charset="-122"/>
              </a:endParaRPr>
            </a:p>
          </p:txBody>
        </p:sp>
      </p:grpSp>
      <p:sp>
        <p:nvSpPr>
          <p:cNvPr id="15" name="Rectangle 4">
            <a:extLst>
              <a:ext uri="{FF2B5EF4-FFF2-40B4-BE49-F238E27FC236}">
                <a16:creationId xmlns:a16="http://schemas.microsoft.com/office/drawing/2014/main" xmlns="" id="{E0B36EF5-42C3-49CE-8D5F-D1F662FBCB4D}"/>
              </a:ext>
            </a:extLst>
          </p:cNvPr>
          <p:cNvSpPr/>
          <p:nvPr/>
        </p:nvSpPr>
        <p:spPr>
          <a:xfrm>
            <a:off x="1681119" y="1732580"/>
            <a:ext cx="8819493" cy="3458223"/>
          </a:xfrm>
          <a:prstGeom prst="rect">
            <a:avLst/>
          </a:prstGeom>
          <a:solidFill>
            <a:srgbClr val="4396A8"/>
          </a:solidFill>
          <a:ln w="25400" cap="flat" cmpd="sng" algn="ctr">
            <a:noFill/>
            <a:prstDash val="solid"/>
          </a:ln>
          <a:effectLst/>
        </p:spPr>
        <p:txBody>
          <a:bodyPr anchor="ctr"/>
          <a:lstStyle/>
          <a:p>
            <a:pPr algn="ctr" defTabSz="1217295" eaLnBrk="1" fontAlgn="auto" hangingPunct="1">
              <a:spcBef>
                <a:spcPts val="0"/>
              </a:spcBef>
              <a:spcAft>
                <a:spcPts val="0"/>
              </a:spcAft>
              <a:defRPr/>
            </a:pPr>
            <a:endParaRPr lang="en-US" sz="3190" kern="0" dirty="0">
              <a:solidFill>
                <a:prstClr val="white"/>
              </a:solidFill>
              <a:latin typeface="字魂35号-经典雅黑" panose="02000000000000000000" pitchFamily="2" charset="-122"/>
              <a:ea typeface="字魂35号-经典雅黑" panose="02000000000000000000" pitchFamily="2" charset="-122"/>
              <a:sym typeface="Arial" panose="020B0604020202020204" pitchFamily="34" charset="0"/>
            </a:endParaRPr>
          </a:p>
        </p:txBody>
      </p:sp>
      <p:sp>
        <p:nvSpPr>
          <p:cNvPr id="49" name="文本框 9">
            <a:extLst>
              <a:ext uri="{FF2B5EF4-FFF2-40B4-BE49-F238E27FC236}">
                <a16:creationId xmlns:a16="http://schemas.microsoft.com/office/drawing/2014/main" xmlns="" id="{EB71E88C-F5A9-4776-BD03-E9386F98119E}"/>
              </a:ext>
            </a:extLst>
          </p:cNvPr>
          <p:cNvSpPr txBox="1"/>
          <p:nvPr/>
        </p:nvSpPr>
        <p:spPr>
          <a:xfrm>
            <a:off x="1767571" y="2644170"/>
            <a:ext cx="8646588" cy="1569660"/>
          </a:xfrm>
          <a:prstGeom prst="rect">
            <a:avLst/>
          </a:prstGeom>
          <a:noFill/>
        </p:spPr>
        <p:txBody>
          <a:bodyPr wrap="square" rtlCol="0">
            <a:spAutoFit/>
          </a:bodyPr>
          <a:lstStyle/>
          <a:p>
            <a:pPr algn="ctr"/>
            <a:r>
              <a:rPr lang="en-US" altLang="zh-CN" sz="9600" b="1">
                <a:ln w="6600">
                  <a:solidFill>
                    <a:schemeClr val="accent2"/>
                  </a:solidFill>
                  <a:prstDash val="solid"/>
                </a:ln>
                <a:solidFill>
                  <a:srgbClr val="FFFFFF"/>
                </a:solidFill>
                <a:effectLst>
                  <a:outerShdw dist="38100" dir="2700000" algn="tl" rotWithShape="0">
                    <a:schemeClr val="accent2"/>
                  </a:outerShdw>
                </a:effectLst>
                <a:latin typeface="iCiel Cadena" panose="02000503000000020004" pitchFamily="2" charset="0"/>
                <a:ea typeface="UD Digi Kyokasho N-B" panose="02020700000000000000" pitchFamily="18" charset="-128"/>
              </a:rPr>
              <a:t>Chia sẻ</a:t>
            </a:r>
            <a:endParaRPr lang="zh-CN" altLang="en-US" sz="9600" b="1" dirty="0">
              <a:ln w="6600">
                <a:solidFill>
                  <a:schemeClr val="accent2"/>
                </a:solidFill>
                <a:prstDash val="solid"/>
              </a:ln>
              <a:solidFill>
                <a:srgbClr val="FFFFFF"/>
              </a:solidFill>
              <a:effectLst>
                <a:outerShdw dist="38100" dir="2700000" algn="tl" rotWithShape="0">
                  <a:schemeClr val="accent2"/>
                </a:outerShdw>
              </a:effectLst>
              <a:latin typeface="iCiel Cadena" panose="02000503000000020004" pitchFamily="2" charset="0"/>
              <a:ea typeface="UD Digi Kyokasho N-B" panose="02020700000000000000" pitchFamily="18" charset="-128"/>
            </a:endParaRPr>
          </a:p>
        </p:txBody>
      </p:sp>
    </p:spTree>
    <p:extLst>
      <p:ext uri="{BB962C8B-B14F-4D97-AF65-F5344CB8AC3E}">
        <p14:creationId xmlns:p14="http://schemas.microsoft.com/office/powerpoint/2010/main" val="2199745812"/>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xmlns="" id="{64D363B2-E60C-4E61-BB97-EFAAA320DFCD}"/>
              </a:ext>
            </a:extLst>
          </p:cNvPr>
          <p:cNvGrpSpPr/>
          <p:nvPr/>
        </p:nvGrpSpPr>
        <p:grpSpPr>
          <a:xfrm>
            <a:off x="-10268" y="0"/>
            <a:ext cx="12202268" cy="6858000"/>
            <a:chOff x="-10268" y="0"/>
            <a:chExt cx="12202268" cy="6858000"/>
          </a:xfrm>
        </p:grpSpPr>
        <p:pic>
          <p:nvPicPr>
            <p:cNvPr id="31" name="图片 30">
              <a:extLst>
                <a:ext uri="{FF2B5EF4-FFF2-40B4-BE49-F238E27FC236}">
                  <a16:creationId xmlns:a16="http://schemas.microsoft.com/office/drawing/2014/main" xmlns="" id="{41A64295-D11D-44E2-AAED-20015D2B16D4}"/>
                </a:ext>
              </a:extLst>
            </p:cNvPr>
            <p:cNvPicPr>
              <a:picLocks noChangeAspect="1"/>
            </p:cNvPicPr>
            <p:nvPr/>
          </p:nvPicPr>
          <p:blipFill rotWithShape="1">
            <a:blip r:embed="rId3">
              <a:extLst>
                <a:ext uri="{28A0092B-C50C-407E-A947-70E740481C1C}">
                  <a14:useLocalDpi xmlns:a14="http://schemas.microsoft.com/office/drawing/2010/main" val="0"/>
                </a:ext>
              </a:extLst>
            </a:blip>
            <a:srcRect l="13770" t="17453" r="12384" b="8701"/>
            <a:stretch/>
          </p:blipFill>
          <p:spPr>
            <a:xfrm>
              <a:off x="0" y="0"/>
              <a:ext cx="12192000" cy="6858000"/>
            </a:xfrm>
            <a:prstGeom prst="rect">
              <a:avLst/>
            </a:prstGeom>
          </p:spPr>
        </p:pic>
        <p:sp>
          <p:nvSpPr>
            <p:cNvPr id="33" name="矩形 32">
              <a:extLst>
                <a:ext uri="{FF2B5EF4-FFF2-40B4-BE49-F238E27FC236}">
                  <a16:creationId xmlns:a16="http://schemas.microsoft.com/office/drawing/2014/main" xmlns="" id="{5F1E28E5-4B49-468A-A131-E53E15CEE271}"/>
                </a:ext>
              </a:extLst>
            </p:cNvPr>
            <p:cNvSpPr/>
            <p:nvPr/>
          </p:nvSpPr>
          <p:spPr>
            <a:xfrm flipV="1">
              <a:off x="-10268" y="999131"/>
              <a:ext cx="12202268" cy="573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5号-经典雅黑" panose="02000000000000000000" pitchFamily="2" charset="-122"/>
                <a:ea typeface="字魂35号-经典雅黑" panose="02000000000000000000" pitchFamily="2" charset="-122"/>
              </a:endParaRPr>
            </a:p>
          </p:txBody>
        </p:sp>
      </p:grpSp>
      <p:sp>
        <p:nvSpPr>
          <p:cNvPr id="7" name="TextBox 2">
            <a:extLst>
              <a:ext uri="{FF2B5EF4-FFF2-40B4-BE49-F238E27FC236}">
                <a16:creationId xmlns:a16="http://schemas.microsoft.com/office/drawing/2014/main" xmlns="" id="{A423169C-89EE-43FB-9F7F-CD4E6B5CA8E1}"/>
              </a:ext>
            </a:extLst>
          </p:cNvPr>
          <p:cNvSpPr txBox="1"/>
          <p:nvPr/>
        </p:nvSpPr>
        <p:spPr>
          <a:xfrm>
            <a:off x="1974688" y="97678"/>
            <a:ext cx="7230272" cy="830997"/>
          </a:xfrm>
          <a:prstGeom prst="rect">
            <a:avLst/>
          </a:prstGeom>
          <a:noFill/>
        </p:spPr>
        <p:txBody>
          <a:bodyPr wrap="square" rtlCol="0">
            <a:spAutoFit/>
          </a:bodyPr>
          <a:lstStyle/>
          <a:p>
            <a:pPr lvl="0" algn="ctr">
              <a:defRPr/>
            </a:pPr>
            <a:r>
              <a:rPr lang="en-US" altLang="zh-CN" sz="4800" kern="0" spc="600">
                <a:solidFill>
                  <a:schemeClr val="bg1"/>
                </a:solidFill>
                <a:latin typeface="Calibri" panose="020F0502020204030204" pitchFamily="34" charset="0"/>
                <a:ea typeface="字魂35号-经典雅黑" panose="02000000000000000000" pitchFamily="2" charset="-122"/>
                <a:cs typeface="Calibri" panose="020F0502020204030204" pitchFamily="34" charset="0"/>
              </a:rPr>
              <a:t>Góc chia sẻ</a:t>
            </a:r>
            <a:endParaRPr lang="zh-CN" altLang="en-US" sz="48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endParaRPr>
          </a:p>
        </p:txBody>
      </p:sp>
      <p:sp>
        <p:nvSpPr>
          <p:cNvPr id="9" name="TextBox 9">
            <a:extLst>
              <a:ext uri="{FF2B5EF4-FFF2-40B4-BE49-F238E27FC236}">
                <a16:creationId xmlns:a16="http://schemas.microsoft.com/office/drawing/2014/main" xmlns="" id="{EC119EE6-48C8-47F0-821A-B14ECAAA358B}"/>
              </a:ext>
            </a:extLst>
          </p:cNvPr>
          <p:cNvSpPr txBox="1"/>
          <p:nvPr/>
        </p:nvSpPr>
        <p:spPr>
          <a:xfrm>
            <a:off x="1041282" y="1430632"/>
            <a:ext cx="9303798" cy="4401205"/>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50000"/>
              </a:lnSpc>
              <a:spcBef>
                <a:spcPts val="600"/>
              </a:spcBef>
              <a:spcAft>
                <a:spcPts val="0"/>
              </a:spcAft>
              <a:buClrTx/>
              <a:buSzTx/>
              <a:tabLst/>
              <a:defRPr/>
            </a:pPr>
            <a:r>
              <a:rPr kumimoji="0" lang="en-US" sz="3600" b="0" i="1" u="sng"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Yêu</a:t>
            </a:r>
            <a:r>
              <a:rPr kumimoji="0" lang="en-US" sz="3600" b="0"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sng"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cầu</a:t>
            </a:r>
            <a:r>
              <a:rPr kumimoji="0" lang="en-US" sz="3600" b="0"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50000"/>
              </a:lnSpc>
              <a:spcBef>
                <a:spcPts val="600"/>
              </a:spcBef>
              <a:spcAft>
                <a:spcPts val="0"/>
              </a:spcAft>
              <a:buClrTx/>
              <a:buSzTx/>
              <a:tabLst/>
              <a:defRPr/>
            </a:pP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Lắng</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nghe</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một</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hoặc</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làm</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tốt</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bạn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50000"/>
              </a:lnSpc>
              <a:spcBef>
                <a:spcPts val="600"/>
              </a:spcBef>
              <a:spcAft>
                <a:spcPts val="0"/>
              </a:spcAft>
              <a:buClrTx/>
              <a:buSzTx/>
              <a:tabLst/>
              <a:defRPr/>
            </a:pPr>
            <a:r>
              <a:rPr lang="en-US" sz="3600" i="1" dirty="0">
                <a:solidFill>
                  <a:prstClr val="black"/>
                </a:solidFill>
                <a:latin typeface="Arial" panose="020B0604020202020204" pitchFamily="34" charset="0"/>
                <a:cs typeface="Arial" panose="020B0604020202020204" pitchFamily="34" charset="0"/>
              </a:rPr>
              <a:t>2. Chia </a:t>
            </a:r>
            <a:r>
              <a:rPr lang="en-US" sz="3600" i="1" dirty="0" err="1">
                <a:solidFill>
                  <a:prstClr val="black"/>
                </a:solidFill>
                <a:latin typeface="Arial" panose="020B0604020202020204" pitchFamily="34" charset="0"/>
                <a:cs typeface="Arial" panose="020B0604020202020204" pitchFamily="34" charset="0"/>
              </a:rPr>
              <a:t>sẻ</a:t>
            </a:r>
            <a:r>
              <a:rPr lang="en-US" sz="3600" i="1" dirty="0">
                <a:solidFill>
                  <a:prstClr val="black"/>
                </a:solidFill>
                <a:latin typeface="Arial" panose="020B0604020202020204" pitchFamily="34" charset="0"/>
                <a:cs typeface="Arial" panose="020B0604020202020204" pitchFamily="34" charset="0"/>
              </a:rPr>
              <a:t> </a:t>
            </a:r>
            <a:r>
              <a:rPr lang="en-US" sz="3600" i="1" dirty="0" err="1">
                <a:solidFill>
                  <a:prstClr val="black"/>
                </a:solidFill>
                <a:latin typeface="Arial" panose="020B0604020202020204" pitchFamily="34" charset="0"/>
                <a:cs typeface="Arial" panose="020B0604020202020204" pitchFamily="34" charset="0"/>
              </a:rPr>
              <a:t>điều</a:t>
            </a:r>
            <a:r>
              <a:rPr lang="en-US" sz="3600" i="1" dirty="0">
                <a:solidFill>
                  <a:prstClr val="black"/>
                </a:solidFill>
                <a:latin typeface="Arial" panose="020B0604020202020204" pitchFamily="34" charset="0"/>
                <a:cs typeface="Arial" panose="020B0604020202020204" pitchFamily="34" charset="0"/>
              </a:rPr>
              <a:t> </a:t>
            </a:r>
            <a:r>
              <a:rPr lang="en-US" sz="3600" i="1" dirty="0" err="1">
                <a:solidFill>
                  <a:prstClr val="black"/>
                </a:solidFill>
                <a:latin typeface="Arial" panose="020B0604020202020204" pitchFamily="34" charset="0"/>
                <a:cs typeface="Arial" panose="020B0604020202020204" pitchFamily="34" charset="0"/>
              </a:rPr>
              <a:t>em</a:t>
            </a:r>
            <a:r>
              <a:rPr lang="en-US" sz="3600" i="1" dirty="0">
                <a:solidFill>
                  <a:prstClr val="black"/>
                </a:solidFill>
                <a:latin typeface="Arial" panose="020B0604020202020204" pitchFamily="34" charset="0"/>
                <a:cs typeface="Arial" panose="020B0604020202020204" pitchFamily="34" charset="0"/>
              </a:rPr>
              <a:t> </a:t>
            </a:r>
            <a:r>
              <a:rPr lang="en-US" sz="3600" i="1" dirty="0" err="1">
                <a:solidFill>
                  <a:prstClr val="black"/>
                </a:solidFill>
                <a:latin typeface="Arial" panose="020B0604020202020204" pitchFamily="34" charset="0"/>
                <a:cs typeface="Arial" panose="020B0604020202020204" pitchFamily="34" charset="0"/>
              </a:rPr>
              <a:t>cảm</a:t>
            </a:r>
            <a:r>
              <a:rPr lang="en-US" sz="3600" i="1" dirty="0">
                <a:solidFill>
                  <a:prstClr val="black"/>
                </a:solidFill>
                <a:latin typeface="Arial" panose="020B0604020202020204" pitchFamily="34" charset="0"/>
                <a:cs typeface="Arial" panose="020B0604020202020204" pitchFamily="34" charset="0"/>
              </a:rPr>
              <a:t> </a:t>
            </a:r>
            <a:r>
              <a:rPr lang="en-US" sz="3600" i="1" dirty="0" err="1">
                <a:solidFill>
                  <a:prstClr val="black"/>
                </a:solidFill>
                <a:latin typeface="Arial" panose="020B0604020202020204" pitchFamily="34" charset="0"/>
                <a:cs typeface="Arial" panose="020B0604020202020204" pitchFamily="34" charset="0"/>
              </a:rPr>
              <a:t>thấy</a:t>
            </a:r>
            <a:r>
              <a:rPr lang="en-US" sz="3600" i="1" dirty="0">
                <a:solidFill>
                  <a:prstClr val="black"/>
                </a:solidFill>
                <a:latin typeface="Arial" panose="020B0604020202020204" pitchFamily="34" charset="0"/>
                <a:cs typeface="Arial" panose="020B0604020202020204" pitchFamily="34" charset="0"/>
              </a:rPr>
              <a:t> </a:t>
            </a:r>
            <a:r>
              <a:rPr lang="en-US" sz="3600" i="1" dirty="0" err="1">
                <a:solidFill>
                  <a:prstClr val="black"/>
                </a:solidFill>
                <a:latin typeface="Arial" panose="020B0604020202020204" pitchFamily="34" charset="0"/>
                <a:cs typeface="Arial" panose="020B0604020202020204" pitchFamily="34" charset="0"/>
              </a:rPr>
              <a:t>ấn</a:t>
            </a:r>
            <a:r>
              <a:rPr lang="en-US" sz="3600" i="1" dirty="0">
                <a:solidFill>
                  <a:prstClr val="black"/>
                </a:solidFill>
                <a:latin typeface="Arial" panose="020B0604020202020204" pitchFamily="34" charset="0"/>
                <a:cs typeface="Arial" panose="020B0604020202020204" pitchFamily="34" charset="0"/>
              </a:rPr>
              <a:t> </a:t>
            </a:r>
            <a:r>
              <a:rPr lang="en-US" sz="3600" i="1" dirty="0" err="1">
                <a:solidFill>
                  <a:prstClr val="black"/>
                </a:solidFill>
                <a:latin typeface="Arial" panose="020B0604020202020204" pitchFamily="34" charset="0"/>
                <a:cs typeface="Arial" panose="020B0604020202020204" pitchFamily="34" charset="0"/>
              </a:rPr>
              <a:t>tượng</a:t>
            </a:r>
            <a:r>
              <a:rPr lang="en-US" sz="3600" i="1" dirty="0">
                <a:solidFill>
                  <a:prstClr val="black"/>
                </a:solidFill>
                <a:latin typeface="Arial" panose="020B0604020202020204" pitchFamily="34" charset="0"/>
                <a:cs typeface="Arial" panose="020B0604020202020204" pitchFamily="34" charset="0"/>
              </a:rPr>
              <a:t> </a:t>
            </a:r>
            <a:r>
              <a:rPr lang="en-US" sz="3600" i="1" dirty="0" err="1">
                <a:solidFill>
                  <a:prstClr val="black"/>
                </a:solidFill>
                <a:latin typeface="Arial" panose="020B0604020202020204" pitchFamily="34" charset="0"/>
                <a:cs typeface="Arial" panose="020B0604020202020204" pitchFamily="34" charset="0"/>
              </a:rPr>
              <a:t>hoặc</a:t>
            </a:r>
            <a:r>
              <a:rPr lang="en-US" sz="3600" i="1" dirty="0">
                <a:solidFill>
                  <a:prstClr val="black"/>
                </a:solidFill>
                <a:latin typeface="Arial" panose="020B0604020202020204" pitchFamily="34" charset="0"/>
                <a:cs typeface="Arial" panose="020B0604020202020204" pitchFamily="34" charset="0"/>
              </a:rPr>
              <a:t> </a:t>
            </a:r>
            <a:r>
              <a:rPr lang="en-US" sz="3600" i="1" dirty="0" err="1">
                <a:solidFill>
                  <a:prstClr val="black"/>
                </a:solidFill>
                <a:latin typeface="Arial" panose="020B0604020202020204" pitchFamily="34" charset="0"/>
                <a:cs typeface="Arial" panose="020B0604020202020204" pitchFamily="34" charset="0"/>
              </a:rPr>
              <a:t>học</a:t>
            </a:r>
            <a:r>
              <a:rPr lang="en-US" sz="3600" i="1" dirty="0">
                <a:solidFill>
                  <a:prstClr val="black"/>
                </a:solidFill>
                <a:latin typeface="Arial" panose="020B0604020202020204" pitchFamily="34" charset="0"/>
                <a:cs typeface="Arial" panose="020B0604020202020204" pitchFamily="34" charset="0"/>
              </a:rPr>
              <a:t> </a:t>
            </a:r>
            <a:r>
              <a:rPr lang="en-US" sz="3600" i="1" dirty="0" err="1">
                <a:solidFill>
                  <a:prstClr val="black"/>
                </a:solidFill>
                <a:latin typeface="Arial" panose="020B0604020202020204" pitchFamily="34" charset="0"/>
                <a:cs typeface="Arial" panose="020B0604020202020204" pitchFamily="34" charset="0"/>
              </a:rPr>
              <a:t>được</a:t>
            </a:r>
            <a:r>
              <a:rPr lang="en-US" sz="3600" i="1" dirty="0">
                <a:solidFill>
                  <a:prstClr val="black"/>
                </a:solidFill>
                <a:latin typeface="Arial" panose="020B0604020202020204" pitchFamily="34" charset="0"/>
                <a:cs typeface="Arial" panose="020B0604020202020204" pitchFamily="34" charset="0"/>
              </a:rPr>
              <a:t> </a:t>
            </a:r>
            <a:r>
              <a:rPr lang="en-US" sz="3600" i="1" dirty="0" err="1" smtClean="0">
                <a:solidFill>
                  <a:prstClr val="black"/>
                </a:solidFill>
                <a:latin typeface="Arial" panose="020B0604020202020204" pitchFamily="34" charset="0"/>
                <a:cs typeface="Arial" panose="020B0604020202020204" pitchFamily="34" charset="0"/>
              </a:rPr>
              <a:t>từ</a:t>
            </a:r>
            <a:r>
              <a:rPr lang="en-US" sz="3600" i="1" dirty="0" smtClean="0">
                <a:solidFill>
                  <a:prstClr val="black"/>
                </a:solidFill>
                <a:latin typeface="Arial" panose="020B0604020202020204" pitchFamily="34" charset="0"/>
                <a:cs typeface="Arial" panose="020B0604020202020204" pitchFamily="34" charset="0"/>
              </a:rPr>
              <a:t> </a:t>
            </a:r>
            <a:r>
              <a:rPr lang="en-US" sz="3600" i="1" dirty="0" err="1">
                <a:solidFill>
                  <a:prstClr val="black"/>
                </a:solidFill>
                <a:latin typeface="Arial" panose="020B0604020202020204" pitchFamily="34" charset="0"/>
                <a:cs typeface="Arial" panose="020B0604020202020204" pitchFamily="34" charset="0"/>
              </a:rPr>
              <a:t>bài</a:t>
            </a:r>
            <a:r>
              <a:rPr lang="en-US" sz="3600" i="1" dirty="0">
                <a:solidFill>
                  <a:prstClr val="black"/>
                </a:solidFill>
                <a:latin typeface="Arial" panose="020B0604020202020204" pitchFamily="34" charset="0"/>
                <a:cs typeface="Arial" panose="020B0604020202020204" pitchFamily="34" charset="0"/>
              </a:rPr>
              <a:t> </a:t>
            </a:r>
            <a:r>
              <a:rPr lang="en-US" sz="3600" i="1" dirty="0" err="1">
                <a:solidFill>
                  <a:prstClr val="black"/>
                </a:solidFill>
                <a:latin typeface="Arial" panose="020B0604020202020204" pitchFamily="34" charset="0"/>
                <a:cs typeface="Arial" panose="020B0604020202020204" pitchFamily="34" charset="0"/>
              </a:rPr>
              <a:t>làm</a:t>
            </a:r>
            <a:r>
              <a:rPr lang="en-US" sz="3600" i="1" dirty="0">
                <a:solidFill>
                  <a:prstClr val="black"/>
                </a:solidFill>
                <a:latin typeface="Arial" panose="020B0604020202020204" pitchFamily="34" charset="0"/>
                <a:cs typeface="Arial" panose="020B0604020202020204" pitchFamily="34" charset="0"/>
              </a:rPr>
              <a:t> </a:t>
            </a:r>
            <a:r>
              <a:rPr lang="en-US" sz="3600" i="1" dirty="0" err="1">
                <a:solidFill>
                  <a:prstClr val="black"/>
                </a:solidFill>
                <a:latin typeface="Arial" panose="020B0604020202020204" pitchFamily="34" charset="0"/>
                <a:cs typeface="Arial" panose="020B0604020202020204" pitchFamily="34" charset="0"/>
              </a:rPr>
              <a:t>của</a:t>
            </a:r>
            <a:r>
              <a:rPr lang="en-US" sz="3600" i="1" dirty="0">
                <a:solidFill>
                  <a:prstClr val="black"/>
                </a:solidFill>
                <a:latin typeface="Arial" panose="020B0604020202020204" pitchFamily="34" charset="0"/>
                <a:cs typeface="Arial" panose="020B0604020202020204" pitchFamily="34" charset="0"/>
              </a:rPr>
              <a:t> </a:t>
            </a:r>
            <a:r>
              <a:rPr lang="en-US" sz="3600" i="1" dirty="0" err="1">
                <a:solidFill>
                  <a:prstClr val="black"/>
                </a:solidFill>
                <a:latin typeface="Arial" panose="020B0604020202020204" pitchFamily="34" charset="0"/>
                <a:cs typeface="Arial" panose="020B0604020202020204" pitchFamily="34" charset="0"/>
              </a:rPr>
              <a:t>bạn</a:t>
            </a:r>
            <a:r>
              <a:rPr lang="en-US" sz="3600" i="1" dirty="0">
                <a:solidFill>
                  <a:prstClr val="black"/>
                </a:solidFill>
                <a:latin typeface="Arial" panose="020B0604020202020204" pitchFamily="34" charset="0"/>
                <a:cs typeface="Arial" panose="020B0604020202020204" pitchFamily="34" charset="0"/>
              </a:rPr>
              <a:t>.</a:t>
            </a:r>
            <a:endPar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53897727"/>
      </p:ext>
    </p:extLst>
  </p:cSld>
  <p:clrMapOvr>
    <a:masterClrMapping/>
  </p:clrMapOvr>
  <mc:AlternateContent xmlns:mc="http://schemas.openxmlformats.org/markup-compatibility/2006" xmlns:p14="http://schemas.microsoft.com/office/powerpoint/2010/main">
    <mc:Choice Requires="p14">
      <p:transition p14:dur="10" advClick="0">
        <p:push dir="u"/>
      </p:transition>
    </mc:Choice>
    <mc:Fallback xmlns="">
      <p:transition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xmlns="" id="{24B2C460-E254-45E7-8C54-7BD64E0C580E}"/>
              </a:ext>
            </a:extLst>
          </p:cNvPr>
          <p:cNvGrpSpPr/>
          <p:nvPr/>
        </p:nvGrpSpPr>
        <p:grpSpPr>
          <a:xfrm>
            <a:off x="-10268" y="0"/>
            <a:ext cx="12202268" cy="6858000"/>
            <a:chOff x="-10268" y="0"/>
            <a:chExt cx="12202268" cy="6858000"/>
          </a:xfrm>
        </p:grpSpPr>
        <p:pic>
          <p:nvPicPr>
            <p:cNvPr id="21" name="图片 20">
              <a:extLst>
                <a:ext uri="{FF2B5EF4-FFF2-40B4-BE49-F238E27FC236}">
                  <a16:creationId xmlns:a16="http://schemas.microsoft.com/office/drawing/2014/main" xmlns="" id="{6832BC40-57A1-4C4A-81DD-414E47DD3361}"/>
                </a:ext>
              </a:extLst>
            </p:cNvPr>
            <p:cNvPicPr>
              <a:picLocks noChangeAspect="1"/>
            </p:cNvPicPr>
            <p:nvPr/>
          </p:nvPicPr>
          <p:blipFill rotWithShape="1">
            <a:blip r:embed="rId6">
              <a:extLst>
                <a:ext uri="{28A0092B-C50C-407E-A947-70E740481C1C}">
                  <a14:useLocalDpi xmlns:a14="http://schemas.microsoft.com/office/drawing/2010/main" val="0"/>
                </a:ext>
              </a:extLst>
            </a:blip>
            <a:srcRect l="13770" t="17453" r="12384" b="8701"/>
            <a:stretch/>
          </p:blipFill>
          <p:spPr>
            <a:xfrm>
              <a:off x="0" y="0"/>
              <a:ext cx="12192000" cy="6858000"/>
            </a:xfrm>
            <a:prstGeom prst="rect">
              <a:avLst/>
            </a:prstGeom>
          </p:spPr>
        </p:pic>
        <p:grpSp>
          <p:nvGrpSpPr>
            <p:cNvPr id="22" name="组合 21">
              <a:extLst>
                <a:ext uri="{FF2B5EF4-FFF2-40B4-BE49-F238E27FC236}">
                  <a16:creationId xmlns:a16="http://schemas.microsoft.com/office/drawing/2014/main" xmlns="" id="{F32BBB8C-99E3-4B86-B54B-5FC8FE60ED94}"/>
                </a:ext>
              </a:extLst>
            </p:cNvPr>
            <p:cNvGrpSpPr/>
            <p:nvPr/>
          </p:nvGrpSpPr>
          <p:grpSpPr>
            <a:xfrm>
              <a:off x="-10268" y="83562"/>
              <a:ext cx="12202268" cy="6650610"/>
              <a:chOff x="-10268" y="83562"/>
              <a:chExt cx="12202268" cy="6650610"/>
            </a:xfrm>
          </p:grpSpPr>
          <p:sp>
            <p:nvSpPr>
              <p:cNvPr id="23" name="矩形 22">
                <a:extLst>
                  <a:ext uri="{FF2B5EF4-FFF2-40B4-BE49-F238E27FC236}">
                    <a16:creationId xmlns:a16="http://schemas.microsoft.com/office/drawing/2014/main" xmlns="" id="{4BA505D8-0E82-4FBF-88DF-C0B7CDF05F88}"/>
                  </a:ext>
                </a:extLst>
              </p:cNvPr>
              <p:cNvSpPr/>
              <p:nvPr/>
            </p:nvSpPr>
            <p:spPr>
              <a:xfrm flipV="1">
                <a:off x="-10268" y="999131"/>
                <a:ext cx="12202268" cy="573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5号-经典雅黑" panose="02000000000000000000" pitchFamily="2" charset="-122"/>
                  <a:ea typeface="字魂35号-经典雅黑" panose="02000000000000000000" pitchFamily="2" charset="-122"/>
                </a:endParaRPr>
              </a:p>
            </p:txBody>
          </p:sp>
          <p:sp>
            <p:nvSpPr>
              <p:cNvPr id="25" name="TextBox 2">
                <a:extLst>
                  <a:ext uri="{FF2B5EF4-FFF2-40B4-BE49-F238E27FC236}">
                    <a16:creationId xmlns:a16="http://schemas.microsoft.com/office/drawing/2014/main" xmlns="" id="{F4810770-E43B-494E-9CD7-CAE547D6D189}"/>
                  </a:ext>
                </a:extLst>
              </p:cNvPr>
              <p:cNvSpPr txBox="1"/>
              <p:nvPr/>
            </p:nvSpPr>
            <p:spPr>
              <a:xfrm>
                <a:off x="3931866" y="83562"/>
                <a:ext cx="4328268" cy="923330"/>
              </a:xfrm>
              <a:prstGeom prst="rect">
                <a:avLst/>
              </a:prstGeom>
              <a:noFill/>
            </p:spPr>
            <p:txBody>
              <a:bodyPr wrap="square" rtlCol="0">
                <a:spAutoFit/>
              </a:bodyPr>
              <a:lstStyle/>
              <a:p>
                <a:pPr lvl="0" algn="ctr">
                  <a:defRPr/>
                </a:pPr>
                <a:r>
                  <a:rPr lang="en-US" altLang="zh-CN" sz="5400" kern="0" spc="600" dirty="0">
                    <a:solidFill>
                      <a:schemeClr val="bg1"/>
                    </a:solidFill>
                    <a:latin typeface="#9Slide07 Cadena" panose="02000503000000020004" pitchFamily="2" charset="0"/>
                    <a:ea typeface="字魂35号-经典雅黑" panose="02000000000000000000" pitchFamily="2" charset="-122"/>
                    <a:cs typeface="Calibri" panose="020F0502020204030204" pitchFamily="34" charset="0"/>
                  </a:rPr>
                  <a:t>MỤC TIÊU</a:t>
                </a:r>
                <a:endParaRPr lang="zh-CN" altLang="en-US" sz="5400" kern="0" spc="600" dirty="0">
                  <a:solidFill>
                    <a:schemeClr val="bg1"/>
                  </a:solidFill>
                  <a:latin typeface="#9Slide07 Cadena" panose="02000503000000020004" pitchFamily="2" charset="0"/>
                  <a:ea typeface="字魂35号-经典雅黑" panose="02000000000000000000" pitchFamily="2" charset="-122"/>
                  <a:cs typeface="Calibri" panose="020F0502020204030204" pitchFamily="34" charset="0"/>
                </a:endParaRPr>
              </a:p>
            </p:txBody>
          </p:sp>
        </p:grpSp>
      </p:grpSp>
      <p:sp>
        <p:nvSpPr>
          <p:cNvPr id="2" name="PA_KSO_Shape">
            <a:extLst>
              <a:ext uri="{FF2B5EF4-FFF2-40B4-BE49-F238E27FC236}">
                <a16:creationId xmlns:a16="http://schemas.microsoft.com/office/drawing/2014/main" xmlns="" id="{851B6B89-7DCC-42EB-9CDF-752B2AFFA999}"/>
              </a:ext>
            </a:extLst>
          </p:cNvPr>
          <p:cNvSpPr/>
          <p:nvPr>
            <p:custDataLst>
              <p:tags r:id="rId1"/>
            </p:custDataLst>
          </p:nvPr>
        </p:nvSpPr>
        <p:spPr>
          <a:xfrm>
            <a:off x="2562522" y="2121261"/>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4396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latin typeface="字魂35号-经典雅黑" panose="02000000000000000000" pitchFamily="2" charset="-122"/>
              <a:ea typeface="字魂35号-经典雅黑" panose="02000000000000000000" pitchFamily="2" charset="-122"/>
            </a:endParaRPr>
          </a:p>
        </p:txBody>
      </p:sp>
      <p:sp>
        <p:nvSpPr>
          <p:cNvPr id="3" name="PA_KSO_Shape_15">
            <a:extLst>
              <a:ext uri="{FF2B5EF4-FFF2-40B4-BE49-F238E27FC236}">
                <a16:creationId xmlns:a16="http://schemas.microsoft.com/office/drawing/2014/main" xmlns="" id="{5141201B-9E65-4EAC-8CC7-4763A078959F}"/>
              </a:ext>
            </a:extLst>
          </p:cNvPr>
          <p:cNvSpPr/>
          <p:nvPr>
            <p:custDataLst>
              <p:tags r:id="rId2"/>
            </p:custDataLst>
          </p:nvPr>
        </p:nvSpPr>
        <p:spPr>
          <a:xfrm>
            <a:off x="2562522" y="3182674"/>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4396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latin typeface="字魂35号-经典雅黑" panose="02000000000000000000" pitchFamily="2" charset="-122"/>
              <a:ea typeface="字魂35号-经典雅黑" panose="02000000000000000000" pitchFamily="2" charset="-122"/>
            </a:endParaRPr>
          </a:p>
        </p:txBody>
      </p:sp>
      <p:sp>
        <p:nvSpPr>
          <p:cNvPr id="5" name="PA_KSO_Shape_17">
            <a:extLst>
              <a:ext uri="{FF2B5EF4-FFF2-40B4-BE49-F238E27FC236}">
                <a16:creationId xmlns:a16="http://schemas.microsoft.com/office/drawing/2014/main" xmlns="" id="{3D30EBA8-FC2F-4EFA-AD7C-8F894C6094B2}"/>
              </a:ext>
            </a:extLst>
          </p:cNvPr>
          <p:cNvSpPr/>
          <p:nvPr>
            <p:custDataLst>
              <p:tags r:id="rId3"/>
            </p:custDataLst>
          </p:nvPr>
        </p:nvSpPr>
        <p:spPr>
          <a:xfrm>
            <a:off x="2562522" y="4244087"/>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4396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latin typeface="字魂35号-经典雅黑" panose="02000000000000000000" pitchFamily="2" charset="-122"/>
              <a:ea typeface="字魂35号-经典雅黑" panose="02000000000000000000" pitchFamily="2" charset="-122"/>
            </a:endParaRPr>
          </a:p>
        </p:txBody>
      </p:sp>
      <p:pic>
        <p:nvPicPr>
          <p:cNvPr id="28" name="图片 27">
            <a:extLst>
              <a:ext uri="{FF2B5EF4-FFF2-40B4-BE49-F238E27FC236}">
                <a16:creationId xmlns:a16="http://schemas.microsoft.com/office/drawing/2014/main" xmlns="" id="{AD89F5D4-C833-4F44-B17F-A341B13A5D9D}"/>
              </a:ext>
            </a:extLst>
          </p:cNvPr>
          <p:cNvPicPr>
            <a:picLocks noChangeAspect="1"/>
          </p:cNvPicPr>
          <p:nvPr/>
        </p:nvPicPr>
        <p:blipFill rotWithShape="1">
          <a:blip r:embed="rId7">
            <a:extLst>
              <a:ext uri="{28A0092B-C50C-407E-A947-70E740481C1C}">
                <a14:useLocalDpi xmlns:a14="http://schemas.microsoft.com/office/drawing/2010/main" val="0"/>
              </a:ext>
            </a:extLst>
          </a:blip>
          <a:srcRect t="6852"/>
          <a:stretch/>
        </p:blipFill>
        <p:spPr>
          <a:xfrm>
            <a:off x="-340482" y="999131"/>
            <a:ext cx="3016728" cy="5122136"/>
          </a:xfrm>
          <a:prstGeom prst="rect">
            <a:avLst/>
          </a:prstGeom>
        </p:spPr>
      </p:pic>
      <p:pic>
        <p:nvPicPr>
          <p:cNvPr id="20" name="图片 7">
            <a:extLst>
              <a:ext uri="{FF2B5EF4-FFF2-40B4-BE49-F238E27FC236}">
                <a16:creationId xmlns:a16="http://schemas.microsoft.com/office/drawing/2014/main" xmlns="" id="{75A6256B-F577-4618-83F8-636F509467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813315" flipH="1">
            <a:off x="-3273004" y="-692052"/>
            <a:ext cx="5486715" cy="4320788"/>
          </a:xfrm>
          <a:prstGeom prst="rect">
            <a:avLst/>
          </a:prstGeom>
        </p:spPr>
      </p:pic>
      <p:sp>
        <p:nvSpPr>
          <p:cNvPr id="24" name="TextBox 13">
            <a:extLst>
              <a:ext uri="{FF2B5EF4-FFF2-40B4-BE49-F238E27FC236}">
                <a16:creationId xmlns:a16="http://schemas.microsoft.com/office/drawing/2014/main" xmlns="" id="{CAC08995-22FB-445E-A03F-1EF3AF7E8C3B}"/>
              </a:ext>
            </a:extLst>
          </p:cNvPr>
          <p:cNvSpPr txBox="1"/>
          <p:nvPr/>
        </p:nvSpPr>
        <p:spPr>
          <a:xfrm>
            <a:off x="3173154" y="1867185"/>
            <a:ext cx="11854354" cy="830997"/>
          </a:xfrm>
          <a:prstGeom prst="rect">
            <a:avLst/>
          </a:prstGeom>
          <a:noFill/>
        </p:spPr>
        <p:txBody>
          <a:bodyPr wrap="square">
            <a:spAutoFit/>
          </a:bodyPr>
          <a:lstStyle/>
          <a:p>
            <a:pPr marR="0" lvl="0" defTabSz="914400" rtl="0" eaLnBrk="1" fontAlgn="auto" latinLnBrk="0" hangingPunct="1">
              <a:lnSpc>
                <a:spcPct val="150000"/>
              </a:lnSpc>
              <a:spcBef>
                <a:spcPts val="0"/>
              </a:spcBef>
              <a:spcAft>
                <a:spcPts val="0"/>
              </a:spcAft>
              <a:buClrTx/>
              <a:buSzTx/>
              <a:tabLst/>
              <a:defRPr/>
            </a:pPr>
            <a:r>
              <a:rPr lang="en-US" sz="3200" dirty="0" err="1">
                <a:solidFill>
                  <a:srgbClr val="333333"/>
                </a:solidFill>
                <a:latin typeface="#9Slide03 Quicksand" panose="00000500000000000000" pitchFamily="2" charset="0"/>
              </a:rPr>
              <a:t>Xác</a:t>
            </a:r>
            <a:r>
              <a:rPr lang="en-US" sz="3200" dirty="0">
                <a:solidFill>
                  <a:srgbClr val="333333"/>
                </a:solidFill>
                <a:latin typeface="#9Slide03 Quicksand" panose="00000500000000000000" pitchFamily="2" charset="0"/>
              </a:rPr>
              <a:t> </a:t>
            </a:r>
            <a:r>
              <a:rPr lang="en-US" sz="3200" dirty="0" err="1">
                <a:solidFill>
                  <a:srgbClr val="333333"/>
                </a:solidFill>
                <a:latin typeface="#9Slide03 Quicksand" panose="00000500000000000000" pitchFamily="2" charset="0"/>
              </a:rPr>
              <a:t>định</a:t>
            </a:r>
            <a:r>
              <a:rPr lang="en-US" sz="3200" dirty="0">
                <a:solidFill>
                  <a:srgbClr val="333333"/>
                </a:solidFill>
                <a:latin typeface="#9Slide03 Quicksand" panose="00000500000000000000" pitchFamily="2" charset="0"/>
              </a:rPr>
              <a:t> </a:t>
            </a:r>
            <a:r>
              <a:rPr lang="en-US" sz="3200" dirty="0" err="1">
                <a:solidFill>
                  <a:srgbClr val="333333"/>
                </a:solidFill>
                <a:latin typeface="#9Slide03 Quicksand" panose="00000500000000000000" pitchFamily="2" charset="0"/>
              </a:rPr>
              <a:t>được</a:t>
            </a:r>
            <a:r>
              <a:rPr lang="en-US" sz="3200" dirty="0">
                <a:solidFill>
                  <a:srgbClr val="333333"/>
                </a:solidFill>
                <a:latin typeface="#9Slide03 Quicksand" panose="00000500000000000000" pitchFamily="2" charset="0"/>
              </a:rPr>
              <a:t> </a:t>
            </a:r>
            <a:r>
              <a:rPr lang="vi-VN" sz="3200" b="0" i="0" dirty="0">
                <a:solidFill>
                  <a:srgbClr val="333333"/>
                </a:solidFill>
                <a:effectLst/>
                <a:latin typeface="#9Slide03 Quicksand" panose="00000500000000000000" pitchFamily="2" charset="0"/>
              </a:rPr>
              <a:t>yêu cầu của bài </a:t>
            </a:r>
            <a:r>
              <a:rPr lang="vi-VN" sz="3200" b="0" i="0">
                <a:solidFill>
                  <a:srgbClr val="333333"/>
                </a:solidFill>
                <a:effectLst/>
                <a:latin typeface="#9Slide03 Quicksand" panose="00000500000000000000" pitchFamily="2" charset="0"/>
              </a:rPr>
              <a:t>văn </a:t>
            </a:r>
            <a:r>
              <a:rPr lang="en-US" sz="3200">
                <a:solidFill>
                  <a:srgbClr val="333333"/>
                </a:solidFill>
                <a:latin typeface="#9Slide03 Quicksand" panose="00000500000000000000" pitchFamily="2" charset="0"/>
              </a:rPr>
              <a:t>tả cảnh</a:t>
            </a:r>
            <a:r>
              <a:rPr lang="vi-VN" sz="3200" b="0" i="0">
                <a:solidFill>
                  <a:srgbClr val="333333"/>
                </a:solidFill>
                <a:effectLst/>
                <a:latin typeface="#9Slide03 Quicksand" panose="00000500000000000000" pitchFamily="2" charset="0"/>
              </a:rPr>
              <a:t>.</a:t>
            </a:r>
            <a:endParaRPr lang="en-US" sz="3200" b="0" i="0" dirty="0">
              <a:solidFill>
                <a:srgbClr val="333333"/>
              </a:solidFill>
              <a:effectLst/>
              <a:latin typeface="#9Slide03 Quicksand" panose="00000500000000000000" pitchFamily="2" charset="0"/>
            </a:endParaRPr>
          </a:p>
        </p:txBody>
      </p:sp>
      <p:sp>
        <p:nvSpPr>
          <p:cNvPr id="26" name="Hộp Văn bản 25">
            <a:extLst>
              <a:ext uri="{FF2B5EF4-FFF2-40B4-BE49-F238E27FC236}">
                <a16:creationId xmlns:a16="http://schemas.microsoft.com/office/drawing/2014/main" xmlns="" id="{7B7F73EC-5666-4589-948B-1DE3217A3F41}"/>
              </a:ext>
            </a:extLst>
          </p:cNvPr>
          <p:cNvSpPr txBox="1"/>
          <p:nvPr/>
        </p:nvSpPr>
        <p:spPr>
          <a:xfrm>
            <a:off x="3160303" y="4015297"/>
            <a:ext cx="8840797" cy="830997"/>
          </a:xfrm>
          <a:prstGeom prst="rect">
            <a:avLst/>
          </a:prstGeom>
          <a:noFill/>
        </p:spPr>
        <p:txBody>
          <a:bodyPr wrap="square">
            <a:spAutoFit/>
          </a:bodyPr>
          <a:lstStyle/>
          <a:p>
            <a:pPr marR="0" lvl="0" defTabSz="914400" rtl="0" eaLnBrk="1" fontAlgn="auto" latinLnBrk="0" hangingPunct="1">
              <a:lnSpc>
                <a:spcPct val="150000"/>
              </a:lnSpc>
              <a:spcBef>
                <a:spcPts val="0"/>
              </a:spcBef>
              <a:spcAft>
                <a:spcPts val="0"/>
              </a:spcAft>
              <a:buClrTx/>
              <a:buSzTx/>
              <a:tabLst/>
              <a:defRPr/>
            </a:pPr>
            <a:r>
              <a:rPr lang="en-US" sz="3200" dirty="0">
                <a:latin typeface="#9Slide03 Quicksand" panose="00000500000000000000" pitchFamily="2" charset="0"/>
              </a:rPr>
              <a:t>V</a:t>
            </a:r>
            <a:r>
              <a:rPr lang="vi-VN" sz="3200" b="0" i="0" dirty="0">
                <a:effectLst/>
                <a:latin typeface="#9Slide03 Quicksand" panose="00000500000000000000" pitchFamily="2" charset="0"/>
              </a:rPr>
              <a:t>iết lại một đoạn văn cho đúng hoặc hay hơn.</a:t>
            </a:r>
          </a:p>
        </p:txBody>
      </p:sp>
      <p:sp>
        <p:nvSpPr>
          <p:cNvPr id="27" name="Hộp Văn bản 26">
            <a:extLst>
              <a:ext uri="{FF2B5EF4-FFF2-40B4-BE49-F238E27FC236}">
                <a16:creationId xmlns:a16="http://schemas.microsoft.com/office/drawing/2014/main" xmlns="" id="{CE60487B-B373-4EB1-89EB-09641044E541}"/>
              </a:ext>
            </a:extLst>
          </p:cNvPr>
          <p:cNvSpPr txBox="1"/>
          <p:nvPr/>
        </p:nvSpPr>
        <p:spPr>
          <a:xfrm>
            <a:off x="3173154" y="3002506"/>
            <a:ext cx="9296400" cy="830997"/>
          </a:xfrm>
          <a:prstGeom prst="rect">
            <a:avLst/>
          </a:prstGeom>
          <a:noFill/>
        </p:spPr>
        <p:txBody>
          <a:bodyPr wrap="square">
            <a:spAutoFit/>
          </a:bodyPr>
          <a:lstStyle/>
          <a:p>
            <a:pPr marR="0" lvl="0" defTabSz="914400" rtl="0" eaLnBrk="1" fontAlgn="auto" latinLnBrk="0" hangingPunct="1">
              <a:lnSpc>
                <a:spcPct val="150000"/>
              </a:lnSpc>
              <a:spcBef>
                <a:spcPts val="0"/>
              </a:spcBef>
              <a:spcAft>
                <a:spcPts val="0"/>
              </a:spcAft>
              <a:buClrTx/>
              <a:buSzTx/>
              <a:tabLst/>
              <a:defRPr/>
            </a:pPr>
            <a:r>
              <a:rPr lang="en-US" sz="3200" b="0" i="0">
                <a:effectLst/>
                <a:latin typeface="#9Slide03 Quicksand" panose="00000500000000000000" pitchFamily="2" charset="0"/>
              </a:rPr>
              <a:t>N</a:t>
            </a:r>
            <a:r>
              <a:rPr lang="vi-VN" sz="3200" b="0" i="0">
                <a:effectLst/>
                <a:latin typeface="#9Slide03 Quicksand" panose="00000500000000000000" pitchFamily="2" charset="0"/>
              </a:rPr>
              <a:t>hận biết và sửa được lỗi trong bài.</a:t>
            </a:r>
            <a:endParaRPr lang="en-US" sz="3200" b="0" i="0">
              <a:effectLst/>
              <a:latin typeface="#9Slide03 Quicksand" panose="00000500000000000000" pitchFamily="2" charset="0"/>
            </a:endParaRPr>
          </a:p>
        </p:txBody>
      </p:sp>
    </p:spTree>
    <p:extLst>
      <p:ext uri="{BB962C8B-B14F-4D97-AF65-F5344CB8AC3E}">
        <p14:creationId xmlns:p14="http://schemas.microsoft.com/office/powerpoint/2010/main" val="1494895517"/>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21" fill="hold" nodeType="afterEffect">
                                  <p:stCondLst>
                                    <p:cond delay="0"/>
                                  </p:stCondLst>
                                  <p:childTnLst>
                                    <p:set>
                                      <p:cBhvr>
                                        <p:cTn id="32" dur="1" fill="hold">
                                          <p:stCondLst>
                                            <p:cond delay="0"/>
                                          </p:stCondLst>
                                        </p:cTn>
                                        <p:tgtEl>
                                          <p:spTgt spid="26">
                                            <p:txEl>
                                              <p:pRg st="0" end="0"/>
                                            </p:txEl>
                                          </p:spTgt>
                                        </p:tgtEl>
                                        <p:attrNameLst>
                                          <p:attrName>style.visibility</p:attrName>
                                        </p:attrNameLst>
                                      </p:cBhvr>
                                      <p:to>
                                        <p:strVal val="visible"/>
                                      </p:to>
                                    </p:set>
                                    <p:animEffect transition="in" filter="barn(inVertical)">
                                      <p:cBhvr>
                                        <p:cTn id="33"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24"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xmlns="" id="{64D363B2-E60C-4E61-BB97-EFAAA320DFCD}"/>
              </a:ext>
            </a:extLst>
          </p:cNvPr>
          <p:cNvGrpSpPr/>
          <p:nvPr/>
        </p:nvGrpSpPr>
        <p:grpSpPr>
          <a:xfrm>
            <a:off x="-10268" y="0"/>
            <a:ext cx="12202268" cy="6858000"/>
            <a:chOff x="-10268" y="0"/>
            <a:chExt cx="12202268" cy="6858000"/>
          </a:xfrm>
        </p:grpSpPr>
        <p:pic>
          <p:nvPicPr>
            <p:cNvPr id="31" name="图片 30">
              <a:extLst>
                <a:ext uri="{FF2B5EF4-FFF2-40B4-BE49-F238E27FC236}">
                  <a16:creationId xmlns:a16="http://schemas.microsoft.com/office/drawing/2014/main" xmlns="" id="{41A64295-D11D-44E2-AAED-20015D2B16D4}"/>
                </a:ext>
              </a:extLst>
            </p:cNvPr>
            <p:cNvPicPr>
              <a:picLocks noChangeAspect="1"/>
            </p:cNvPicPr>
            <p:nvPr/>
          </p:nvPicPr>
          <p:blipFill rotWithShape="1">
            <a:blip r:embed="rId3">
              <a:extLst>
                <a:ext uri="{28A0092B-C50C-407E-A947-70E740481C1C}">
                  <a14:useLocalDpi xmlns:a14="http://schemas.microsoft.com/office/drawing/2010/main" val="0"/>
                </a:ext>
              </a:extLst>
            </a:blip>
            <a:srcRect l="13770" t="17453" r="12384" b="8701"/>
            <a:stretch/>
          </p:blipFill>
          <p:spPr>
            <a:xfrm>
              <a:off x="0" y="0"/>
              <a:ext cx="12192000" cy="6858000"/>
            </a:xfrm>
            <a:prstGeom prst="rect">
              <a:avLst/>
            </a:prstGeom>
          </p:spPr>
        </p:pic>
        <p:sp>
          <p:nvSpPr>
            <p:cNvPr id="33" name="矩形 32">
              <a:extLst>
                <a:ext uri="{FF2B5EF4-FFF2-40B4-BE49-F238E27FC236}">
                  <a16:creationId xmlns:a16="http://schemas.microsoft.com/office/drawing/2014/main" xmlns="" id="{5F1E28E5-4B49-468A-A131-E53E15CEE271}"/>
                </a:ext>
              </a:extLst>
            </p:cNvPr>
            <p:cNvSpPr/>
            <p:nvPr/>
          </p:nvSpPr>
          <p:spPr>
            <a:xfrm flipV="1">
              <a:off x="-10268" y="999131"/>
              <a:ext cx="12202268" cy="573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5号-经典雅黑" panose="02000000000000000000" pitchFamily="2" charset="-122"/>
                <a:ea typeface="字魂35号-经典雅黑" panose="02000000000000000000" pitchFamily="2" charset="-122"/>
              </a:endParaRPr>
            </a:p>
          </p:txBody>
        </p:sp>
      </p:grpSp>
      <p:sp>
        <p:nvSpPr>
          <p:cNvPr id="7" name="TextBox 2">
            <a:extLst>
              <a:ext uri="{FF2B5EF4-FFF2-40B4-BE49-F238E27FC236}">
                <a16:creationId xmlns:a16="http://schemas.microsoft.com/office/drawing/2014/main" xmlns="" id="{A423169C-89EE-43FB-9F7F-CD4E6B5CA8E1}"/>
              </a:ext>
            </a:extLst>
          </p:cNvPr>
          <p:cNvSpPr txBox="1"/>
          <p:nvPr/>
        </p:nvSpPr>
        <p:spPr>
          <a:xfrm>
            <a:off x="1974688" y="97678"/>
            <a:ext cx="7230272" cy="830997"/>
          </a:xfrm>
          <a:prstGeom prst="rect">
            <a:avLst/>
          </a:prstGeom>
          <a:noFill/>
        </p:spPr>
        <p:txBody>
          <a:bodyPr wrap="square" rtlCol="0">
            <a:spAutoFit/>
          </a:bodyPr>
          <a:lstStyle/>
          <a:p>
            <a:pPr lvl="0" algn="ctr">
              <a:defRPr/>
            </a:pPr>
            <a:r>
              <a:rPr lang="en-US" altLang="zh-CN" sz="4800" kern="0" spc="600">
                <a:solidFill>
                  <a:schemeClr val="bg1"/>
                </a:solidFill>
                <a:latin typeface="Calibri" panose="020F0502020204030204" pitchFamily="34" charset="0"/>
                <a:ea typeface="字魂35号-经典雅黑" panose="02000000000000000000" pitchFamily="2" charset="-122"/>
                <a:cs typeface="Calibri" panose="020F0502020204030204" pitchFamily="34" charset="0"/>
              </a:rPr>
              <a:t>Góc chia sẻ</a:t>
            </a:r>
            <a:endParaRPr lang="zh-CN" altLang="en-US" sz="48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endParaRPr>
          </a:p>
        </p:txBody>
      </p:sp>
      <p:sp>
        <p:nvSpPr>
          <p:cNvPr id="9" name="TextBox 9">
            <a:extLst>
              <a:ext uri="{FF2B5EF4-FFF2-40B4-BE49-F238E27FC236}">
                <a16:creationId xmlns:a16="http://schemas.microsoft.com/office/drawing/2014/main" xmlns="" id="{EC119EE6-48C8-47F0-821A-B14ECAAA358B}"/>
              </a:ext>
            </a:extLst>
          </p:cNvPr>
          <p:cNvSpPr txBox="1"/>
          <p:nvPr/>
        </p:nvSpPr>
        <p:spPr>
          <a:xfrm>
            <a:off x="911963" y="1927806"/>
            <a:ext cx="10357806" cy="3570208"/>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50000"/>
              </a:lnSpc>
              <a:spcBef>
                <a:spcPts val="600"/>
              </a:spcBef>
              <a:spcAft>
                <a:spcPts val="0"/>
              </a:spcAft>
              <a:buClrTx/>
              <a:buSzTx/>
              <a:tabLst/>
              <a:defRPr/>
            </a:pPr>
            <a:r>
              <a:rPr kumimoji="0" lang="en-US" sz="3600" b="0"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Em</a:t>
            </a:r>
            <a:r>
              <a:rPr kumimoji="0" lang="en-US" sz="3600" b="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hãy</a:t>
            </a:r>
            <a:r>
              <a:rPr kumimoji="0" lang="en-US" sz="3600" b="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chọn</a:t>
            </a:r>
            <a:r>
              <a:rPr kumimoji="0" lang="en-US" sz="3600" b="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a:t>
            </a:r>
            <a:r>
              <a:rPr kumimoji="0" lang="en-US" sz="3600" b="0"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3600" b="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văn</a:t>
            </a:r>
            <a:r>
              <a:rPr kumimoji="0" lang="en-US" sz="3600" b="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3600" b="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3600" b="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3600" b="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em</a:t>
            </a:r>
            <a:r>
              <a:rPr kumimoji="0" lang="en-US" sz="3600" b="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3600" b="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viết</a:t>
            </a:r>
            <a:r>
              <a:rPr kumimoji="0" lang="en-US" sz="3600" b="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lại</a:t>
            </a:r>
            <a:r>
              <a:rPr kumimoji="0" lang="en-US" sz="3600" b="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3600" b="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hay </a:t>
            </a:r>
            <a:r>
              <a:rPr kumimoji="0" lang="en-US" sz="3600" b="0"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hơn</a:t>
            </a:r>
            <a:r>
              <a:rPr kumimoji="0" lang="en-US" sz="3600" b="0"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571500" marR="0" lvl="0" indent="-571500" algn="l" defTabSz="914400" rtl="0" eaLnBrk="1" fontAlgn="auto" latinLnBrk="0" hangingPunct="1">
              <a:lnSpc>
                <a:spcPct val="150000"/>
              </a:lnSpc>
              <a:spcBef>
                <a:spcPts val="600"/>
              </a:spcBef>
              <a:spcAft>
                <a:spcPts val="0"/>
              </a:spcAft>
              <a:buClrTx/>
              <a:buSzTx/>
              <a:buFontTx/>
              <a:buChar char="-"/>
              <a:tabLst/>
              <a:defRPr/>
            </a:pPr>
            <a:r>
              <a:rPr lang="en-US" sz="3600" dirty="0" err="1" smtClean="0">
                <a:solidFill>
                  <a:prstClr val="black"/>
                </a:solidFill>
                <a:latin typeface="Arial" panose="020B0604020202020204" pitchFamily="34" charset="0"/>
                <a:cs typeface="Arial" panose="020B0604020202020204" pitchFamily="34" charset="0"/>
              </a:rPr>
              <a:t>Đoạn</a:t>
            </a:r>
            <a:r>
              <a:rPr lang="en-US" sz="3600" dirty="0" smtClean="0">
                <a:solidFill>
                  <a:prstClr val="black"/>
                </a:solidFill>
                <a:latin typeface="Arial" panose="020B0604020202020204" pitchFamily="34" charset="0"/>
                <a:cs typeface="Arial" panose="020B0604020202020204" pitchFamily="34" charset="0"/>
              </a:rPr>
              <a:t> </a:t>
            </a:r>
            <a:r>
              <a:rPr lang="en-US" sz="3600" dirty="0" err="1" smtClean="0">
                <a:solidFill>
                  <a:prstClr val="black"/>
                </a:solidFill>
                <a:latin typeface="Arial" panose="020B0604020202020204" pitchFamily="34" charset="0"/>
                <a:cs typeface="Arial" panose="020B0604020202020204" pitchFamily="34" charset="0"/>
              </a:rPr>
              <a:t>mở</a:t>
            </a:r>
            <a:r>
              <a:rPr lang="en-US" sz="3600" dirty="0" smtClean="0">
                <a:solidFill>
                  <a:prstClr val="black"/>
                </a:solidFill>
                <a:latin typeface="Arial" panose="020B0604020202020204" pitchFamily="34" charset="0"/>
                <a:cs typeface="Arial" panose="020B0604020202020204" pitchFamily="34" charset="0"/>
              </a:rPr>
              <a:t> </a:t>
            </a:r>
            <a:r>
              <a:rPr lang="en-US" sz="3600" dirty="0" err="1" smtClean="0">
                <a:solidFill>
                  <a:prstClr val="black"/>
                </a:solidFill>
                <a:latin typeface="Arial" panose="020B0604020202020204" pitchFamily="34" charset="0"/>
                <a:cs typeface="Arial" panose="020B0604020202020204" pitchFamily="34" charset="0"/>
              </a:rPr>
              <a:t>bài</a:t>
            </a:r>
            <a:r>
              <a:rPr lang="en-US" sz="3600" dirty="0" smtClean="0">
                <a:solidFill>
                  <a:prstClr val="black"/>
                </a:solidFill>
                <a:latin typeface="Arial" panose="020B0604020202020204" pitchFamily="34" charset="0"/>
                <a:cs typeface="Arial" panose="020B0604020202020204" pitchFamily="34" charset="0"/>
              </a:rPr>
              <a:t>/</a:t>
            </a:r>
            <a:r>
              <a:rPr lang="en-US" sz="3600" dirty="0" err="1" smtClean="0">
                <a:solidFill>
                  <a:prstClr val="black"/>
                </a:solidFill>
                <a:latin typeface="Arial" panose="020B0604020202020204" pitchFamily="34" charset="0"/>
                <a:cs typeface="Arial" panose="020B0604020202020204" pitchFamily="34" charset="0"/>
              </a:rPr>
              <a:t>kết</a:t>
            </a:r>
            <a:r>
              <a:rPr lang="en-US" sz="3600" dirty="0" smtClean="0">
                <a:solidFill>
                  <a:prstClr val="black"/>
                </a:solidFill>
                <a:latin typeface="Arial" panose="020B0604020202020204" pitchFamily="34" charset="0"/>
                <a:cs typeface="Arial" panose="020B0604020202020204" pitchFamily="34" charset="0"/>
              </a:rPr>
              <a:t> </a:t>
            </a:r>
            <a:r>
              <a:rPr lang="en-US" sz="3600" dirty="0" err="1" smtClean="0">
                <a:solidFill>
                  <a:prstClr val="black"/>
                </a:solidFill>
                <a:latin typeface="Arial" panose="020B0604020202020204" pitchFamily="34" charset="0"/>
                <a:cs typeface="Arial" panose="020B0604020202020204" pitchFamily="34" charset="0"/>
              </a:rPr>
              <a:t>bài</a:t>
            </a:r>
            <a:endParaRPr lang="en-US" sz="3600" dirty="0" smtClean="0">
              <a:solidFill>
                <a:prstClr val="black"/>
              </a:solidFill>
              <a:latin typeface="Arial" panose="020B0604020202020204" pitchFamily="34" charset="0"/>
              <a:cs typeface="Arial" panose="020B0604020202020204" pitchFamily="34" charset="0"/>
            </a:endParaRPr>
          </a:p>
          <a:p>
            <a:pPr marL="571500" marR="0" lvl="0" indent="-571500" algn="l" defTabSz="914400" rtl="0" eaLnBrk="1" fontAlgn="auto" latinLnBrk="0" hangingPunct="1">
              <a:lnSpc>
                <a:spcPct val="150000"/>
              </a:lnSpc>
              <a:spcBef>
                <a:spcPts val="600"/>
              </a:spcBef>
              <a:spcAft>
                <a:spcPts val="0"/>
              </a:spcAft>
              <a:buClrTx/>
              <a:buSzTx/>
              <a:buFontTx/>
              <a:buChar char="-"/>
              <a:tabLst/>
              <a:defRPr/>
            </a:pPr>
            <a:r>
              <a:rPr kumimoji="0" lang="en-US" sz="3600" b="0"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Một</a:t>
            </a:r>
            <a:r>
              <a:rPr kumimoji="0" lang="en-US" sz="3600" b="0"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3600" b="0"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3600" b="0"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thân</a:t>
            </a:r>
            <a:r>
              <a:rPr kumimoji="0" lang="en-US" sz="3600" b="0"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endParaRPr kumimoji="0" lang="en-US" sz="3600" b="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75757594"/>
      </p:ext>
    </p:extLst>
  </p:cSld>
  <p:clrMapOvr>
    <a:masterClrMapping/>
  </p:clrMapOvr>
  <mc:AlternateContent xmlns:mc="http://schemas.openxmlformats.org/markup-compatibility/2006" xmlns:p14="http://schemas.microsoft.com/office/powerpoint/2010/main">
    <mc:Choice Requires="p14">
      <p:transition p14:dur="10" advClick="0">
        <p:push dir="u"/>
      </p:transition>
    </mc:Choice>
    <mc:Fallback xmlns="">
      <p:transition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xmlns="" id="{24B2C460-E254-45E7-8C54-7BD64E0C580E}"/>
              </a:ext>
            </a:extLst>
          </p:cNvPr>
          <p:cNvGrpSpPr/>
          <p:nvPr/>
        </p:nvGrpSpPr>
        <p:grpSpPr>
          <a:xfrm>
            <a:off x="-10268" y="0"/>
            <a:ext cx="12202268" cy="6858000"/>
            <a:chOff x="-10268" y="0"/>
            <a:chExt cx="12202268" cy="6858000"/>
          </a:xfrm>
        </p:grpSpPr>
        <p:pic>
          <p:nvPicPr>
            <p:cNvPr id="21" name="图片 20">
              <a:extLst>
                <a:ext uri="{FF2B5EF4-FFF2-40B4-BE49-F238E27FC236}">
                  <a16:creationId xmlns:a16="http://schemas.microsoft.com/office/drawing/2014/main" xmlns="" id="{6832BC40-57A1-4C4A-81DD-414E47DD3361}"/>
                </a:ext>
              </a:extLst>
            </p:cNvPr>
            <p:cNvPicPr>
              <a:picLocks noChangeAspect="1"/>
            </p:cNvPicPr>
            <p:nvPr/>
          </p:nvPicPr>
          <p:blipFill rotWithShape="1">
            <a:blip r:embed="rId6">
              <a:extLst>
                <a:ext uri="{28A0092B-C50C-407E-A947-70E740481C1C}">
                  <a14:useLocalDpi xmlns:a14="http://schemas.microsoft.com/office/drawing/2010/main" val="0"/>
                </a:ext>
              </a:extLst>
            </a:blip>
            <a:srcRect l="13770" t="17453" r="12384" b="8701"/>
            <a:stretch/>
          </p:blipFill>
          <p:spPr>
            <a:xfrm>
              <a:off x="0" y="0"/>
              <a:ext cx="12192000" cy="6858000"/>
            </a:xfrm>
            <a:prstGeom prst="rect">
              <a:avLst/>
            </a:prstGeom>
          </p:spPr>
        </p:pic>
        <p:grpSp>
          <p:nvGrpSpPr>
            <p:cNvPr id="22" name="组合 21">
              <a:extLst>
                <a:ext uri="{FF2B5EF4-FFF2-40B4-BE49-F238E27FC236}">
                  <a16:creationId xmlns:a16="http://schemas.microsoft.com/office/drawing/2014/main" xmlns="" id="{F32BBB8C-99E3-4B86-B54B-5FC8FE60ED94}"/>
                </a:ext>
              </a:extLst>
            </p:cNvPr>
            <p:cNvGrpSpPr/>
            <p:nvPr/>
          </p:nvGrpSpPr>
          <p:grpSpPr>
            <a:xfrm>
              <a:off x="-10268" y="83562"/>
              <a:ext cx="12202268" cy="6650610"/>
              <a:chOff x="-10268" y="83562"/>
              <a:chExt cx="12202268" cy="6650610"/>
            </a:xfrm>
          </p:grpSpPr>
          <p:sp>
            <p:nvSpPr>
              <p:cNvPr id="23" name="矩形 22">
                <a:extLst>
                  <a:ext uri="{FF2B5EF4-FFF2-40B4-BE49-F238E27FC236}">
                    <a16:creationId xmlns:a16="http://schemas.microsoft.com/office/drawing/2014/main" xmlns="" id="{4BA505D8-0E82-4FBF-88DF-C0B7CDF05F88}"/>
                  </a:ext>
                </a:extLst>
              </p:cNvPr>
              <p:cNvSpPr/>
              <p:nvPr/>
            </p:nvSpPr>
            <p:spPr>
              <a:xfrm flipV="1">
                <a:off x="-10268" y="999131"/>
                <a:ext cx="12202268" cy="573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5号-经典雅黑" panose="02000000000000000000" pitchFamily="2" charset="-122"/>
                  <a:ea typeface="字魂35号-经典雅黑" panose="02000000000000000000" pitchFamily="2" charset="-122"/>
                </a:endParaRPr>
              </a:p>
            </p:txBody>
          </p:sp>
          <p:sp>
            <p:nvSpPr>
              <p:cNvPr id="25" name="TextBox 2">
                <a:extLst>
                  <a:ext uri="{FF2B5EF4-FFF2-40B4-BE49-F238E27FC236}">
                    <a16:creationId xmlns:a16="http://schemas.microsoft.com/office/drawing/2014/main" xmlns="" id="{F4810770-E43B-494E-9CD7-CAE547D6D189}"/>
                  </a:ext>
                </a:extLst>
              </p:cNvPr>
              <p:cNvSpPr txBox="1"/>
              <p:nvPr/>
            </p:nvSpPr>
            <p:spPr>
              <a:xfrm>
                <a:off x="2522483" y="83562"/>
                <a:ext cx="7945820" cy="923330"/>
              </a:xfrm>
              <a:prstGeom prst="rect">
                <a:avLst/>
              </a:prstGeom>
              <a:noFill/>
            </p:spPr>
            <p:txBody>
              <a:bodyPr wrap="square" rtlCol="0">
                <a:spAutoFit/>
              </a:bodyPr>
              <a:lstStyle/>
              <a:p>
                <a:pPr lvl="0" algn="ctr">
                  <a:defRPr/>
                </a:pPr>
                <a:r>
                  <a:rPr lang="en-US" altLang="zh-CN" sz="5400" kern="0" spc="600">
                    <a:solidFill>
                      <a:schemeClr val="bg1"/>
                    </a:solidFill>
                    <a:latin typeface="Calibri" panose="020F0502020204030204" pitchFamily="34" charset="0"/>
                    <a:ea typeface="字魂35号-经典雅黑" panose="02000000000000000000" pitchFamily="2" charset="-122"/>
                    <a:cs typeface="Calibri" panose="020F0502020204030204" pitchFamily="34" charset="0"/>
                  </a:rPr>
                  <a:t>ĐÁNH GIÁ MỤC TIÊU</a:t>
                </a:r>
                <a:endParaRPr lang="zh-CN" altLang="en-US" sz="54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endParaRPr>
              </a:p>
            </p:txBody>
          </p:sp>
        </p:grpSp>
      </p:grpSp>
      <p:sp>
        <p:nvSpPr>
          <p:cNvPr id="2" name="PA_KSO_Shape">
            <a:extLst>
              <a:ext uri="{FF2B5EF4-FFF2-40B4-BE49-F238E27FC236}">
                <a16:creationId xmlns:a16="http://schemas.microsoft.com/office/drawing/2014/main" xmlns="" id="{851B6B89-7DCC-42EB-9CDF-752B2AFFA999}"/>
              </a:ext>
            </a:extLst>
          </p:cNvPr>
          <p:cNvSpPr/>
          <p:nvPr>
            <p:custDataLst>
              <p:tags r:id="rId1"/>
            </p:custDataLst>
          </p:nvPr>
        </p:nvSpPr>
        <p:spPr>
          <a:xfrm>
            <a:off x="1911851" y="2149142"/>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4396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latin typeface="字魂35号-经典雅黑" panose="02000000000000000000" pitchFamily="2" charset="-122"/>
              <a:ea typeface="字魂35号-经典雅黑" panose="02000000000000000000" pitchFamily="2" charset="-122"/>
            </a:endParaRPr>
          </a:p>
        </p:txBody>
      </p:sp>
      <p:sp>
        <p:nvSpPr>
          <p:cNvPr id="3" name="PA_KSO_Shape_15">
            <a:extLst>
              <a:ext uri="{FF2B5EF4-FFF2-40B4-BE49-F238E27FC236}">
                <a16:creationId xmlns:a16="http://schemas.microsoft.com/office/drawing/2014/main" xmlns="" id="{5141201B-9E65-4EAC-8CC7-4763A078959F}"/>
              </a:ext>
            </a:extLst>
          </p:cNvPr>
          <p:cNvSpPr/>
          <p:nvPr>
            <p:custDataLst>
              <p:tags r:id="rId2"/>
            </p:custDataLst>
          </p:nvPr>
        </p:nvSpPr>
        <p:spPr>
          <a:xfrm>
            <a:off x="1911851" y="3210555"/>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4396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latin typeface="字魂35号-经典雅黑" panose="02000000000000000000" pitchFamily="2" charset="-122"/>
              <a:ea typeface="字魂35号-经典雅黑" panose="02000000000000000000" pitchFamily="2" charset="-122"/>
            </a:endParaRPr>
          </a:p>
        </p:txBody>
      </p:sp>
      <p:sp>
        <p:nvSpPr>
          <p:cNvPr id="5" name="PA_KSO_Shape_17">
            <a:extLst>
              <a:ext uri="{FF2B5EF4-FFF2-40B4-BE49-F238E27FC236}">
                <a16:creationId xmlns:a16="http://schemas.microsoft.com/office/drawing/2014/main" xmlns="" id="{3D30EBA8-FC2F-4EFA-AD7C-8F894C6094B2}"/>
              </a:ext>
            </a:extLst>
          </p:cNvPr>
          <p:cNvSpPr/>
          <p:nvPr>
            <p:custDataLst>
              <p:tags r:id="rId3"/>
            </p:custDataLst>
          </p:nvPr>
        </p:nvSpPr>
        <p:spPr>
          <a:xfrm>
            <a:off x="1918120" y="4372900"/>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4396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latin typeface="字魂35号-经典雅黑" panose="02000000000000000000" pitchFamily="2" charset="-122"/>
              <a:ea typeface="字魂35号-经典雅黑" panose="02000000000000000000" pitchFamily="2" charset="-122"/>
            </a:endParaRPr>
          </a:p>
        </p:txBody>
      </p:sp>
      <p:pic>
        <p:nvPicPr>
          <p:cNvPr id="20" name="图片 7">
            <a:extLst>
              <a:ext uri="{FF2B5EF4-FFF2-40B4-BE49-F238E27FC236}">
                <a16:creationId xmlns:a16="http://schemas.microsoft.com/office/drawing/2014/main" xmlns="" id="{75A6256B-F577-4618-83F8-636F509467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813315" flipH="1">
            <a:off x="-3273004" y="-692052"/>
            <a:ext cx="5486715" cy="4320788"/>
          </a:xfrm>
          <a:prstGeom prst="rect">
            <a:avLst/>
          </a:prstGeom>
        </p:spPr>
      </p:pic>
      <p:sp>
        <p:nvSpPr>
          <p:cNvPr id="24" name="TextBox 13">
            <a:extLst>
              <a:ext uri="{FF2B5EF4-FFF2-40B4-BE49-F238E27FC236}">
                <a16:creationId xmlns:a16="http://schemas.microsoft.com/office/drawing/2014/main" xmlns="" id="{CAC08995-22FB-445E-A03F-1EF3AF7E8C3B}"/>
              </a:ext>
            </a:extLst>
          </p:cNvPr>
          <p:cNvSpPr txBox="1"/>
          <p:nvPr/>
        </p:nvSpPr>
        <p:spPr>
          <a:xfrm>
            <a:off x="2522483" y="1895066"/>
            <a:ext cx="11854354" cy="739754"/>
          </a:xfrm>
          <a:prstGeom prst="rect">
            <a:avLst/>
          </a:prstGeom>
          <a:noFill/>
        </p:spPr>
        <p:txBody>
          <a:bodyPr wrap="square">
            <a:spAutoFit/>
          </a:bodyPr>
          <a:lstStyle/>
          <a:p>
            <a:pPr marR="0" lvl="0" defTabSz="914400" rtl="0" eaLnBrk="1" fontAlgn="auto" latinLnBrk="0" hangingPunct="1">
              <a:lnSpc>
                <a:spcPct val="150000"/>
              </a:lnSpc>
              <a:spcBef>
                <a:spcPts val="0"/>
              </a:spcBef>
              <a:spcAft>
                <a:spcPts val="0"/>
              </a:spcAft>
              <a:buClrTx/>
              <a:buSzTx/>
              <a:tabLst/>
              <a:defRPr/>
            </a:pPr>
            <a:r>
              <a:rPr lang="en-US" sz="3200" dirty="0" err="1">
                <a:solidFill>
                  <a:srgbClr val="333333"/>
                </a:solidFill>
                <a:latin typeface="#9Slide03 Quicksand" panose="00000500000000000000" pitchFamily="2" charset="0"/>
              </a:rPr>
              <a:t>Xác</a:t>
            </a:r>
            <a:r>
              <a:rPr lang="en-US" sz="3200" dirty="0">
                <a:solidFill>
                  <a:srgbClr val="333333"/>
                </a:solidFill>
                <a:latin typeface="#9Slide03 Quicksand" panose="00000500000000000000" pitchFamily="2" charset="0"/>
              </a:rPr>
              <a:t> </a:t>
            </a:r>
            <a:r>
              <a:rPr lang="en-US" sz="3200" dirty="0" err="1">
                <a:solidFill>
                  <a:srgbClr val="333333"/>
                </a:solidFill>
                <a:latin typeface="#9Slide03 Quicksand" panose="00000500000000000000" pitchFamily="2" charset="0"/>
              </a:rPr>
              <a:t>định</a:t>
            </a:r>
            <a:r>
              <a:rPr lang="en-US" sz="3200" dirty="0">
                <a:solidFill>
                  <a:srgbClr val="333333"/>
                </a:solidFill>
                <a:latin typeface="#9Slide03 Quicksand" panose="00000500000000000000" pitchFamily="2" charset="0"/>
              </a:rPr>
              <a:t> </a:t>
            </a:r>
            <a:r>
              <a:rPr lang="en-US" sz="3200" dirty="0" err="1">
                <a:solidFill>
                  <a:srgbClr val="333333"/>
                </a:solidFill>
                <a:latin typeface="#9Slide03 Quicksand" panose="00000500000000000000" pitchFamily="2" charset="0"/>
              </a:rPr>
              <a:t>được</a:t>
            </a:r>
            <a:r>
              <a:rPr lang="en-US" sz="3200" dirty="0">
                <a:solidFill>
                  <a:srgbClr val="333333"/>
                </a:solidFill>
                <a:latin typeface="#9Slide03 Quicksand" panose="00000500000000000000" pitchFamily="2" charset="0"/>
              </a:rPr>
              <a:t> </a:t>
            </a:r>
            <a:r>
              <a:rPr lang="vi-VN" sz="3200" b="0" i="0" dirty="0">
                <a:solidFill>
                  <a:srgbClr val="333333"/>
                </a:solidFill>
                <a:effectLst/>
                <a:latin typeface="#9Slide03 Quicksand" panose="00000500000000000000" pitchFamily="2" charset="0"/>
              </a:rPr>
              <a:t>yêu cầu của bài </a:t>
            </a:r>
            <a:r>
              <a:rPr lang="vi-VN" sz="3200" b="0" i="0">
                <a:solidFill>
                  <a:srgbClr val="333333"/>
                </a:solidFill>
                <a:effectLst/>
                <a:latin typeface="#9Slide03 Quicksand" panose="00000500000000000000" pitchFamily="2" charset="0"/>
              </a:rPr>
              <a:t>văn </a:t>
            </a:r>
            <a:r>
              <a:rPr lang="en-US" sz="3200">
                <a:solidFill>
                  <a:srgbClr val="333333"/>
                </a:solidFill>
                <a:latin typeface="#9Slide03 Quicksand" panose="00000500000000000000" pitchFamily="2" charset="0"/>
              </a:rPr>
              <a:t>tả cảnh</a:t>
            </a:r>
            <a:r>
              <a:rPr lang="vi-VN" sz="3200" b="0" i="0">
                <a:solidFill>
                  <a:srgbClr val="333333"/>
                </a:solidFill>
                <a:effectLst/>
                <a:latin typeface="#9Slide03 Quicksand" panose="00000500000000000000" pitchFamily="2" charset="0"/>
              </a:rPr>
              <a:t>.</a:t>
            </a:r>
            <a:endParaRPr lang="en-US" sz="3200" b="0" i="0" dirty="0">
              <a:solidFill>
                <a:srgbClr val="333333"/>
              </a:solidFill>
              <a:effectLst/>
              <a:latin typeface="#9Slide03 Quicksand" panose="00000500000000000000" pitchFamily="2" charset="0"/>
            </a:endParaRPr>
          </a:p>
        </p:txBody>
      </p:sp>
      <p:sp>
        <p:nvSpPr>
          <p:cNvPr id="26" name="Hộp Văn bản 25">
            <a:extLst>
              <a:ext uri="{FF2B5EF4-FFF2-40B4-BE49-F238E27FC236}">
                <a16:creationId xmlns:a16="http://schemas.microsoft.com/office/drawing/2014/main" xmlns="" id="{7B7F73EC-5666-4589-948B-1DE3217A3F41}"/>
              </a:ext>
            </a:extLst>
          </p:cNvPr>
          <p:cNvSpPr txBox="1"/>
          <p:nvPr/>
        </p:nvSpPr>
        <p:spPr>
          <a:xfrm>
            <a:off x="2515901" y="4144110"/>
            <a:ext cx="9194688" cy="830997"/>
          </a:xfrm>
          <a:prstGeom prst="rect">
            <a:avLst/>
          </a:prstGeom>
          <a:noFill/>
        </p:spPr>
        <p:txBody>
          <a:bodyPr wrap="square">
            <a:spAutoFit/>
          </a:bodyPr>
          <a:lstStyle/>
          <a:p>
            <a:pPr marR="0" lvl="0" defTabSz="914400" rtl="0" eaLnBrk="1" fontAlgn="auto" latinLnBrk="0" hangingPunct="1">
              <a:lnSpc>
                <a:spcPct val="150000"/>
              </a:lnSpc>
              <a:spcBef>
                <a:spcPts val="0"/>
              </a:spcBef>
              <a:spcAft>
                <a:spcPts val="0"/>
              </a:spcAft>
              <a:buClrTx/>
              <a:buSzTx/>
              <a:tabLst/>
              <a:defRPr/>
            </a:pPr>
            <a:r>
              <a:rPr lang="en-US" sz="3200" dirty="0">
                <a:latin typeface="#9Slide03 Quicksand" panose="00000500000000000000" pitchFamily="2" charset="0"/>
              </a:rPr>
              <a:t>V</a:t>
            </a:r>
            <a:r>
              <a:rPr lang="vi-VN" sz="3200" b="0" i="0" dirty="0">
                <a:effectLst/>
                <a:latin typeface="#9Slide03 Quicksand" panose="00000500000000000000" pitchFamily="2" charset="0"/>
              </a:rPr>
              <a:t>iết lại một đoạn văn cho đúng hoặc hay hơn.</a:t>
            </a:r>
          </a:p>
        </p:txBody>
      </p:sp>
      <p:sp>
        <p:nvSpPr>
          <p:cNvPr id="27" name="Hộp Văn bản 26">
            <a:extLst>
              <a:ext uri="{FF2B5EF4-FFF2-40B4-BE49-F238E27FC236}">
                <a16:creationId xmlns:a16="http://schemas.microsoft.com/office/drawing/2014/main" xmlns="" id="{CE60487B-B373-4EB1-89EB-09641044E541}"/>
              </a:ext>
            </a:extLst>
          </p:cNvPr>
          <p:cNvSpPr txBox="1"/>
          <p:nvPr/>
        </p:nvSpPr>
        <p:spPr>
          <a:xfrm>
            <a:off x="2522483" y="3030387"/>
            <a:ext cx="9296400" cy="739754"/>
          </a:xfrm>
          <a:prstGeom prst="rect">
            <a:avLst/>
          </a:prstGeom>
          <a:noFill/>
        </p:spPr>
        <p:txBody>
          <a:bodyPr wrap="square">
            <a:spAutoFit/>
          </a:bodyPr>
          <a:lstStyle/>
          <a:p>
            <a:pPr marR="0" lvl="0" defTabSz="914400" rtl="0" eaLnBrk="1" fontAlgn="auto" latinLnBrk="0" hangingPunct="1">
              <a:lnSpc>
                <a:spcPct val="150000"/>
              </a:lnSpc>
              <a:spcBef>
                <a:spcPts val="0"/>
              </a:spcBef>
              <a:spcAft>
                <a:spcPts val="0"/>
              </a:spcAft>
              <a:buClrTx/>
              <a:buSzTx/>
              <a:tabLst/>
              <a:defRPr/>
            </a:pPr>
            <a:r>
              <a:rPr lang="en-US" sz="3200" b="0" i="0">
                <a:effectLst/>
                <a:latin typeface="#9Slide03 Quicksand" panose="00000500000000000000" pitchFamily="2" charset="0"/>
              </a:rPr>
              <a:t>N</a:t>
            </a:r>
            <a:r>
              <a:rPr lang="vi-VN" sz="3200" b="0" i="0">
                <a:effectLst/>
                <a:latin typeface="#9Slide03 Quicksand" panose="00000500000000000000" pitchFamily="2" charset="0"/>
              </a:rPr>
              <a:t>hận biết và sửa được lỗi trong bài.</a:t>
            </a:r>
            <a:endParaRPr lang="en-US" sz="3200" b="0" i="0">
              <a:effectLst/>
              <a:latin typeface="#9Slide03 Quicksand" panose="00000500000000000000" pitchFamily="2" charset="0"/>
            </a:endParaRPr>
          </a:p>
        </p:txBody>
      </p:sp>
      <p:pic>
        <p:nvPicPr>
          <p:cNvPr id="15" name="Picture 2" descr="Đầy màu sắc vẽ tay biểu tượng hoạt hình vòng cung khen ngợi | Công cụ đồ  họa PSD Tải xuống miễn phí - Pikbest">
            <a:extLst>
              <a:ext uri="{FF2B5EF4-FFF2-40B4-BE49-F238E27FC236}">
                <a16:creationId xmlns:a16="http://schemas.microsoft.com/office/drawing/2014/main" xmlns="" id="{94799A5A-F85D-445A-AFB3-7DAECBB797BA}"/>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l="15059" t="24531" r="29102" b="31714"/>
          <a:stretch/>
        </p:blipFill>
        <p:spPr bwMode="auto">
          <a:xfrm>
            <a:off x="304295" y="1780471"/>
            <a:ext cx="1236530" cy="9689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Đầy màu sắc vẽ tay biểu tượng hoạt hình vòng cung khen ngợi | Công cụ đồ  họa PSD Tải xuống miễn phí - Pikbest">
            <a:extLst>
              <a:ext uri="{FF2B5EF4-FFF2-40B4-BE49-F238E27FC236}">
                <a16:creationId xmlns:a16="http://schemas.microsoft.com/office/drawing/2014/main" xmlns="" id="{FA462FE3-09D1-496B-9E4F-E2778446995D}"/>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l="15059" t="24531" r="29102" b="31714"/>
          <a:stretch/>
        </p:blipFill>
        <p:spPr bwMode="auto">
          <a:xfrm>
            <a:off x="257812" y="2962992"/>
            <a:ext cx="1236530" cy="96894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Đầy màu sắc vẽ tay biểu tượng hoạt hình vòng cung khen ngợi | Công cụ đồ  họa PSD Tải xuống miễn phí - Pikbest">
            <a:extLst>
              <a:ext uri="{FF2B5EF4-FFF2-40B4-BE49-F238E27FC236}">
                <a16:creationId xmlns:a16="http://schemas.microsoft.com/office/drawing/2014/main" xmlns="" id="{53A49344-7BDF-4284-B1E8-74511AB855C0}"/>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l="15059" t="24531" r="29102" b="31714"/>
          <a:stretch/>
        </p:blipFill>
        <p:spPr bwMode="auto">
          <a:xfrm>
            <a:off x="257812" y="4046898"/>
            <a:ext cx="1236530" cy="96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809666"/>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21" fill="hold" nodeType="afterEffect">
                                  <p:stCondLst>
                                    <p:cond delay="0"/>
                                  </p:stCondLst>
                                  <p:childTnLst>
                                    <p:set>
                                      <p:cBhvr>
                                        <p:cTn id="32" dur="1" fill="hold">
                                          <p:stCondLst>
                                            <p:cond delay="0"/>
                                          </p:stCondLst>
                                        </p:cTn>
                                        <p:tgtEl>
                                          <p:spTgt spid="26">
                                            <p:txEl>
                                              <p:pRg st="0" end="0"/>
                                            </p:txEl>
                                          </p:spTgt>
                                        </p:tgtEl>
                                        <p:attrNameLst>
                                          <p:attrName>style.visibility</p:attrName>
                                        </p:attrNameLst>
                                      </p:cBhvr>
                                      <p:to>
                                        <p:strVal val="visible"/>
                                      </p:to>
                                    </p:set>
                                    <p:animEffect transition="in" filter="barn(inVertical)">
                                      <p:cBhvr>
                                        <p:cTn id="33" dur="500"/>
                                        <p:tgtEl>
                                          <p:spTgt spid="2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24"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a:extLst>
              <a:ext uri="{FF2B5EF4-FFF2-40B4-BE49-F238E27FC236}">
                <a16:creationId xmlns:a16="http://schemas.microsoft.com/office/drawing/2014/main" xmlns="" id="{106DE3E7-7E2D-4372-A3B1-63875C9D32B9}"/>
              </a:ext>
            </a:extLst>
          </p:cNvPr>
          <p:cNvGrpSpPr/>
          <p:nvPr/>
        </p:nvGrpSpPr>
        <p:grpSpPr>
          <a:xfrm>
            <a:off x="-10268" y="0"/>
            <a:ext cx="12202268" cy="6858000"/>
            <a:chOff x="-10268" y="0"/>
            <a:chExt cx="12202268" cy="6858000"/>
          </a:xfrm>
        </p:grpSpPr>
        <p:pic>
          <p:nvPicPr>
            <p:cNvPr id="45" name="图片 44">
              <a:extLst>
                <a:ext uri="{FF2B5EF4-FFF2-40B4-BE49-F238E27FC236}">
                  <a16:creationId xmlns:a16="http://schemas.microsoft.com/office/drawing/2014/main" xmlns="" id="{9F1B1472-2726-439E-B3E9-562F5A73E6AC}"/>
                </a:ext>
              </a:extLst>
            </p:cNvPr>
            <p:cNvPicPr>
              <a:picLocks noChangeAspect="1"/>
            </p:cNvPicPr>
            <p:nvPr/>
          </p:nvPicPr>
          <p:blipFill rotWithShape="1">
            <a:blip r:embed="rId3">
              <a:extLst>
                <a:ext uri="{28A0092B-C50C-407E-A947-70E740481C1C}">
                  <a14:useLocalDpi xmlns:a14="http://schemas.microsoft.com/office/drawing/2010/main" val="0"/>
                </a:ext>
              </a:extLst>
            </a:blip>
            <a:srcRect l="13770" t="17453" r="12384" b="8701"/>
            <a:stretch/>
          </p:blipFill>
          <p:spPr>
            <a:xfrm>
              <a:off x="0" y="0"/>
              <a:ext cx="12192000" cy="6858000"/>
            </a:xfrm>
            <a:prstGeom prst="rect">
              <a:avLst/>
            </a:prstGeom>
          </p:spPr>
        </p:pic>
        <p:sp>
          <p:nvSpPr>
            <p:cNvPr id="47" name="矩形 46">
              <a:extLst>
                <a:ext uri="{FF2B5EF4-FFF2-40B4-BE49-F238E27FC236}">
                  <a16:creationId xmlns:a16="http://schemas.microsoft.com/office/drawing/2014/main" xmlns="" id="{E769F318-6982-4FEF-92D4-DDD988436FDF}"/>
                </a:ext>
              </a:extLst>
            </p:cNvPr>
            <p:cNvSpPr/>
            <p:nvPr/>
          </p:nvSpPr>
          <p:spPr>
            <a:xfrm flipV="1">
              <a:off x="-10268" y="999131"/>
              <a:ext cx="12202268" cy="573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5号-经典雅黑" panose="02000000000000000000" pitchFamily="2" charset="-122"/>
                <a:ea typeface="字魂35号-经典雅黑" panose="02000000000000000000" pitchFamily="2" charset="-122"/>
              </a:endParaRPr>
            </a:p>
          </p:txBody>
        </p:sp>
      </p:grpSp>
      <p:sp>
        <p:nvSpPr>
          <p:cNvPr id="15" name="Rectangle 4">
            <a:extLst>
              <a:ext uri="{FF2B5EF4-FFF2-40B4-BE49-F238E27FC236}">
                <a16:creationId xmlns:a16="http://schemas.microsoft.com/office/drawing/2014/main" xmlns="" id="{E0B36EF5-42C3-49CE-8D5F-D1F662FBCB4D}"/>
              </a:ext>
            </a:extLst>
          </p:cNvPr>
          <p:cNvSpPr/>
          <p:nvPr/>
        </p:nvSpPr>
        <p:spPr>
          <a:xfrm>
            <a:off x="1681119" y="1732580"/>
            <a:ext cx="8819493" cy="3458223"/>
          </a:xfrm>
          <a:prstGeom prst="rect">
            <a:avLst/>
          </a:prstGeom>
          <a:solidFill>
            <a:srgbClr val="4396A8"/>
          </a:solidFill>
          <a:ln w="25400" cap="flat" cmpd="sng" algn="ctr">
            <a:noFill/>
            <a:prstDash val="solid"/>
          </a:ln>
          <a:effectLst/>
        </p:spPr>
        <p:txBody>
          <a:bodyPr anchor="ctr"/>
          <a:lstStyle/>
          <a:p>
            <a:pPr algn="ctr" defTabSz="1217295" eaLnBrk="1" fontAlgn="auto" hangingPunct="1">
              <a:spcBef>
                <a:spcPts val="0"/>
              </a:spcBef>
              <a:spcAft>
                <a:spcPts val="0"/>
              </a:spcAft>
              <a:defRPr/>
            </a:pPr>
            <a:endParaRPr lang="en-US" sz="3190" kern="0" dirty="0">
              <a:solidFill>
                <a:prstClr val="white"/>
              </a:solidFill>
              <a:latin typeface="字魂35号-经典雅黑" panose="02000000000000000000" pitchFamily="2" charset="-122"/>
              <a:ea typeface="字魂35号-经典雅黑" panose="02000000000000000000" pitchFamily="2" charset="-122"/>
              <a:sym typeface="Arial" panose="020B0604020202020204" pitchFamily="34" charset="0"/>
            </a:endParaRPr>
          </a:p>
        </p:txBody>
      </p:sp>
      <p:sp>
        <p:nvSpPr>
          <p:cNvPr id="49" name="文本框 9">
            <a:extLst>
              <a:ext uri="{FF2B5EF4-FFF2-40B4-BE49-F238E27FC236}">
                <a16:creationId xmlns:a16="http://schemas.microsoft.com/office/drawing/2014/main" xmlns="" id="{EB71E88C-F5A9-4776-BD03-E9386F98119E}"/>
              </a:ext>
            </a:extLst>
          </p:cNvPr>
          <p:cNvSpPr txBox="1"/>
          <p:nvPr/>
        </p:nvSpPr>
        <p:spPr>
          <a:xfrm>
            <a:off x="1767570" y="1834178"/>
            <a:ext cx="8646588" cy="1015663"/>
          </a:xfrm>
          <a:prstGeom prst="rect">
            <a:avLst/>
          </a:prstGeom>
          <a:noFill/>
        </p:spPr>
        <p:txBody>
          <a:bodyPr wrap="square" rtlCol="0">
            <a:spAutoFit/>
          </a:bodyPr>
          <a:lstStyle/>
          <a:p>
            <a:pPr algn="ctr"/>
            <a:r>
              <a:rPr lang="en-US" altLang="zh-CN" sz="6000" b="1">
                <a:ln w="6600">
                  <a:solidFill>
                    <a:schemeClr val="accent2"/>
                  </a:solidFill>
                  <a:prstDash val="solid"/>
                </a:ln>
                <a:solidFill>
                  <a:srgbClr val="FFFFFF"/>
                </a:solidFill>
                <a:effectLst>
                  <a:outerShdw dist="38100" dir="2700000" algn="tl" rotWithShape="0">
                    <a:schemeClr val="accent2"/>
                  </a:outerShdw>
                </a:effectLst>
                <a:latin typeface="iCiel Cadena" panose="02000503000000020004" pitchFamily="2" charset="0"/>
                <a:ea typeface="UD Digi Kyokasho N-B" panose="02020700000000000000" pitchFamily="18" charset="-128"/>
              </a:rPr>
              <a:t>Dặn dò</a:t>
            </a:r>
            <a:endParaRPr lang="zh-CN" altLang="en-US" sz="6000" b="1" dirty="0">
              <a:ln w="6600">
                <a:solidFill>
                  <a:schemeClr val="accent2"/>
                </a:solidFill>
                <a:prstDash val="solid"/>
              </a:ln>
              <a:solidFill>
                <a:srgbClr val="FFFFFF"/>
              </a:solidFill>
              <a:effectLst>
                <a:outerShdw dist="38100" dir="2700000" algn="tl" rotWithShape="0">
                  <a:schemeClr val="accent2"/>
                </a:outerShdw>
              </a:effectLst>
              <a:latin typeface="iCiel Cadena" panose="02000503000000020004" pitchFamily="2" charset="0"/>
              <a:ea typeface="UD Digi Kyokasho N-B" panose="02020700000000000000" pitchFamily="18" charset="-128"/>
            </a:endParaRPr>
          </a:p>
        </p:txBody>
      </p:sp>
      <p:sp>
        <p:nvSpPr>
          <p:cNvPr id="7" name="Hộp Văn bản 6">
            <a:extLst>
              <a:ext uri="{FF2B5EF4-FFF2-40B4-BE49-F238E27FC236}">
                <a16:creationId xmlns:a16="http://schemas.microsoft.com/office/drawing/2014/main" xmlns="" id="{A1A2E1E9-AF56-44C3-8D45-F8AE3DAEB923}"/>
              </a:ext>
            </a:extLst>
          </p:cNvPr>
          <p:cNvSpPr txBox="1"/>
          <p:nvPr/>
        </p:nvSpPr>
        <p:spPr>
          <a:xfrm>
            <a:off x="4032167" y="3101041"/>
            <a:ext cx="4117395" cy="646331"/>
          </a:xfrm>
          <a:prstGeom prst="rect">
            <a:avLst/>
          </a:prstGeom>
          <a:noFill/>
        </p:spPr>
        <p:txBody>
          <a:bodyPr wrap="square">
            <a:spAutoFit/>
          </a:bodyPr>
          <a:lstStyle/>
          <a:p>
            <a:pPr algn="ctr"/>
            <a:r>
              <a:rPr lang="en-US" sz="3600" b="1" dirty="0" err="1">
                <a:solidFill>
                  <a:schemeClr val="bg1"/>
                </a:solidFill>
                <a:latin typeface="Arial" panose="020B0604020202020204" pitchFamily="34" charset="0"/>
                <a:cs typeface="Arial" panose="020B0604020202020204" pitchFamily="34" charset="0"/>
              </a:rPr>
              <a:t>Xem</a:t>
            </a:r>
            <a:r>
              <a:rPr lang="en-US" sz="3600" b="1" dirty="0">
                <a:solidFill>
                  <a:schemeClr val="bg1"/>
                </a:solidFill>
                <a:latin typeface="Arial" panose="020B0604020202020204" pitchFamily="34" charset="0"/>
                <a:cs typeface="Arial" panose="020B0604020202020204" pitchFamily="34" charset="0"/>
              </a:rPr>
              <a:t> </a:t>
            </a:r>
            <a:r>
              <a:rPr lang="en-US" sz="3600" b="1" dirty="0" err="1">
                <a:solidFill>
                  <a:schemeClr val="bg1"/>
                </a:solidFill>
                <a:latin typeface="Arial" panose="020B0604020202020204" pitchFamily="34" charset="0"/>
                <a:cs typeface="Arial" panose="020B0604020202020204" pitchFamily="34" charset="0"/>
              </a:rPr>
              <a:t>lại</a:t>
            </a:r>
            <a:r>
              <a:rPr lang="en-US" sz="3600" b="1" dirty="0">
                <a:solidFill>
                  <a:schemeClr val="bg1"/>
                </a:solidFill>
                <a:latin typeface="Arial" panose="020B0604020202020204" pitchFamily="34" charset="0"/>
                <a:cs typeface="Arial" panose="020B0604020202020204" pitchFamily="34" charset="0"/>
              </a:rPr>
              <a:t> </a:t>
            </a:r>
            <a:r>
              <a:rPr lang="en-US" sz="3600" b="1" dirty="0" err="1">
                <a:solidFill>
                  <a:schemeClr val="bg1"/>
                </a:solidFill>
                <a:latin typeface="Arial" panose="020B0604020202020204" pitchFamily="34" charset="0"/>
                <a:cs typeface="Arial" panose="020B0604020202020204" pitchFamily="34" charset="0"/>
              </a:rPr>
              <a:t>bài</a:t>
            </a:r>
            <a:r>
              <a:rPr lang="en-US" sz="3600" b="1" dirty="0">
                <a:solidFill>
                  <a:schemeClr val="bg1"/>
                </a:solidFill>
                <a:latin typeface="Arial" panose="020B0604020202020204" pitchFamily="34" charset="0"/>
                <a:cs typeface="Arial" panose="020B0604020202020204" pitchFamily="34" charset="0"/>
              </a:rPr>
              <a:t> </a:t>
            </a:r>
            <a:r>
              <a:rPr lang="en-US" sz="3600" b="1" dirty="0" err="1">
                <a:solidFill>
                  <a:schemeClr val="bg1"/>
                </a:solidFill>
                <a:latin typeface="Arial" panose="020B0604020202020204" pitchFamily="34" charset="0"/>
                <a:cs typeface="Arial" panose="020B0604020202020204" pitchFamily="34" charset="0"/>
              </a:rPr>
              <a:t>viết</a:t>
            </a:r>
            <a:r>
              <a:rPr lang="en-US" sz="3600" b="1"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18908035"/>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a:extLst>
              <a:ext uri="{FF2B5EF4-FFF2-40B4-BE49-F238E27FC236}">
                <a16:creationId xmlns:a16="http://schemas.microsoft.com/office/drawing/2014/main" xmlns="" id="{106DE3E7-7E2D-4372-A3B1-63875C9D32B9}"/>
              </a:ext>
            </a:extLst>
          </p:cNvPr>
          <p:cNvGrpSpPr/>
          <p:nvPr/>
        </p:nvGrpSpPr>
        <p:grpSpPr>
          <a:xfrm>
            <a:off x="-10268" y="0"/>
            <a:ext cx="12202268" cy="6858000"/>
            <a:chOff x="-10268" y="0"/>
            <a:chExt cx="12202268" cy="6858000"/>
          </a:xfrm>
        </p:grpSpPr>
        <p:pic>
          <p:nvPicPr>
            <p:cNvPr id="45" name="图片 44">
              <a:extLst>
                <a:ext uri="{FF2B5EF4-FFF2-40B4-BE49-F238E27FC236}">
                  <a16:creationId xmlns:a16="http://schemas.microsoft.com/office/drawing/2014/main" xmlns="" id="{9F1B1472-2726-439E-B3E9-562F5A73E6AC}"/>
                </a:ext>
              </a:extLst>
            </p:cNvPr>
            <p:cNvPicPr>
              <a:picLocks noChangeAspect="1"/>
            </p:cNvPicPr>
            <p:nvPr/>
          </p:nvPicPr>
          <p:blipFill rotWithShape="1">
            <a:blip r:embed="rId3">
              <a:extLst>
                <a:ext uri="{28A0092B-C50C-407E-A947-70E740481C1C}">
                  <a14:useLocalDpi xmlns:a14="http://schemas.microsoft.com/office/drawing/2010/main" val="0"/>
                </a:ext>
              </a:extLst>
            </a:blip>
            <a:srcRect l="13770" t="17453" r="12384" b="8701"/>
            <a:stretch/>
          </p:blipFill>
          <p:spPr>
            <a:xfrm>
              <a:off x="0" y="0"/>
              <a:ext cx="12192000" cy="6858000"/>
            </a:xfrm>
            <a:prstGeom prst="rect">
              <a:avLst/>
            </a:prstGeom>
          </p:spPr>
        </p:pic>
        <p:sp>
          <p:nvSpPr>
            <p:cNvPr id="47" name="矩形 46">
              <a:extLst>
                <a:ext uri="{FF2B5EF4-FFF2-40B4-BE49-F238E27FC236}">
                  <a16:creationId xmlns:a16="http://schemas.microsoft.com/office/drawing/2014/main" xmlns="" id="{E769F318-6982-4FEF-92D4-DDD988436FDF}"/>
                </a:ext>
              </a:extLst>
            </p:cNvPr>
            <p:cNvSpPr/>
            <p:nvPr/>
          </p:nvSpPr>
          <p:spPr>
            <a:xfrm flipV="1">
              <a:off x="-10268" y="999131"/>
              <a:ext cx="12202268" cy="573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5号-经典雅黑" panose="02000000000000000000" pitchFamily="2" charset="-122"/>
                <a:ea typeface="字魂35号-经典雅黑" panose="02000000000000000000" pitchFamily="2" charset="-122"/>
              </a:endParaRPr>
            </a:p>
          </p:txBody>
        </p:sp>
      </p:grpSp>
      <p:sp>
        <p:nvSpPr>
          <p:cNvPr id="15" name="Rectangle 4">
            <a:extLst>
              <a:ext uri="{FF2B5EF4-FFF2-40B4-BE49-F238E27FC236}">
                <a16:creationId xmlns:a16="http://schemas.microsoft.com/office/drawing/2014/main" xmlns="" id="{E0B36EF5-42C3-49CE-8D5F-D1F662FBCB4D}"/>
              </a:ext>
            </a:extLst>
          </p:cNvPr>
          <p:cNvSpPr/>
          <p:nvPr/>
        </p:nvSpPr>
        <p:spPr>
          <a:xfrm>
            <a:off x="1681119" y="1732580"/>
            <a:ext cx="8819493" cy="3458223"/>
          </a:xfrm>
          <a:prstGeom prst="rect">
            <a:avLst/>
          </a:prstGeom>
          <a:solidFill>
            <a:srgbClr val="4396A8"/>
          </a:solidFill>
          <a:ln w="25400" cap="flat" cmpd="sng" algn="ctr">
            <a:noFill/>
            <a:prstDash val="solid"/>
          </a:ln>
          <a:effectLst/>
        </p:spPr>
        <p:txBody>
          <a:bodyPr anchor="ctr"/>
          <a:lstStyle/>
          <a:p>
            <a:pPr algn="ctr" defTabSz="1217295" eaLnBrk="1" fontAlgn="auto" hangingPunct="1">
              <a:spcBef>
                <a:spcPts val="0"/>
              </a:spcBef>
              <a:spcAft>
                <a:spcPts val="0"/>
              </a:spcAft>
              <a:defRPr/>
            </a:pPr>
            <a:endParaRPr lang="en-US" sz="3190" kern="0" dirty="0">
              <a:solidFill>
                <a:prstClr val="white"/>
              </a:solidFill>
              <a:latin typeface="字魂35号-经典雅黑" panose="02000000000000000000" pitchFamily="2" charset="-122"/>
              <a:ea typeface="字魂35号-经典雅黑" panose="02000000000000000000" pitchFamily="2" charset="-122"/>
              <a:sym typeface="Arial" panose="020B0604020202020204" pitchFamily="34" charset="0"/>
            </a:endParaRPr>
          </a:p>
        </p:txBody>
      </p:sp>
      <p:sp>
        <p:nvSpPr>
          <p:cNvPr id="49" name="文本框 9">
            <a:extLst>
              <a:ext uri="{FF2B5EF4-FFF2-40B4-BE49-F238E27FC236}">
                <a16:creationId xmlns:a16="http://schemas.microsoft.com/office/drawing/2014/main" xmlns="" id="{EB71E88C-F5A9-4776-BD03-E9386F98119E}"/>
              </a:ext>
            </a:extLst>
          </p:cNvPr>
          <p:cNvSpPr txBox="1"/>
          <p:nvPr/>
        </p:nvSpPr>
        <p:spPr>
          <a:xfrm>
            <a:off x="2718546" y="2676861"/>
            <a:ext cx="6754908" cy="1569660"/>
          </a:xfrm>
          <a:prstGeom prst="rect">
            <a:avLst/>
          </a:prstGeom>
          <a:noFill/>
        </p:spPr>
        <p:txBody>
          <a:bodyPr wrap="square" rtlCol="0">
            <a:spAutoFit/>
          </a:bodyPr>
          <a:lstStyle/>
          <a:p>
            <a:pPr algn="ctr"/>
            <a:r>
              <a:rPr lang="en-US" altLang="zh-CN" sz="9600" b="1" dirty="0">
                <a:ln w="6600">
                  <a:solidFill>
                    <a:schemeClr val="accent2"/>
                  </a:solidFill>
                  <a:prstDash val="solid"/>
                </a:ln>
                <a:solidFill>
                  <a:srgbClr val="FFFFFF"/>
                </a:solidFill>
                <a:effectLst>
                  <a:outerShdw dist="38100" dir="2700000" algn="tl" rotWithShape="0">
                    <a:schemeClr val="accent2"/>
                  </a:outerShdw>
                </a:effectLst>
                <a:latin typeface="iCiel Cadena" panose="02000503000000020004" pitchFamily="2" charset="0"/>
                <a:ea typeface="UD Digi Kyokasho N-B" panose="02020700000000000000" pitchFamily="18" charset="-128"/>
              </a:rPr>
              <a:t>KHỞI ĐỘNG</a:t>
            </a:r>
            <a:endParaRPr lang="zh-CN" altLang="en-US" sz="9600" b="1" dirty="0">
              <a:ln w="6600">
                <a:solidFill>
                  <a:schemeClr val="accent2"/>
                </a:solidFill>
                <a:prstDash val="solid"/>
              </a:ln>
              <a:solidFill>
                <a:srgbClr val="FFFFFF"/>
              </a:solidFill>
              <a:effectLst>
                <a:outerShdw dist="38100" dir="2700000" algn="tl" rotWithShape="0">
                  <a:schemeClr val="accent2"/>
                </a:outerShdw>
              </a:effectLst>
              <a:latin typeface="iCiel Cadena" panose="02000503000000020004" pitchFamily="2" charset="0"/>
              <a:ea typeface="UD Digi Kyokasho N-B" panose="02020700000000000000" pitchFamily="18" charset="-128"/>
            </a:endParaRPr>
          </a:p>
        </p:txBody>
      </p:sp>
    </p:spTree>
    <p:extLst>
      <p:ext uri="{BB962C8B-B14F-4D97-AF65-F5344CB8AC3E}">
        <p14:creationId xmlns:p14="http://schemas.microsoft.com/office/powerpoint/2010/main" val="1458591487"/>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xmlns="" id="{64D363B2-E60C-4E61-BB97-EFAAA320DFCD}"/>
              </a:ext>
            </a:extLst>
          </p:cNvPr>
          <p:cNvGrpSpPr/>
          <p:nvPr/>
        </p:nvGrpSpPr>
        <p:grpSpPr>
          <a:xfrm>
            <a:off x="-10268" y="0"/>
            <a:ext cx="12202268" cy="6858000"/>
            <a:chOff x="-10268" y="0"/>
            <a:chExt cx="12202268" cy="6858000"/>
          </a:xfrm>
        </p:grpSpPr>
        <p:pic>
          <p:nvPicPr>
            <p:cNvPr id="31" name="图片 30">
              <a:extLst>
                <a:ext uri="{FF2B5EF4-FFF2-40B4-BE49-F238E27FC236}">
                  <a16:creationId xmlns:a16="http://schemas.microsoft.com/office/drawing/2014/main" xmlns="" id="{41A64295-D11D-44E2-AAED-20015D2B16D4}"/>
                </a:ext>
              </a:extLst>
            </p:cNvPr>
            <p:cNvPicPr>
              <a:picLocks noChangeAspect="1"/>
            </p:cNvPicPr>
            <p:nvPr/>
          </p:nvPicPr>
          <p:blipFill rotWithShape="1">
            <a:blip r:embed="rId4">
              <a:extLst>
                <a:ext uri="{28A0092B-C50C-407E-A947-70E740481C1C}">
                  <a14:useLocalDpi xmlns:a14="http://schemas.microsoft.com/office/drawing/2010/main" val="0"/>
                </a:ext>
              </a:extLst>
            </a:blip>
            <a:srcRect l="13770" t="17453" r="12384" b="8701"/>
            <a:stretch/>
          </p:blipFill>
          <p:spPr>
            <a:xfrm>
              <a:off x="0" y="0"/>
              <a:ext cx="12192000" cy="6858000"/>
            </a:xfrm>
            <a:prstGeom prst="rect">
              <a:avLst/>
            </a:prstGeom>
          </p:spPr>
        </p:pic>
        <p:grpSp>
          <p:nvGrpSpPr>
            <p:cNvPr id="32" name="组合 31">
              <a:extLst>
                <a:ext uri="{FF2B5EF4-FFF2-40B4-BE49-F238E27FC236}">
                  <a16:creationId xmlns:a16="http://schemas.microsoft.com/office/drawing/2014/main" xmlns="" id="{E2299E67-B11C-4C2F-AAEB-9F134C926580}"/>
                </a:ext>
              </a:extLst>
            </p:cNvPr>
            <p:cNvGrpSpPr/>
            <p:nvPr/>
          </p:nvGrpSpPr>
          <p:grpSpPr>
            <a:xfrm>
              <a:off x="-10268" y="110625"/>
              <a:ext cx="12202268" cy="6623547"/>
              <a:chOff x="-10268" y="110625"/>
              <a:chExt cx="12202268" cy="6623547"/>
            </a:xfrm>
          </p:grpSpPr>
          <p:sp>
            <p:nvSpPr>
              <p:cNvPr id="33" name="矩形 32">
                <a:extLst>
                  <a:ext uri="{FF2B5EF4-FFF2-40B4-BE49-F238E27FC236}">
                    <a16:creationId xmlns:a16="http://schemas.microsoft.com/office/drawing/2014/main" xmlns="" id="{5F1E28E5-4B49-468A-A131-E53E15CEE271}"/>
                  </a:ext>
                </a:extLst>
              </p:cNvPr>
              <p:cNvSpPr/>
              <p:nvPr/>
            </p:nvSpPr>
            <p:spPr>
              <a:xfrm flipV="1">
                <a:off x="-10268" y="999131"/>
                <a:ext cx="12202268" cy="573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5号-经典雅黑" panose="02000000000000000000" pitchFamily="2" charset="-122"/>
                  <a:ea typeface="字魂35号-经典雅黑" panose="02000000000000000000" pitchFamily="2" charset="-122"/>
                </a:endParaRPr>
              </a:p>
            </p:txBody>
          </p:sp>
          <p:sp>
            <p:nvSpPr>
              <p:cNvPr id="37" name="TextBox 2">
                <a:extLst>
                  <a:ext uri="{FF2B5EF4-FFF2-40B4-BE49-F238E27FC236}">
                    <a16:creationId xmlns:a16="http://schemas.microsoft.com/office/drawing/2014/main" xmlns="" id="{043ED993-0DE0-495F-BBC7-700ADE984F25}"/>
                  </a:ext>
                </a:extLst>
              </p:cNvPr>
              <p:cNvSpPr txBox="1"/>
              <p:nvPr/>
            </p:nvSpPr>
            <p:spPr>
              <a:xfrm>
                <a:off x="3931866" y="110625"/>
                <a:ext cx="4328268" cy="830997"/>
              </a:xfrm>
              <a:prstGeom prst="rect">
                <a:avLst/>
              </a:prstGeom>
              <a:noFill/>
            </p:spPr>
            <p:txBody>
              <a:bodyPr wrap="square" rtlCol="0">
                <a:spAutoFit/>
              </a:bodyPr>
              <a:lstStyle/>
              <a:p>
                <a:pPr lvl="0" algn="ctr">
                  <a:defRPr/>
                </a:pPr>
                <a:r>
                  <a:rPr lang="en-US" altLang="zh-CN" sz="48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Tả</a:t>
                </a:r>
                <a:r>
                  <a:rPr lang="en-US" altLang="zh-CN" sz="48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 </a:t>
                </a:r>
                <a:r>
                  <a:rPr lang="en-US" altLang="zh-CN" sz="48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cảnh</a:t>
                </a:r>
                <a:r>
                  <a:rPr lang="en-US" altLang="zh-CN" sz="48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 </a:t>
                </a:r>
                <a:r>
                  <a:rPr lang="en-US" altLang="zh-CN" sz="48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là</a:t>
                </a:r>
                <a:r>
                  <a:rPr lang="en-US" altLang="zh-CN" sz="48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 </a:t>
                </a:r>
                <a:r>
                  <a:rPr lang="en-US" altLang="zh-CN" sz="48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gì</a:t>
                </a:r>
                <a:r>
                  <a:rPr lang="en-US" altLang="zh-CN" sz="48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a:t>
                </a:r>
                <a:endParaRPr lang="zh-CN" altLang="en-US" sz="48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endParaRPr>
              </a:p>
            </p:txBody>
          </p:sp>
        </p:grpSp>
      </p:grpSp>
      <p:grpSp>
        <p:nvGrpSpPr>
          <p:cNvPr id="34" name="Nhóm 33">
            <a:extLst>
              <a:ext uri="{FF2B5EF4-FFF2-40B4-BE49-F238E27FC236}">
                <a16:creationId xmlns:a16="http://schemas.microsoft.com/office/drawing/2014/main" xmlns="" id="{AC80C61E-0478-4F5F-8B88-DA72BD5728D5}"/>
              </a:ext>
            </a:extLst>
          </p:cNvPr>
          <p:cNvGrpSpPr/>
          <p:nvPr/>
        </p:nvGrpSpPr>
        <p:grpSpPr>
          <a:xfrm>
            <a:off x="238760" y="1473200"/>
            <a:ext cx="11587588" cy="1290320"/>
            <a:chOff x="238760" y="1473200"/>
            <a:chExt cx="11587588" cy="1290320"/>
          </a:xfrm>
        </p:grpSpPr>
        <p:sp>
          <p:nvSpPr>
            <p:cNvPr id="28" name="Hình chữ nhật: Góc Tròn 27">
              <a:extLst>
                <a:ext uri="{FF2B5EF4-FFF2-40B4-BE49-F238E27FC236}">
                  <a16:creationId xmlns:a16="http://schemas.microsoft.com/office/drawing/2014/main" xmlns="" id="{5E0F170D-86DF-4A3E-87FB-BA66FCC94DBB}"/>
                </a:ext>
              </a:extLst>
            </p:cNvPr>
            <p:cNvSpPr/>
            <p:nvPr/>
          </p:nvSpPr>
          <p:spPr>
            <a:xfrm>
              <a:off x="812800" y="1473200"/>
              <a:ext cx="11003280" cy="1290320"/>
            </a:xfrm>
            <a:prstGeom prst="roundRect">
              <a:avLst/>
            </a:prstGeom>
            <a:solidFill>
              <a:srgbClr val="4295A7"/>
            </a:solidFill>
            <a:ln w="38100">
              <a:solidFill>
                <a:srgbClr val="295E69"/>
              </a:solidFill>
              <a:prstDash val="dash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Hình Bầu dục 26">
              <a:extLst>
                <a:ext uri="{FF2B5EF4-FFF2-40B4-BE49-F238E27FC236}">
                  <a16:creationId xmlns:a16="http://schemas.microsoft.com/office/drawing/2014/main" xmlns="" id="{8D7E9A58-E014-4FA2-A3D7-393653435D12}"/>
                </a:ext>
              </a:extLst>
            </p:cNvPr>
            <p:cNvSpPr/>
            <p:nvPr/>
          </p:nvSpPr>
          <p:spPr>
            <a:xfrm>
              <a:off x="238760" y="1671320"/>
              <a:ext cx="995680" cy="894080"/>
            </a:xfrm>
            <a:prstGeom prst="ellipse">
              <a:avLst/>
            </a:prstGeom>
            <a:solidFill>
              <a:srgbClr val="F3D4B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A.</a:t>
              </a:r>
            </a:p>
          </p:txBody>
        </p:sp>
        <p:sp>
          <p:nvSpPr>
            <p:cNvPr id="35" name="Hộp Văn bản 34">
              <a:extLst>
                <a:ext uri="{FF2B5EF4-FFF2-40B4-BE49-F238E27FC236}">
                  <a16:creationId xmlns:a16="http://schemas.microsoft.com/office/drawing/2014/main" xmlns="" id="{F3130081-9C3B-4F9F-90ED-30DB4A6D99EB}"/>
                </a:ext>
              </a:extLst>
            </p:cNvPr>
            <p:cNvSpPr txBox="1"/>
            <p:nvPr/>
          </p:nvSpPr>
          <p:spPr>
            <a:xfrm>
              <a:off x="1280268" y="1539240"/>
              <a:ext cx="10546080" cy="1077218"/>
            </a:xfrm>
            <a:prstGeom prst="rect">
              <a:avLst/>
            </a:prstGeom>
            <a:noFill/>
          </p:spPr>
          <p:txBody>
            <a:bodyPr wrap="square">
              <a:spAutoFit/>
            </a:bodyPr>
            <a:lstStyle/>
            <a:p>
              <a:r>
                <a:rPr lang="en-US" sz="3200" b="0" i="0" dirty="0" err="1">
                  <a:solidFill>
                    <a:schemeClr val="bg1"/>
                  </a:solidFill>
                  <a:effectLst/>
                  <a:latin typeface="Arial" panose="020B0604020202020204" pitchFamily="34" charset="0"/>
                  <a:cs typeface="Arial" panose="020B0604020202020204" pitchFamily="34" charset="0"/>
                </a:rPr>
                <a:t>Là</a:t>
              </a:r>
              <a:r>
                <a:rPr lang="en-US" sz="3200" b="0" i="0" dirty="0">
                  <a:solidFill>
                    <a:schemeClr val="bg1"/>
                  </a:solidFill>
                  <a:effectLst/>
                  <a:latin typeface="Arial" panose="020B0604020202020204" pitchFamily="34" charset="0"/>
                  <a:cs typeface="Arial" panose="020B0604020202020204" pitchFamily="34" charset="0"/>
                </a:rPr>
                <a:t> </a:t>
              </a:r>
              <a:r>
                <a:rPr lang="en-US" sz="3200" b="0" i="0" dirty="0" err="1">
                  <a:solidFill>
                    <a:schemeClr val="bg1"/>
                  </a:solidFill>
                  <a:effectLst/>
                  <a:latin typeface="Arial" panose="020B0604020202020204" pitchFamily="34" charset="0"/>
                  <a:cs typeface="Arial" panose="020B0604020202020204" pitchFamily="34" charset="0"/>
                </a:rPr>
                <a:t>gợi</a:t>
              </a:r>
              <a:r>
                <a:rPr lang="en-US" sz="3200" b="0" i="0" dirty="0">
                  <a:solidFill>
                    <a:schemeClr val="bg1"/>
                  </a:solidFill>
                  <a:effectLst/>
                  <a:latin typeface="Arial" panose="020B0604020202020204" pitchFamily="34" charset="0"/>
                  <a:cs typeface="Arial" panose="020B0604020202020204" pitchFamily="34" charset="0"/>
                </a:rPr>
                <a:t> </a:t>
              </a:r>
              <a:r>
                <a:rPr lang="en-US" sz="3200" b="0" i="0" dirty="0" err="1">
                  <a:solidFill>
                    <a:schemeClr val="bg1"/>
                  </a:solidFill>
                  <a:effectLst/>
                  <a:latin typeface="Arial" panose="020B0604020202020204" pitchFamily="34" charset="0"/>
                  <a:cs typeface="Arial" panose="020B0604020202020204" pitchFamily="34" charset="0"/>
                </a:rPr>
                <a:t>tả</a:t>
              </a:r>
              <a:r>
                <a:rPr lang="en-US" sz="3200" b="0" i="0" dirty="0">
                  <a:solidFill>
                    <a:schemeClr val="bg1"/>
                  </a:solidFill>
                  <a:effectLst/>
                  <a:latin typeface="Arial" panose="020B0604020202020204" pitchFamily="34" charset="0"/>
                  <a:cs typeface="Arial" panose="020B0604020202020204" pitchFamily="34" charset="0"/>
                </a:rPr>
                <a:t> </a:t>
              </a:r>
              <a:r>
                <a:rPr lang="en-US" sz="3200" b="0" i="0" dirty="0" err="1">
                  <a:solidFill>
                    <a:schemeClr val="bg1"/>
                  </a:solidFill>
                  <a:effectLst/>
                  <a:latin typeface="Arial" panose="020B0604020202020204" pitchFamily="34" charset="0"/>
                  <a:cs typeface="Arial" panose="020B0604020202020204" pitchFamily="34" charset="0"/>
                </a:rPr>
                <a:t>những</a:t>
              </a:r>
              <a:r>
                <a:rPr lang="en-US" sz="3200" b="0" i="0" dirty="0">
                  <a:solidFill>
                    <a:schemeClr val="bg1"/>
                  </a:solidFill>
                  <a:effectLst/>
                  <a:latin typeface="Arial" panose="020B0604020202020204" pitchFamily="34" charset="0"/>
                  <a:cs typeface="Arial" panose="020B0604020202020204" pitchFamily="34" charset="0"/>
                </a:rPr>
                <a:t> </a:t>
              </a:r>
              <a:r>
                <a:rPr lang="en-US" sz="3200" b="0" i="0" dirty="0" err="1">
                  <a:solidFill>
                    <a:schemeClr val="bg1"/>
                  </a:solidFill>
                  <a:effectLst/>
                  <a:latin typeface="Arial" panose="020B0604020202020204" pitchFamily="34" charset="0"/>
                  <a:cs typeface="Arial" panose="020B0604020202020204" pitchFamily="34" charset="0"/>
                </a:rPr>
                <a:t>bức</a:t>
              </a:r>
              <a:r>
                <a:rPr lang="en-US" sz="3200" b="0" i="0" dirty="0">
                  <a:solidFill>
                    <a:schemeClr val="bg1"/>
                  </a:solidFill>
                  <a:effectLst/>
                  <a:latin typeface="Arial" panose="020B0604020202020204" pitchFamily="34" charset="0"/>
                  <a:cs typeface="Arial" panose="020B0604020202020204" pitchFamily="34" charset="0"/>
                </a:rPr>
                <a:t> </a:t>
              </a:r>
              <a:r>
                <a:rPr lang="en-US" sz="3200" b="0" i="0" dirty="0" err="1">
                  <a:solidFill>
                    <a:schemeClr val="bg1"/>
                  </a:solidFill>
                  <a:effectLst/>
                  <a:latin typeface="Arial" panose="020B0604020202020204" pitchFamily="34" charset="0"/>
                  <a:cs typeface="Arial" panose="020B0604020202020204" pitchFamily="34" charset="0"/>
                </a:rPr>
                <a:t>tranh</a:t>
              </a:r>
              <a:r>
                <a:rPr lang="en-US" sz="3200" b="0" i="0" dirty="0">
                  <a:solidFill>
                    <a:schemeClr val="bg1"/>
                  </a:solidFill>
                  <a:effectLst/>
                  <a:latin typeface="Arial" panose="020B0604020202020204" pitchFamily="34" charset="0"/>
                  <a:cs typeface="Arial" panose="020B0604020202020204" pitchFamily="34" charset="0"/>
                </a:rPr>
                <a:t> </a:t>
              </a:r>
              <a:r>
                <a:rPr lang="en-US" sz="3200" b="0" i="0" dirty="0" err="1">
                  <a:solidFill>
                    <a:schemeClr val="bg1"/>
                  </a:solidFill>
                  <a:effectLst/>
                  <a:latin typeface="Arial" panose="020B0604020202020204" pitchFamily="34" charset="0"/>
                  <a:cs typeface="Arial" panose="020B0604020202020204" pitchFamily="34" charset="0"/>
                </a:rPr>
                <a:t>về</a:t>
              </a:r>
              <a:r>
                <a:rPr lang="en-US" sz="3200" b="0" i="0" dirty="0">
                  <a:solidFill>
                    <a:schemeClr val="bg1"/>
                  </a:solidFill>
                  <a:effectLst/>
                  <a:latin typeface="Arial" panose="020B0604020202020204" pitchFamily="34" charset="0"/>
                  <a:cs typeface="Arial" panose="020B0604020202020204" pitchFamily="34" charset="0"/>
                </a:rPr>
                <a:t> </a:t>
              </a:r>
              <a:r>
                <a:rPr lang="en-US" sz="3200" b="0" i="0" dirty="0" err="1">
                  <a:solidFill>
                    <a:schemeClr val="bg1"/>
                  </a:solidFill>
                  <a:effectLst/>
                  <a:latin typeface="Arial" panose="020B0604020202020204" pitchFamily="34" charset="0"/>
                  <a:cs typeface="Arial" panose="020B0604020202020204" pitchFamily="34" charset="0"/>
                </a:rPr>
                <a:t>thiên</a:t>
              </a:r>
              <a:r>
                <a:rPr lang="en-US" sz="3200" b="0" i="0" dirty="0">
                  <a:solidFill>
                    <a:schemeClr val="bg1"/>
                  </a:solidFill>
                  <a:effectLst/>
                  <a:latin typeface="Arial" panose="020B0604020202020204" pitchFamily="34" charset="0"/>
                  <a:cs typeface="Arial" panose="020B0604020202020204" pitchFamily="34" charset="0"/>
                </a:rPr>
                <a:t> </a:t>
              </a:r>
              <a:r>
                <a:rPr lang="en-US" sz="3200" b="0" i="0" dirty="0" err="1">
                  <a:solidFill>
                    <a:schemeClr val="bg1"/>
                  </a:solidFill>
                  <a:effectLst/>
                  <a:latin typeface="Arial" panose="020B0604020202020204" pitchFamily="34" charset="0"/>
                  <a:cs typeface="Arial" panose="020B0604020202020204" pitchFamily="34" charset="0"/>
                </a:rPr>
                <a:t>nhiên</a:t>
              </a:r>
              <a:r>
                <a:rPr lang="en-US" sz="3200" b="0" i="0" dirty="0">
                  <a:solidFill>
                    <a:schemeClr val="bg1"/>
                  </a:solidFill>
                  <a:effectLst/>
                  <a:latin typeface="Arial" panose="020B0604020202020204" pitchFamily="34" charset="0"/>
                  <a:cs typeface="Arial" panose="020B0604020202020204" pitchFamily="34" charset="0"/>
                </a:rPr>
                <a:t> hay </a:t>
              </a:r>
              <a:r>
                <a:rPr lang="en-US" sz="3200" b="0" i="0" dirty="0" err="1">
                  <a:solidFill>
                    <a:schemeClr val="bg1"/>
                  </a:solidFill>
                  <a:effectLst/>
                  <a:latin typeface="Arial" panose="020B0604020202020204" pitchFamily="34" charset="0"/>
                  <a:cs typeface="Arial" panose="020B0604020202020204" pitchFamily="34" charset="0"/>
                </a:rPr>
                <a:t>cảnh</a:t>
              </a:r>
              <a:r>
                <a:rPr lang="en-US" sz="3200" b="0" i="0" dirty="0">
                  <a:solidFill>
                    <a:schemeClr val="bg1"/>
                  </a:solidFill>
                  <a:effectLst/>
                  <a:latin typeface="Arial" panose="020B0604020202020204" pitchFamily="34" charset="0"/>
                  <a:cs typeface="Arial" panose="020B0604020202020204" pitchFamily="34" charset="0"/>
                </a:rPr>
                <a:t> </a:t>
              </a:r>
              <a:endParaRPr lang="en-US" sz="3200" b="0" i="0" dirty="0" smtClean="0">
                <a:solidFill>
                  <a:schemeClr val="bg1"/>
                </a:solidFill>
                <a:effectLst/>
                <a:latin typeface="Arial" panose="020B0604020202020204" pitchFamily="34" charset="0"/>
                <a:cs typeface="Arial" panose="020B0604020202020204" pitchFamily="34" charset="0"/>
              </a:endParaRPr>
            </a:p>
            <a:p>
              <a:r>
                <a:rPr lang="en-US" sz="3200" b="0" i="0" dirty="0" err="1" smtClean="0">
                  <a:solidFill>
                    <a:schemeClr val="bg1"/>
                  </a:solidFill>
                  <a:effectLst/>
                  <a:latin typeface="Arial" panose="020B0604020202020204" pitchFamily="34" charset="0"/>
                  <a:cs typeface="Arial" panose="020B0604020202020204" pitchFamily="34" charset="0"/>
                </a:rPr>
                <a:t>sinh</a:t>
              </a:r>
              <a:r>
                <a:rPr lang="en-US" sz="3200" b="0" i="0" dirty="0" smtClean="0">
                  <a:solidFill>
                    <a:schemeClr val="bg1"/>
                  </a:solidFill>
                  <a:effectLst/>
                  <a:latin typeface="Arial" panose="020B0604020202020204" pitchFamily="34" charset="0"/>
                  <a:cs typeface="Arial" panose="020B0604020202020204" pitchFamily="34" charset="0"/>
                </a:rPr>
                <a:t> </a:t>
              </a:r>
              <a:r>
                <a:rPr lang="en-US" sz="3200" b="0" i="0" dirty="0" err="1" smtClean="0">
                  <a:solidFill>
                    <a:schemeClr val="bg1"/>
                  </a:solidFill>
                  <a:effectLst/>
                  <a:latin typeface="Arial" panose="020B0604020202020204" pitchFamily="34" charset="0"/>
                  <a:cs typeface="Arial" panose="020B0604020202020204" pitchFamily="34" charset="0"/>
                </a:rPr>
                <a:t>hoạt</a:t>
              </a:r>
              <a:r>
                <a:rPr lang="en-US" sz="3200" dirty="0">
                  <a:solidFill>
                    <a:schemeClr val="bg1"/>
                  </a:solidFill>
                  <a:latin typeface="Arial" panose="020B0604020202020204" pitchFamily="34" charset="0"/>
                  <a:cs typeface="Arial" panose="020B0604020202020204" pitchFamily="34" charset="0"/>
                </a:rPr>
                <a:t>.</a:t>
              </a:r>
              <a:endParaRPr lang="en-US" sz="3200" dirty="0">
                <a:solidFill>
                  <a:schemeClr val="bg1"/>
                </a:solidFill>
                <a:latin typeface="Arial" panose="020B0604020202020204" pitchFamily="34" charset="0"/>
                <a:cs typeface="Arial" panose="020B0604020202020204" pitchFamily="34" charset="0"/>
              </a:endParaRPr>
            </a:p>
          </p:txBody>
        </p:sp>
      </p:grpSp>
      <p:grpSp>
        <p:nvGrpSpPr>
          <p:cNvPr id="38" name="Nhóm 37">
            <a:extLst>
              <a:ext uri="{FF2B5EF4-FFF2-40B4-BE49-F238E27FC236}">
                <a16:creationId xmlns:a16="http://schemas.microsoft.com/office/drawing/2014/main" xmlns="" id="{B379F3ED-EF1E-46D2-A0C5-26D7FDC04AA1}"/>
              </a:ext>
            </a:extLst>
          </p:cNvPr>
          <p:cNvGrpSpPr/>
          <p:nvPr/>
        </p:nvGrpSpPr>
        <p:grpSpPr>
          <a:xfrm>
            <a:off x="297072" y="3058160"/>
            <a:ext cx="11587588" cy="1290320"/>
            <a:chOff x="238760" y="1473200"/>
            <a:chExt cx="11587588" cy="1290320"/>
          </a:xfrm>
        </p:grpSpPr>
        <p:sp>
          <p:nvSpPr>
            <p:cNvPr id="39" name="Hình chữ nhật: Góc Tròn 38">
              <a:extLst>
                <a:ext uri="{FF2B5EF4-FFF2-40B4-BE49-F238E27FC236}">
                  <a16:creationId xmlns:a16="http://schemas.microsoft.com/office/drawing/2014/main" xmlns="" id="{E7405459-0CB5-4BBF-A030-165F4568C4E6}"/>
                </a:ext>
              </a:extLst>
            </p:cNvPr>
            <p:cNvSpPr/>
            <p:nvPr/>
          </p:nvSpPr>
          <p:spPr>
            <a:xfrm>
              <a:off x="812800" y="1473200"/>
              <a:ext cx="11003280" cy="1290320"/>
            </a:xfrm>
            <a:prstGeom prst="roundRect">
              <a:avLst/>
            </a:prstGeom>
            <a:solidFill>
              <a:srgbClr val="4295A7"/>
            </a:solidFill>
            <a:ln w="38100">
              <a:solidFill>
                <a:srgbClr val="295E69"/>
              </a:solidFill>
              <a:prstDash val="dash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Hình Bầu dục 39">
              <a:extLst>
                <a:ext uri="{FF2B5EF4-FFF2-40B4-BE49-F238E27FC236}">
                  <a16:creationId xmlns:a16="http://schemas.microsoft.com/office/drawing/2014/main" xmlns="" id="{C8B2B4D2-F9BF-4F89-A4C8-3C1C59578ABD}"/>
                </a:ext>
              </a:extLst>
            </p:cNvPr>
            <p:cNvSpPr/>
            <p:nvPr/>
          </p:nvSpPr>
          <p:spPr>
            <a:xfrm>
              <a:off x="238760" y="1671320"/>
              <a:ext cx="995680" cy="894080"/>
            </a:xfrm>
            <a:prstGeom prst="ellipse">
              <a:avLst/>
            </a:prstGeom>
            <a:solidFill>
              <a:srgbClr val="F3D4B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B.</a:t>
              </a:r>
            </a:p>
          </p:txBody>
        </p:sp>
        <p:sp>
          <p:nvSpPr>
            <p:cNvPr id="41" name="Hộp Văn bản 40">
              <a:extLst>
                <a:ext uri="{FF2B5EF4-FFF2-40B4-BE49-F238E27FC236}">
                  <a16:creationId xmlns:a16="http://schemas.microsoft.com/office/drawing/2014/main" xmlns="" id="{EE87F55C-4A1A-4CBE-990C-FC9E6B549B11}"/>
                </a:ext>
              </a:extLst>
            </p:cNvPr>
            <p:cNvSpPr txBox="1"/>
            <p:nvPr/>
          </p:nvSpPr>
          <p:spPr>
            <a:xfrm>
              <a:off x="1280268" y="1539240"/>
              <a:ext cx="10546080" cy="1077218"/>
            </a:xfrm>
            <a:prstGeom prst="rect">
              <a:avLst/>
            </a:prstGeom>
            <a:noFill/>
          </p:spPr>
          <p:txBody>
            <a:bodyPr wrap="square">
              <a:spAutoFit/>
            </a:bodyPr>
            <a:lstStyle/>
            <a:p>
              <a:r>
                <a:rPr lang="en-US" sz="3200" b="0" i="0">
                  <a:solidFill>
                    <a:schemeClr val="bg1"/>
                  </a:solidFill>
                  <a:effectLst/>
                  <a:latin typeface="Arial" panose="020B0604020202020204" pitchFamily="34" charset="0"/>
                  <a:cs typeface="Arial" panose="020B0604020202020204" pitchFamily="34" charset="0"/>
                </a:rPr>
                <a:t>Là chuỗi sự việc có đầu có đuôi, liên quan đến một số nhân vật.</a:t>
              </a:r>
              <a:endParaRPr lang="en-US" sz="3200">
                <a:solidFill>
                  <a:schemeClr val="bg1"/>
                </a:solidFill>
                <a:latin typeface="Arial" panose="020B0604020202020204" pitchFamily="34" charset="0"/>
                <a:cs typeface="Arial" panose="020B0604020202020204" pitchFamily="34" charset="0"/>
              </a:endParaRPr>
            </a:p>
          </p:txBody>
        </p:sp>
      </p:grpSp>
      <p:grpSp>
        <p:nvGrpSpPr>
          <p:cNvPr id="42" name="Nhóm 41">
            <a:extLst>
              <a:ext uri="{FF2B5EF4-FFF2-40B4-BE49-F238E27FC236}">
                <a16:creationId xmlns:a16="http://schemas.microsoft.com/office/drawing/2014/main" xmlns="" id="{EC1891A6-C322-41B4-B63C-72D4F92319EB}"/>
              </a:ext>
            </a:extLst>
          </p:cNvPr>
          <p:cNvGrpSpPr/>
          <p:nvPr/>
        </p:nvGrpSpPr>
        <p:grpSpPr>
          <a:xfrm>
            <a:off x="228492" y="4739640"/>
            <a:ext cx="11587588" cy="1290320"/>
            <a:chOff x="238760" y="1473200"/>
            <a:chExt cx="11587588" cy="1290320"/>
          </a:xfrm>
        </p:grpSpPr>
        <p:sp>
          <p:nvSpPr>
            <p:cNvPr id="43" name="Hình chữ nhật: Góc Tròn 42">
              <a:extLst>
                <a:ext uri="{FF2B5EF4-FFF2-40B4-BE49-F238E27FC236}">
                  <a16:creationId xmlns:a16="http://schemas.microsoft.com/office/drawing/2014/main" xmlns="" id="{29CDBBA9-9957-4F17-A52E-975B9F2CCE12}"/>
                </a:ext>
              </a:extLst>
            </p:cNvPr>
            <p:cNvSpPr/>
            <p:nvPr/>
          </p:nvSpPr>
          <p:spPr>
            <a:xfrm>
              <a:off x="812800" y="1473200"/>
              <a:ext cx="11003280" cy="1290320"/>
            </a:xfrm>
            <a:prstGeom prst="roundRect">
              <a:avLst/>
            </a:prstGeom>
            <a:solidFill>
              <a:srgbClr val="4295A7"/>
            </a:solidFill>
            <a:ln w="38100">
              <a:solidFill>
                <a:srgbClr val="295E69"/>
              </a:solidFill>
              <a:prstDash val="dash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4" name="Hình Bầu dục 43">
              <a:extLst>
                <a:ext uri="{FF2B5EF4-FFF2-40B4-BE49-F238E27FC236}">
                  <a16:creationId xmlns:a16="http://schemas.microsoft.com/office/drawing/2014/main" xmlns="" id="{B8E424BD-5BBA-481F-9337-1BCB86617C51}"/>
                </a:ext>
              </a:extLst>
            </p:cNvPr>
            <p:cNvSpPr/>
            <p:nvPr/>
          </p:nvSpPr>
          <p:spPr>
            <a:xfrm>
              <a:off x="238760" y="1671320"/>
              <a:ext cx="995680" cy="894080"/>
            </a:xfrm>
            <a:prstGeom prst="ellipse">
              <a:avLst/>
            </a:prstGeom>
            <a:solidFill>
              <a:srgbClr val="F3D4B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C.</a:t>
              </a:r>
            </a:p>
          </p:txBody>
        </p:sp>
        <p:sp>
          <p:nvSpPr>
            <p:cNvPr id="45" name="Hộp Văn bản 44">
              <a:extLst>
                <a:ext uri="{FF2B5EF4-FFF2-40B4-BE49-F238E27FC236}">
                  <a16:creationId xmlns:a16="http://schemas.microsoft.com/office/drawing/2014/main" xmlns="" id="{C057C217-442A-470E-93A7-8FCC225B3439}"/>
                </a:ext>
              </a:extLst>
            </p:cNvPr>
            <p:cNvSpPr txBox="1"/>
            <p:nvPr/>
          </p:nvSpPr>
          <p:spPr>
            <a:xfrm>
              <a:off x="1280268" y="1539240"/>
              <a:ext cx="10546080" cy="1077218"/>
            </a:xfrm>
            <a:prstGeom prst="rect">
              <a:avLst/>
            </a:prstGeom>
            <a:noFill/>
          </p:spPr>
          <p:txBody>
            <a:bodyPr wrap="square">
              <a:spAutoFit/>
            </a:bodyPr>
            <a:lstStyle/>
            <a:p>
              <a:r>
                <a:rPr lang="en-US" sz="3200" b="0" i="0" dirty="0" err="1">
                  <a:solidFill>
                    <a:schemeClr val="bg1"/>
                  </a:solidFill>
                  <a:effectLst/>
                  <a:latin typeface="Arial" panose="020B0604020202020204" pitchFamily="34" charset="0"/>
                  <a:cs typeface="Arial" panose="020B0604020202020204" pitchFamily="34" charset="0"/>
                </a:rPr>
                <a:t>Là</a:t>
              </a:r>
              <a:r>
                <a:rPr lang="en-US" sz="3200" b="0" i="0" dirty="0">
                  <a:solidFill>
                    <a:schemeClr val="bg1"/>
                  </a:solidFill>
                  <a:effectLst/>
                  <a:latin typeface="Arial" panose="020B0604020202020204" pitchFamily="34" charset="0"/>
                  <a:cs typeface="Arial" panose="020B0604020202020204" pitchFamily="34" charset="0"/>
                </a:rPr>
                <a:t> </a:t>
              </a:r>
              <a:r>
                <a:rPr lang="en-US" sz="3200" b="0" i="0" dirty="0" err="1">
                  <a:solidFill>
                    <a:schemeClr val="bg1"/>
                  </a:solidFill>
                  <a:effectLst/>
                  <a:latin typeface="Arial" panose="020B0604020202020204" pitchFamily="34" charset="0"/>
                  <a:cs typeface="Arial" panose="020B0604020202020204" pitchFamily="34" charset="0"/>
                </a:rPr>
                <a:t>gợi</a:t>
              </a:r>
              <a:r>
                <a:rPr lang="en-US" sz="3200" b="0" i="0" dirty="0">
                  <a:solidFill>
                    <a:schemeClr val="bg1"/>
                  </a:solidFill>
                  <a:effectLst/>
                  <a:latin typeface="Arial" panose="020B0604020202020204" pitchFamily="34" charset="0"/>
                  <a:cs typeface="Arial" panose="020B0604020202020204" pitchFamily="34" charset="0"/>
                </a:rPr>
                <a:t> </a:t>
              </a:r>
              <a:r>
                <a:rPr lang="en-US" sz="3200" b="0" i="0" dirty="0" err="1">
                  <a:solidFill>
                    <a:schemeClr val="bg1"/>
                  </a:solidFill>
                  <a:effectLst/>
                  <a:latin typeface="Arial" panose="020B0604020202020204" pitchFamily="34" charset="0"/>
                  <a:cs typeface="Arial" panose="020B0604020202020204" pitchFamily="34" charset="0"/>
                </a:rPr>
                <a:t>tả</a:t>
              </a:r>
              <a:r>
                <a:rPr lang="en-US" sz="3200" b="0" i="0" dirty="0">
                  <a:solidFill>
                    <a:schemeClr val="bg1"/>
                  </a:solidFill>
                  <a:effectLst/>
                  <a:latin typeface="Arial" panose="020B0604020202020204" pitchFamily="34" charset="0"/>
                  <a:cs typeface="Arial" panose="020B0604020202020204" pitchFamily="34" charset="0"/>
                </a:rPr>
                <a:t> </a:t>
              </a:r>
              <a:r>
                <a:rPr lang="en-US" sz="3200" b="0" i="0" dirty="0" err="1">
                  <a:solidFill>
                    <a:schemeClr val="bg1"/>
                  </a:solidFill>
                  <a:effectLst/>
                  <a:latin typeface="Arial" panose="020B0604020202020204" pitchFamily="34" charset="0"/>
                  <a:cs typeface="Arial" panose="020B0604020202020204" pitchFamily="34" charset="0"/>
                </a:rPr>
                <a:t>về</a:t>
              </a:r>
              <a:r>
                <a:rPr lang="en-US" sz="3200" b="0" i="0" dirty="0">
                  <a:solidFill>
                    <a:schemeClr val="bg1"/>
                  </a:solidFill>
                  <a:effectLst/>
                  <a:latin typeface="Arial" panose="020B0604020202020204" pitchFamily="34" charset="0"/>
                  <a:cs typeface="Arial" panose="020B0604020202020204" pitchFamily="34" charset="0"/>
                </a:rPr>
                <a:t> </a:t>
              </a:r>
              <a:r>
                <a:rPr lang="en-US" sz="3200" b="0" i="0" dirty="0" err="1">
                  <a:solidFill>
                    <a:schemeClr val="bg1"/>
                  </a:solidFill>
                  <a:effectLst/>
                  <a:latin typeface="Arial" panose="020B0604020202020204" pitchFamily="34" charset="0"/>
                  <a:cs typeface="Arial" panose="020B0604020202020204" pitchFamily="34" charset="0"/>
                </a:rPr>
                <a:t>hình</a:t>
              </a:r>
              <a:r>
                <a:rPr lang="en-US" sz="3200" b="0" i="0" dirty="0">
                  <a:solidFill>
                    <a:schemeClr val="bg1"/>
                  </a:solidFill>
                  <a:effectLst/>
                  <a:latin typeface="Arial" panose="020B0604020202020204" pitchFamily="34" charset="0"/>
                  <a:cs typeface="Arial" panose="020B0604020202020204" pitchFamily="34" charset="0"/>
                </a:rPr>
                <a:t> </a:t>
              </a:r>
              <a:r>
                <a:rPr lang="en-US" sz="3200" b="0" i="0" dirty="0" err="1">
                  <a:solidFill>
                    <a:schemeClr val="bg1"/>
                  </a:solidFill>
                  <a:effectLst/>
                  <a:latin typeface="Arial" panose="020B0604020202020204" pitchFamily="34" charset="0"/>
                  <a:cs typeface="Arial" panose="020B0604020202020204" pitchFamily="34" charset="0"/>
                </a:rPr>
                <a:t>dáng</a:t>
              </a:r>
              <a:r>
                <a:rPr lang="en-US" sz="3200" b="0" i="0" dirty="0">
                  <a:solidFill>
                    <a:schemeClr val="bg1"/>
                  </a:solidFill>
                  <a:effectLst/>
                  <a:latin typeface="Arial" panose="020B0604020202020204" pitchFamily="34" charset="0"/>
                  <a:cs typeface="Arial" panose="020B0604020202020204" pitchFamily="34" charset="0"/>
                </a:rPr>
                <a:t>, </a:t>
              </a:r>
              <a:r>
                <a:rPr lang="en-US" sz="3200" b="0" i="0" dirty="0" err="1">
                  <a:solidFill>
                    <a:schemeClr val="bg1"/>
                  </a:solidFill>
                  <a:effectLst/>
                  <a:latin typeface="Arial" panose="020B0604020202020204" pitchFamily="34" charset="0"/>
                  <a:cs typeface="Arial" panose="020B0604020202020204" pitchFamily="34" charset="0"/>
                </a:rPr>
                <a:t>đặc</a:t>
              </a:r>
              <a:r>
                <a:rPr lang="en-US" sz="3200" b="0" i="0" dirty="0">
                  <a:solidFill>
                    <a:schemeClr val="bg1"/>
                  </a:solidFill>
                  <a:effectLst/>
                  <a:latin typeface="Arial" panose="020B0604020202020204" pitchFamily="34" charset="0"/>
                  <a:cs typeface="Arial" panose="020B0604020202020204" pitchFamily="34" charset="0"/>
                </a:rPr>
                <a:t> </a:t>
              </a:r>
              <a:r>
                <a:rPr lang="en-US" sz="3200" b="0" i="0" dirty="0" err="1">
                  <a:solidFill>
                    <a:schemeClr val="bg1"/>
                  </a:solidFill>
                  <a:effectLst/>
                  <a:latin typeface="Arial" panose="020B0604020202020204" pitchFamily="34" charset="0"/>
                  <a:cs typeface="Arial" panose="020B0604020202020204" pitchFamily="34" charset="0"/>
                </a:rPr>
                <a:t>điểm</a:t>
              </a:r>
              <a:r>
                <a:rPr lang="en-US" sz="3200" b="0" i="0" dirty="0">
                  <a:solidFill>
                    <a:schemeClr val="bg1"/>
                  </a:solidFill>
                  <a:effectLst/>
                  <a:latin typeface="Arial" panose="020B0604020202020204" pitchFamily="34" charset="0"/>
                  <a:cs typeface="Arial" panose="020B0604020202020204" pitchFamily="34" charset="0"/>
                </a:rPr>
                <a:t> </a:t>
              </a:r>
              <a:r>
                <a:rPr lang="en-US" sz="3200" b="0" i="0" dirty="0" err="1">
                  <a:solidFill>
                    <a:schemeClr val="bg1"/>
                  </a:solidFill>
                  <a:effectLst/>
                  <a:latin typeface="Arial" panose="020B0604020202020204" pitchFamily="34" charset="0"/>
                  <a:cs typeface="Arial" panose="020B0604020202020204" pitchFamily="34" charset="0"/>
                </a:rPr>
                <a:t>của</a:t>
              </a:r>
              <a:r>
                <a:rPr lang="en-US" sz="3200" b="0" i="0" dirty="0">
                  <a:solidFill>
                    <a:schemeClr val="bg1"/>
                  </a:solidFill>
                  <a:effectLst/>
                  <a:latin typeface="Arial" panose="020B0604020202020204" pitchFamily="34" charset="0"/>
                  <a:cs typeface="Arial" panose="020B0604020202020204" pitchFamily="34" charset="0"/>
                </a:rPr>
                <a:t> </a:t>
              </a:r>
              <a:r>
                <a:rPr lang="en-US" sz="3200" b="0" i="0" dirty="0" err="1">
                  <a:solidFill>
                    <a:schemeClr val="bg1"/>
                  </a:solidFill>
                  <a:effectLst/>
                  <a:latin typeface="Arial" panose="020B0604020202020204" pitchFamily="34" charset="0"/>
                  <a:cs typeface="Arial" panose="020B0604020202020204" pitchFamily="34" charset="0"/>
                </a:rPr>
                <a:t>loài</a:t>
              </a:r>
              <a:r>
                <a:rPr lang="en-US" sz="3200" b="0" i="0" dirty="0">
                  <a:solidFill>
                    <a:schemeClr val="bg1"/>
                  </a:solidFill>
                  <a:effectLst/>
                  <a:latin typeface="Arial" panose="020B0604020202020204" pitchFamily="34" charset="0"/>
                  <a:cs typeface="Arial" panose="020B0604020202020204" pitchFamily="34" charset="0"/>
                </a:rPr>
                <a:t> </a:t>
              </a:r>
              <a:r>
                <a:rPr lang="en-US" sz="3200" b="0" i="0" dirty="0" err="1">
                  <a:solidFill>
                    <a:schemeClr val="bg1"/>
                  </a:solidFill>
                  <a:effectLst/>
                  <a:latin typeface="Arial" panose="020B0604020202020204" pitchFamily="34" charset="0"/>
                  <a:cs typeface="Arial" panose="020B0604020202020204" pitchFamily="34" charset="0"/>
                </a:rPr>
                <a:t>cây</a:t>
              </a:r>
              <a:r>
                <a:rPr lang="en-US" sz="3200" b="0" i="0" dirty="0">
                  <a:solidFill>
                    <a:schemeClr val="bg1"/>
                  </a:solidFill>
                  <a:effectLst/>
                  <a:latin typeface="Arial" panose="020B0604020202020204" pitchFamily="34" charset="0"/>
                  <a:cs typeface="Arial" panose="020B0604020202020204" pitchFamily="34" charset="0"/>
                </a:rPr>
                <a:t> </a:t>
              </a:r>
              <a:r>
                <a:rPr lang="en-US" sz="3200" b="0" i="0" dirty="0" err="1">
                  <a:solidFill>
                    <a:schemeClr val="bg1"/>
                  </a:solidFill>
                  <a:effectLst/>
                  <a:latin typeface="Arial" panose="020B0604020202020204" pitchFamily="34" charset="0"/>
                  <a:cs typeface="Arial" panose="020B0604020202020204" pitchFamily="34" charset="0"/>
                </a:rPr>
                <a:t>trong</a:t>
              </a:r>
              <a:r>
                <a:rPr lang="en-US" sz="3200" b="0" i="0" dirty="0">
                  <a:solidFill>
                    <a:schemeClr val="bg1"/>
                  </a:solidFill>
                  <a:effectLst/>
                  <a:latin typeface="Arial" panose="020B0604020202020204" pitchFamily="34" charset="0"/>
                  <a:cs typeface="Arial" panose="020B0604020202020204" pitchFamily="34" charset="0"/>
                </a:rPr>
                <a:t> </a:t>
              </a:r>
              <a:endParaRPr lang="en-US" sz="3200" b="0" i="0" dirty="0" smtClean="0">
                <a:solidFill>
                  <a:schemeClr val="bg1"/>
                </a:solidFill>
                <a:effectLst/>
                <a:latin typeface="Arial" panose="020B0604020202020204" pitchFamily="34" charset="0"/>
                <a:cs typeface="Arial" panose="020B0604020202020204" pitchFamily="34" charset="0"/>
              </a:endParaRPr>
            </a:p>
            <a:p>
              <a:r>
                <a:rPr lang="en-US" sz="3200" b="0" i="0" dirty="0" err="1" smtClean="0">
                  <a:solidFill>
                    <a:schemeClr val="bg1"/>
                  </a:solidFill>
                  <a:effectLst/>
                  <a:latin typeface="Arial" panose="020B0604020202020204" pitchFamily="34" charset="0"/>
                  <a:cs typeface="Arial" panose="020B0604020202020204" pitchFamily="34" charset="0"/>
                </a:rPr>
                <a:t>tự</a:t>
              </a:r>
              <a:r>
                <a:rPr lang="en-US" sz="3200" b="0" i="0" dirty="0" smtClean="0">
                  <a:solidFill>
                    <a:schemeClr val="bg1"/>
                  </a:solidFill>
                  <a:effectLst/>
                  <a:latin typeface="Arial" panose="020B0604020202020204" pitchFamily="34" charset="0"/>
                  <a:cs typeface="Arial" panose="020B0604020202020204" pitchFamily="34" charset="0"/>
                </a:rPr>
                <a:t> </a:t>
              </a:r>
              <a:r>
                <a:rPr lang="en-US" sz="3200" b="0" i="0" dirty="0" err="1">
                  <a:solidFill>
                    <a:schemeClr val="bg1"/>
                  </a:solidFill>
                  <a:effectLst/>
                  <a:latin typeface="Arial" panose="020B0604020202020204" pitchFamily="34" charset="0"/>
                  <a:cs typeface="Arial" panose="020B0604020202020204" pitchFamily="34" charset="0"/>
                </a:rPr>
                <a:t>nhiên</a:t>
              </a:r>
              <a:endParaRPr lang="en-US" sz="32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71163126"/>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38"/>
                                        </p:tgtEl>
                                      </p:cBhvr>
                                    </p:animEffect>
                                    <p:set>
                                      <p:cBhvr>
                                        <p:cTn id="7" dur="1" fill="hold">
                                          <p:stCondLst>
                                            <p:cond delay="499"/>
                                          </p:stCondLst>
                                        </p:cTn>
                                        <p:tgtEl>
                                          <p:spTgt spid="3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14" presetClass="exit" presetSubtype="10" fill="hold" nodeType="withEffect">
                                  <p:stCondLst>
                                    <p:cond delay="0"/>
                                  </p:stCondLst>
                                  <p:childTnLst>
                                    <p:animEffect transition="out" filter="randombar(horizontal)">
                                      <p:cBhvr>
                                        <p:cTn id="9" dur="500"/>
                                        <p:tgtEl>
                                          <p:spTgt spid="42"/>
                                        </p:tgtEl>
                                      </p:cBhvr>
                                    </p:animEffect>
                                    <p:set>
                                      <p:cBhvr>
                                        <p:cTn id="10" dur="1" fill="hold">
                                          <p:stCondLst>
                                            <p:cond delay="499"/>
                                          </p:stCondLst>
                                        </p:cTn>
                                        <p:tgtEl>
                                          <p:spTgt spid="42"/>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xmlns="" id="{64D363B2-E60C-4E61-BB97-EFAAA320DFCD}"/>
              </a:ext>
            </a:extLst>
          </p:cNvPr>
          <p:cNvGrpSpPr/>
          <p:nvPr/>
        </p:nvGrpSpPr>
        <p:grpSpPr>
          <a:xfrm>
            <a:off x="-10268" y="0"/>
            <a:ext cx="12202268" cy="6858000"/>
            <a:chOff x="-10268" y="0"/>
            <a:chExt cx="12202268" cy="6858000"/>
          </a:xfrm>
        </p:grpSpPr>
        <p:pic>
          <p:nvPicPr>
            <p:cNvPr id="31" name="图片 30">
              <a:extLst>
                <a:ext uri="{FF2B5EF4-FFF2-40B4-BE49-F238E27FC236}">
                  <a16:creationId xmlns:a16="http://schemas.microsoft.com/office/drawing/2014/main" xmlns="" id="{41A64295-D11D-44E2-AAED-20015D2B16D4}"/>
                </a:ext>
              </a:extLst>
            </p:cNvPr>
            <p:cNvPicPr>
              <a:picLocks noChangeAspect="1"/>
            </p:cNvPicPr>
            <p:nvPr/>
          </p:nvPicPr>
          <p:blipFill rotWithShape="1">
            <a:blip r:embed="rId4">
              <a:extLst>
                <a:ext uri="{28A0092B-C50C-407E-A947-70E740481C1C}">
                  <a14:useLocalDpi xmlns:a14="http://schemas.microsoft.com/office/drawing/2010/main" val="0"/>
                </a:ext>
              </a:extLst>
            </a:blip>
            <a:srcRect l="13770" t="17453" r="12384" b="8701"/>
            <a:stretch/>
          </p:blipFill>
          <p:spPr>
            <a:xfrm>
              <a:off x="0" y="0"/>
              <a:ext cx="12192000" cy="6858000"/>
            </a:xfrm>
            <a:prstGeom prst="rect">
              <a:avLst/>
            </a:prstGeom>
          </p:spPr>
        </p:pic>
        <p:grpSp>
          <p:nvGrpSpPr>
            <p:cNvPr id="32" name="组合 31">
              <a:extLst>
                <a:ext uri="{FF2B5EF4-FFF2-40B4-BE49-F238E27FC236}">
                  <a16:creationId xmlns:a16="http://schemas.microsoft.com/office/drawing/2014/main" xmlns="" id="{E2299E67-B11C-4C2F-AAEB-9F134C926580}"/>
                </a:ext>
              </a:extLst>
            </p:cNvPr>
            <p:cNvGrpSpPr/>
            <p:nvPr/>
          </p:nvGrpSpPr>
          <p:grpSpPr>
            <a:xfrm>
              <a:off x="-10268" y="52538"/>
              <a:ext cx="12202268" cy="6681634"/>
              <a:chOff x="-10268" y="52538"/>
              <a:chExt cx="12202268" cy="6681634"/>
            </a:xfrm>
          </p:grpSpPr>
          <p:sp>
            <p:nvSpPr>
              <p:cNvPr id="33" name="矩形 32">
                <a:extLst>
                  <a:ext uri="{FF2B5EF4-FFF2-40B4-BE49-F238E27FC236}">
                    <a16:creationId xmlns:a16="http://schemas.microsoft.com/office/drawing/2014/main" xmlns="" id="{5F1E28E5-4B49-468A-A131-E53E15CEE271}"/>
                  </a:ext>
                </a:extLst>
              </p:cNvPr>
              <p:cNvSpPr/>
              <p:nvPr/>
            </p:nvSpPr>
            <p:spPr>
              <a:xfrm flipV="1">
                <a:off x="-10268" y="999131"/>
                <a:ext cx="12202268" cy="573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5号-经典雅黑" panose="02000000000000000000" pitchFamily="2" charset="-122"/>
                  <a:ea typeface="字魂35号-经典雅黑" panose="02000000000000000000" pitchFamily="2" charset="-122"/>
                </a:endParaRPr>
              </a:p>
            </p:txBody>
          </p:sp>
          <p:sp>
            <p:nvSpPr>
              <p:cNvPr id="37" name="TextBox 2">
                <a:extLst>
                  <a:ext uri="{FF2B5EF4-FFF2-40B4-BE49-F238E27FC236}">
                    <a16:creationId xmlns:a16="http://schemas.microsoft.com/office/drawing/2014/main" xmlns="" id="{043ED993-0DE0-495F-BBC7-700ADE984F25}"/>
                  </a:ext>
                </a:extLst>
              </p:cNvPr>
              <p:cNvSpPr txBox="1"/>
              <p:nvPr/>
            </p:nvSpPr>
            <p:spPr>
              <a:xfrm>
                <a:off x="1100928" y="52538"/>
                <a:ext cx="10406488" cy="830997"/>
              </a:xfrm>
              <a:prstGeom prst="rect">
                <a:avLst/>
              </a:prstGeom>
              <a:noFill/>
            </p:spPr>
            <p:txBody>
              <a:bodyPr wrap="square" rtlCol="0">
                <a:spAutoFit/>
              </a:bodyPr>
              <a:lstStyle/>
              <a:p>
                <a:pPr lvl="0" algn="ctr">
                  <a:defRPr/>
                </a:pPr>
                <a:r>
                  <a:rPr lang="en-US" altLang="zh-CN" sz="48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Bài</a:t>
                </a:r>
                <a:r>
                  <a:rPr lang="en-US" altLang="zh-CN" sz="48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 </a:t>
                </a:r>
                <a:r>
                  <a:rPr lang="en-US" altLang="zh-CN" sz="48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văn</a:t>
                </a:r>
                <a:r>
                  <a:rPr lang="en-US" altLang="zh-CN" sz="48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 </a:t>
                </a:r>
                <a:r>
                  <a:rPr lang="en-US" altLang="zh-CN" sz="48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tả</a:t>
                </a:r>
                <a:r>
                  <a:rPr lang="en-US" altLang="zh-CN" sz="48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 </a:t>
                </a:r>
                <a:r>
                  <a:rPr lang="en-US" altLang="zh-CN" sz="48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cảnh</a:t>
                </a:r>
                <a:r>
                  <a:rPr lang="en-US" altLang="zh-CN" sz="48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 </a:t>
                </a:r>
                <a:r>
                  <a:rPr lang="en-US" altLang="zh-CN" sz="48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gồm</a:t>
                </a:r>
                <a:r>
                  <a:rPr lang="en-US" altLang="zh-CN" sz="48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 </a:t>
                </a:r>
                <a:r>
                  <a:rPr lang="en-US" altLang="zh-CN" sz="48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mấy</a:t>
                </a:r>
                <a:r>
                  <a:rPr lang="en-US" altLang="zh-CN" sz="48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 </a:t>
                </a:r>
                <a:r>
                  <a:rPr lang="en-US" altLang="zh-CN" sz="48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phần</a:t>
                </a:r>
                <a:r>
                  <a:rPr lang="en-US" altLang="zh-CN" sz="48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a:t>
                </a:r>
                <a:endParaRPr lang="zh-CN" altLang="en-US" sz="48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endParaRPr>
              </a:p>
            </p:txBody>
          </p:sp>
        </p:grpSp>
      </p:grpSp>
      <p:grpSp>
        <p:nvGrpSpPr>
          <p:cNvPr id="34" name="Nhóm 33">
            <a:extLst>
              <a:ext uri="{FF2B5EF4-FFF2-40B4-BE49-F238E27FC236}">
                <a16:creationId xmlns:a16="http://schemas.microsoft.com/office/drawing/2014/main" xmlns="" id="{AC80C61E-0478-4F5F-8B88-DA72BD5728D5}"/>
              </a:ext>
            </a:extLst>
          </p:cNvPr>
          <p:cNvGrpSpPr/>
          <p:nvPr/>
        </p:nvGrpSpPr>
        <p:grpSpPr>
          <a:xfrm>
            <a:off x="3731015" y="1500094"/>
            <a:ext cx="11600072" cy="1290320"/>
            <a:chOff x="238760" y="1473200"/>
            <a:chExt cx="11600072" cy="1290320"/>
          </a:xfrm>
        </p:grpSpPr>
        <p:sp>
          <p:nvSpPr>
            <p:cNvPr id="28" name="Hình chữ nhật: Góc Tròn 27">
              <a:extLst>
                <a:ext uri="{FF2B5EF4-FFF2-40B4-BE49-F238E27FC236}">
                  <a16:creationId xmlns:a16="http://schemas.microsoft.com/office/drawing/2014/main" xmlns="" id="{5E0F170D-86DF-4A3E-87FB-BA66FCC94DBB}"/>
                </a:ext>
              </a:extLst>
            </p:cNvPr>
            <p:cNvSpPr/>
            <p:nvPr/>
          </p:nvSpPr>
          <p:spPr>
            <a:xfrm>
              <a:off x="812800" y="1473200"/>
              <a:ext cx="3248212" cy="1290320"/>
            </a:xfrm>
            <a:prstGeom prst="roundRect">
              <a:avLst/>
            </a:prstGeom>
            <a:solidFill>
              <a:srgbClr val="4295A7"/>
            </a:solidFill>
            <a:ln w="38100">
              <a:solidFill>
                <a:srgbClr val="295E69"/>
              </a:solidFill>
              <a:prstDash val="dash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Hình Bầu dục 26">
              <a:extLst>
                <a:ext uri="{FF2B5EF4-FFF2-40B4-BE49-F238E27FC236}">
                  <a16:creationId xmlns:a16="http://schemas.microsoft.com/office/drawing/2014/main" xmlns="" id="{8D7E9A58-E014-4FA2-A3D7-393653435D12}"/>
                </a:ext>
              </a:extLst>
            </p:cNvPr>
            <p:cNvSpPr/>
            <p:nvPr/>
          </p:nvSpPr>
          <p:spPr>
            <a:xfrm>
              <a:off x="238760" y="1671320"/>
              <a:ext cx="995680" cy="894080"/>
            </a:xfrm>
            <a:prstGeom prst="ellipse">
              <a:avLst/>
            </a:prstGeom>
            <a:solidFill>
              <a:srgbClr val="F3D4B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A.</a:t>
              </a:r>
            </a:p>
          </p:txBody>
        </p:sp>
        <p:sp>
          <p:nvSpPr>
            <p:cNvPr id="35" name="Hộp Văn bản 34">
              <a:extLst>
                <a:ext uri="{FF2B5EF4-FFF2-40B4-BE49-F238E27FC236}">
                  <a16:creationId xmlns:a16="http://schemas.microsoft.com/office/drawing/2014/main" xmlns="" id="{F3130081-9C3B-4F9F-90ED-30DB4A6D99EB}"/>
                </a:ext>
              </a:extLst>
            </p:cNvPr>
            <p:cNvSpPr txBox="1"/>
            <p:nvPr/>
          </p:nvSpPr>
          <p:spPr>
            <a:xfrm>
              <a:off x="1292752" y="1799233"/>
              <a:ext cx="10546080" cy="584775"/>
            </a:xfrm>
            <a:prstGeom prst="rect">
              <a:avLst/>
            </a:prstGeom>
            <a:noFill/>
          </p:spPr>
          <p:txBody>
            <a:bodyPr wrap="square">
              <a:spAutoFit/>
            </a:bodyPr>
            <a:lstStyle/>
            <a:p>
              <a:r>
                <a:rPr lang="en-US" sz="3200" b="0" i="0" dirty="0">
                  <a:solidFill>
                    <a:schemeClr val="bg1"/>
                  </a:solidFill>
                  <a:effectLst/>
                  <a:latin typeface="Arial" panose="020B0604020202020204" pitchFamily="34" charset="0"/>
                  <a:cs typeface="Arial" panose="020B0604020202020204" pitchFamily="34" charset="0"/>
                </a:rPr>
                <a:t>1 </a:t>
              </a:r>
              <a:r>
                <a:rPr lang="en-US" sz="3200" b="0" i="0" dirty="0" err="1" smtClean="0">
                  <a:solidFill>
                    <a:schemeClr val="bg1"/>
                  </a:solidFill>
                  <a:effectLst/>
                  <a:latin typeface="Arial" panose="020B0604020202020204" pitchFamily="34" charset="0"/>
                  <a:cs typeface="Arial" panose="020B0604020202020204" pitchFamily="34" charset="0"/>
                </a:rPr>
                <a:t>phần</a:t>
              </a:r>
              <a:endParaRPr lang="en-US" sz="3200" dirty="0">
                <a:solidFill>
                  <a:schemeClr val="bg1"/>
                </a:solidFill>
                <a:latin typeface="Arial" panose="020B0604020202020204" pitchFamily="34" charset="0"/>
                <a:cs typeface="Arial" panose="020B0604020202020204" pitchFamily="34" charset="0"/>
              </a:endParaRPr>
            </a:p>
          </p:txBody>
        </p:sp>
      </p:grpSp>
      <p:grpSp>
        <p:nvGrpSpPr>
          <p:cNvPr id="38" name="Nhóm 37">
            <a:extLst>
              <a:ext uri="{FF2B5EF4-FFF2-40B4-BE49-F238E27FC236}">
                <a16:creationId xmlns:a16="http://schemas.microsoft.com/office/drawing/2014/main" xmlns="" id="{B379F3ED-EF1E-46D2-A0C5-26D7FDC04AA1}"/>
              </a:ext>
            </a:extLst>
          </p:cNvPr>
          <p:cNvGrpSpPr/>
          <p:nvPr/>
        </p:nvGrpSpPr>
        <p:grpSpPr>
          <a:xfrm>
            <a:off x="3732123" y="3085054"/>
            <a:ext cx="11597856" cy="1290320"/>
            <a:chOff x="238760" y="1473200"/>
            <a:chExt cx="11597856" cy="1290320"/>
          </a:xfrm>
        </p:grpSpPr>
        <p:sp>
          <p:nvSpPr>
            <p:cNvPr id="39" name="Hình chữ nhật: Góc Tròn 38">
              <a:extLst>
                <a:ext uri="{FF2B5EF4-FFF2-40B4-BE49-F238E27FC236}">
                  <a16:creationId xmlns:a16="http://schemas.microsoft.com/office/drawing/2014/main" xmlns="" id="{E7405459-0CB5-4BBF-A030-165F4568C4E6}"/>
                </a:ext>
              </a:extLst>
            </p:cNvPr>
            <p:cNvSpPr/>
            <p:nvPr/>
          </p:nvSpPr>
          <p:spPr>
            <a:xfrm>
              <a:off x="812800" y="1473200"/>
              <a:ext cx="3189900" cy="1290320"/>
            </a:xfrm>
            <a:prstGeom prst="roundRect">
              <a:avLst/>
            </a:prstGeom>
            <a:solidFill>
              <a:srgbClr val="4295A7"/>
            </a:solidFill>
            <a:ln w="38100">
              <a:solidFill>
                <a:srgbClr val="295E69"/>
              </a:solidFill>
              <a:prstDash val="dash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Hình Bầu dục 39">
              <a:extLst>
                <a:ext uri="{FF2B5EF4-FFF2-40B4-BE49-F238E27FC236}">
                  <a16:creationId xmlns:a16="http://schemas.microsoft.com/office/drawing/2014/main" xmlns="" id="{C8B2B4D2-F9BF-4F89-A4C8-3C1C59578ABD}"/>
                </a:ext>
              </a:extLst>
            </p:cNvPr>
            <p:cNvSpPr/>
            <p:nvPr/>
          </p:nvSpPr>
          <p:spPr>
            <a:xfrm>
              <a:off x="238760" y="1671320"/>
              <a:ext cx="995680" cy="894080"/>
            </a:xfrm>
            <a:prstGeom prst="ellipse">
              <a:avLst/>
            </a:prstGeom>
            <a:solidFill>
              <a:srgbClr val="F3D4B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B.</a:t>
              </a:r>
            </a:p>
          </p:txBody>
        </p:sp>
        <p:sp>
          <p:nvSpPr>
            <p:cNvPr id="41" name="Hộp Văn bản 40">
              <a:extLst>
                <a:ext uri="{FF2B5EF4-FFF2-40B4-BE49-F238E27FC236}">
                  <a16:creationId xmlns:a16="http://schemas.microsoft.com/office/drawing/2014/main" xmlns="" id="{EE87F55C-4A1A-4CBE-990C-FC9E6B549B11}"/>
                </a:ext>
              </a:extLst>
            </p:cNvPr>
            <p:cNvSpPr txBox="1"/>
            <p:nvPr/>
          </p:nvSpPr>
          <p:spPr>
            <a:xfrm>
              <a:off x="1290536" y="1789751"/>
              <a:ext cx="10546080" cy="584775"/>
            </a:xfrm>
            <a:prstGeom prst="rect">
              <a:avLst/>
            </a:prstGeom>
            <a:noFill/>
          </p:spPr>
          <p:txBody>
            <a:bodyPr wrap="square">
              <a:spAutoFit/>
            </a:bodyPr>
            <a:lstStyle/>
            <a:p>
              <a:r>
                <a:rPr lang="en-US" sz="3200" b="0" i="0" dirty="0">
                  <a:solidFill>
                    <a:schemeClr val="bg1"/>
                  </a:solidFill>
                  <a:effectLst/>
                  <a:latin typeface="Arial" panose="020B0604020202020204" pitchFamily="34" charset="0"/>
                  <a:cs typeface="Arial" panose="020B0604020202020204" pitchFamily="34" charset="0"/>
                </a:rPr>
                <a:t>2 </a:t>
              </a:r>
              <a:r>
                <a:rPr lang="en-US" sz="3200" b="0" i="0" dirty="0" err="1" smtClean="0">
                  <a:solidFill>
                    <a:schemeClr val="bg1"/>
                  </a:solidFill>
                  <a:effectLst/>
                  <a:latin typeface="Arial" panose="020B0604020202020204" pitchFamily="34" charset="0"/>
                  <a:cs typeface="Arial" panose="020B0604020202020204" pitchFamily="34" charset="0"/>
                </a:rPr>
                <a:t>phần</a:t>
              </a:r>
              <a:endParaRPr lang="en-US" sz="3200" dirty="0">
                <a:solidFill>
                  <a:schemeClr val="bg1"/>
                </a:solidFill>
                <a:latin typeface="Arial" panose="020B0604020202020204" pitchFamily="34" charset="0"/>
                <a:cs typeface="Arial" panose="020B0604020202020204" pitchFamily="34" charset="0"/>
              </a:endParaRPr>
            </a:p>
          </p:txBody>
        </p:sp>
      </p:grpSp>
      <p:grpSp>
        <p:nvGrpSpPr>
          <p:cNvPr id="42" name="Nhóm 41">
            <a:extLst>
              <a:ext uri="{FF2B5EF4-FFF2-40B4-BE49-F238E27FC236}">
                <a16:creationId xmlns:a16="http://schemas.microsoft.com/office/drawing/2014/main" xmlns="" id="{EC1891A6-C322-41B4-B63C-72D4F92319EB}"/>
              </a:ext>
            </a:extLst>
          </p:cNvPr>
          <p:cNvGrpSpPr/>
          <p:nvPr/>
        </p:nvGrpSpPr>
        <p:grpSpPr>
          <a:xfrm>
            <a:off x="3737257" y="4766534"/>
            <a:ext cx="11587588" cy="1290320"/>
            <a:chOff x="238760" y="1473200"/>
            <a:chExt cx="11587588" cy="1290320"/>
          </a:xfrm>
        </p:grpSpPr>
        <p:sp>
          <p:nvSpPr>
            <p:cNvPr id="43" name="Hình chữ nhật: Góc Tròn 42">
              <a:extLst>
                <a:ext uri="{FF2B5EF4-FFF2-40B4-BE49-F238E27FC236}">
                  <a16:creationId xmlns:a16="http://schemas.microsoft.com/office/drawing/2014/main" xmlns="" id="{29CDBBA9-9957-4F17-A52E-975B9F2CCE12}"/>
                </a:ext>
              </a:extLst>
            </p:cNvPr>
            <p:cNvSpPr/>
            <p:nvPr/>
          </p:nvSpPr>
          <p:spPr>
            <a:xfrm>
              <a:off x="812800" y="1473200"/>
              <a:ext cx="3258480" cy="1290320"/>
            </a:xfrm>
            <a:prstGeom prst="roundRect">
              <a:avLst/>
            </a:prstGeom>
            <a:solidFill>
              <a:srgbClr val="4295A7"/>
            </a:solidFill>
            <a:ln w="38100">
              <a:solidFill>
                <a:srgbClr val="295E69"/>
              </a:solidFill>
              <a:prstDash val="dash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4" name="Hình Bầu dục 43">
              <a:extLst>
                <a:ext uri="{FF2B5EF4-FFF2-40B4-BE49-F238E27FC236}">
                  <a16:creationId xmlns:a16="http://schemas.microsoft.com/office/drawing/2014/main" xmlns="" id="{B8E424BD-5BBA-481F-9337-1BCB86617C51}"/>
                </a:ext>
              </a:extLst>
            </p:cNvPr>
            <p:cNvSpPr/>
            <p:nvPr/>
          </p:nvSpPr>
          <p:spPr>
            <a:xfrm>
              <a:off x="238760" y="1671320"/>
              <a:ext cx="995680" cy="894080"/>
            </a:xfrm>
            <a:prstGeom prst="ellipse">
              <a:avLst/>
            </a:prstGeom>
            <a:solidFill>
              <a:srgbClr val="F3D4B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C.</a:t>
              </a:r>
            </a:p>
          </p:txBody>
        </p:sp>
        <p:sp>
          <p:nvSpPr>
            <p:cNvPr id="45" name="Hộp Văn bản 44">
              <a:extLst>
                <a:ext uri="{FF2B5EF4-FFF2-40B4-BE49-F238E27FC236}">
                  <a16:creationId xmlns:a16="http://schemas.microsoft.com/office/drawing/2014/main" xmlns="" id="{C057C217-442A-470E-93A7-8FCC225B3439}"/>
                </a:ext>
              </a:extLst>
            </p:cNvPr>
            <p:cNvSpPr txBox="1"/>
            <p:nvPr/>
          </p:nvSpPr>
          <p:spPr>
            <a:xfrm>
              <a:off x="1280268" y="1865951"/>
              <a:ext cx="10546080" cy="584775"/>
            </a:xfrm>
            <a:prstGeom prst="rect">
              <a:avLst/>
            </a:prstGeom>
            <a:noFill/>
          </p:spPr>
          <p:txBody>
            <a:bodyPr wrap="square">
              <a:spAutoFit/>
            </a:bodyPr>
            <a:lstStyle/>
            <a:p>
              <a:r>
                <a:rPr lang="en-US" sz="3200" b="0" i="0" dirty="0">
                  <a:solidFill>
                    <a:schemeClr val="bg1"/>
                  </a:solidFill>
                  <a:effectLst/>
                  <a:latin typeface="Arial" panose="020B0604020202020204" pitchFamily="34" charset="0"/>
                  <a:cs typeface="Arial" panose="020B0604020202020204" pitchFamily="34" charset="0"/>
                </a:rPr>
                <a:t>3 </a:t>
              </a:r>
              <a:r>
                <a:rPr lang="en-US" sz="3200" b="0" i="0" dirty="0" err="1" smtClean="0">
                  <a:solidFill>
                    <a:schemeClr val="bg1"/>
                  </a:solidFill>
                  <a:effectLst/>
                  <a:latin typeface="Arial" panose="020B0604020202020204" pitchFamily="34" charset="0"/>
                  <a:cs typeface="Arial" panose="020B0604020202020204" pitchFamily="34" charset="0"/>
                </a:rPr>
                <a:t>phần</a:t>
              </a:r>
              <a:endParaRPr lang="en-US" sz="32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66373819"/>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38"/>
                                        </p:tgtEl>
                                      </p:cBhvr>
                                    </p:animEffect>
                                    <p:set>
                                      <p:cBhvr>
                                        <p:cTn id="7" dur="1" fill="hold">
                                          <p:stCondLst>
                                            <p:cond delay="499"/>
                                          </p:stCondLst>
                                        </p:cTn>
                                        <p:tgtEl>
                                          <p:spTgt spid="3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14" presetClass="exit" presetSubtype="10" fill="hold" nodeType="withEffect">
                                  <p:stCondLst>
                                    <p:cond delay="0"/>
                                  </p:stCondLst>
                                  <p:childTnLst>
                                    <p:animEffect transition="out" filter="randombar(horizontal)">
                                      <p:cBhvr>
                                        <p:cTn id="9" dur="500"/>
                                        <p:tgtEl>
                                          <p:spTgt spid="34"/>
                                        </p:tgtEl>
                                      </p:cBhvr>
                                    </p:animEffect>
                                    <p:set>
                                      <p:cBhvr>
                                        <p:cTn id="10" dur="1" fill="hold">
                                          <p:stCondLst>
                                            <p:cond delay="499"/>
                                          </p:stCondLst>
                                        </p:cTn>
                                        <p:tgtEl>
                                          <p:spTgt spid="34"/>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4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xmlns="" id="{64D363B2-E60C-4E61-BB97-EFAAA320DFCD}"/>
              </a:ext>
            </a:extLst>
          </p:cNvPr>
          <p:cNvGrpSpPr/>
          <p:nvPr/>
        </p:nvGrpSpPr>
        <p:grpSpPr>
          <a:xfrm>
            <a:off x="-10268" y="0"/>
            <a:ext cx="12202268" cy="6858000"/>
            <a:chOff x="-10268" y="0"/>
            <a:chExt cx="12202268" cy="6858000"/>
          </a:xfrm>
        </p:grpSpPr>
        <p:pic>
          <p:nvPicPr>
            <p:cNvPr id="31" name="图片 30">
              <a:extLst>
                <a:ext uri="{FF2B5EF4-FFF2-40B4-BE49-F238E27FC236}">
                  <a16:creationId xmlns:a16="http://schemas.microsoft.com/office/drawing/2014/main" xmlns="" id="{41A64295-D11D-44E2-AAED-20015D2B16D4}"/>
                </a:ext>
              </a:extLst>
            </p:cNvPr>
            <p:cNvPicPr>
              <a:picLocks noChangeAspect="1"/>
            </p:cNvPicPr>
            <p:nvPr/>
          </p:nvPicPr>
          <p:blipFill rotWithShape="1">
            <a:blip r:embed="rId4">
              <a:extLst>
                <a:ext uri="{28A0092B-C50C-407E-A947-70E740481C1C}">
                  <a14:useLocalDpi xmlns:a14="http://schemas.microsoft.com/office/drawing/2010/main" val="0"/>
                </a:ext>
              </a:extLst>
            </a:blip>
            <a:srcRect l="13770" t="17453" r="12384" b="8701"/>
            <a:stretch/>
          </p:blipFill>
          <p:spPr>
            <a:xfrm>
              <a:off x="0" y="0"/>
              <a:ext cx="12192000" cy="6858000"/>
            </a:xfrm>
            <a:prstGeom prst="rect">
              <a:avLst/>
            </a:prstGeom>
          </p:spPr>
        </p:pic>
        <p:grpSp>
          <p:nvGrpSpPr>
            <p:cNvPr id="32" name="组合 31">
              <a:extLst>
                <a:ext uri="{FF2B5EF4-FFF2-40B4-BE49-F238E27FC236}">
                  <a16:creationId xmlns:a16="http://schemas.microsoft.com/office/drawing/2014/main" xmlns="" id="{E2299E67-B11C-4C2F-AAEB-9F134C926580}"/>
                </a:ext>
              </a:extLst>
            </p:cNvPr>
            <p:cNvGrpSpPr/>
            <p:nvPr/>
          </p:nvGrpSpPr>
          <p:grpSpPr>
            <a:xfrm>
              <a:off x="-10268" y="123828"/>
              <a:ext cx="12202268" cy="6610344"/>
              <a:chOff x="-10268" y="123828"/>
              <a:chExt cx="12202268" cy="6610344"/>
            </a:xfrm>
          </p:grpSpPr>
          <p:sp>
            <p:nvSpPr>
              <p:cNvPr id="33" name="矩形 32">
                <a:extLst>
                  <a:ext uri="{FF2B5EF4-FFF2-40B4-BE49-F238E27FC236}">
                    <a16:creationId xmlns:a16="http://schemas.microsoft.com/office/drawing/2014/main" xmlns="" id="{5F1E28E5-4B49-468A-A131-E53E15CEE271}"/>
                  </a:ext>
                </a:extLst>
              </p:cNvPr>
              <p:cNvSpPr/>
              <p:nvPr/>
            </p:nvSpPr>
            <p:spPr>
              <a:xfrm flipV="1">
                <a:off x="-10268" y="999131"/>
                <a:ext cx="12202268" cy="573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5号-经典雅黑" panose="02000000000000000000" pitchFamily="2" charset="-122"/>
                  <a:ea typeface="字魂35号-经典雅黑" panose="02000000000000000000" pitchFamily="2" charset="-122"/>
                </a:endParaRPr>
              </a:p>
            </p:txBody>
          </p:sp>
          <p:sp>
            <p:nvSpPr>
              <p:cNvPr id="37" name="TextBox 2">
                <a:extLst>
                  <a:ext uri="{FF2B5EF4-FFF2-40B4-BE49-F238E27FC236}">
                    <a16:creationId xmlns:a16="http://schemas.microsoft.com/office/drawing/2014/main" xmlns="" id="{043ED993-0DE0-495F-BBC7-700ADE984F25}"/>
                  </a:ext>
                </a:extLst>
              </p:cNvPr>
              <p:cNvSpPr txBox="1"/>
              <p:nvPr/>
            </p:nvSpPr>
            <p:spPr>
              <a:xfrm>
                <a:off x="451404" y="123828"/>
                <a:ext cx="11289192" cy="707886"/>
              </a:xfrm>
              <a:prstGeom prst="rect">
                <a:avLst/>
              </a:prstGeom>
              <a:noFill/>
            </p:spPr>
            <p:txBody>
              <a:bodyPr wrap="square" rtlCol="0">
                <a:spAutoFit/>
              </a:bodyPr>
              <a:lstStyle/>
              <a:p>
                <a:pPr lvl="0" algn="ctr">
                  <a:defRPr/>
                </a:pPr>
                <a:r>
                  <a:rPr lang="en-US" altLang="zh-CN" sz="40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Yêu</a:t>
                </a:r>
                <a:r>
                  <a:rPr lang="en-US" altLang="zh-CN" sz="40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 </a:t>
                </a:r>
                <a:r>
                  <a:rPr lang="en-US" altLang="zh-CN" sz="40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cầu</a:t>
                </a:r>
                <a:r>
                  <a:rPr lang="en-US" altLang="zh-CN" sz="40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 </a:t>
                </a:r>
                <a:r>
                  <a:rPr lang="en-US" altLang="zh-CN" sz="40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của</a:t>
                </a:r>
                <a:r>
                  <a:rPr lang="en-US" altLang="zh-CN" sz="40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 </a:t>
                </a:r>
                <a:r>
                  <a:rPr lang="en-US" altLang="zh-CN" sz="40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bài</a:t>
                </a:r>
                <a:r>
                  <a:rPr lang="en-US" altLang="zh-CN" sz="40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 </a:t>
                </a:r>
                <a:r>
                  <a:rPr lang="en-US" altLang="zh-CN" sz="40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văn</a:t>
                </a:r>
                <a:r>
                  <a:rPr lang="en-US" altLang="zh-CN" sz="40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 </a:t>
                </a:r>
                <a:r>
                  <a:rPr lang="en-US" altLang="zh-CN" sz="40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tả</a:t>
                </a:r>
                <a:r>
                  <a:rPr lang="en-US" altLang="zh-CN" sz="40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 </a:t>
                </a:r>
                <a:r>
                  <a:rPr lang="en-US" altLang="zh-CN" sz="40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cảnh</a:t>
                </a:r>
                <a:r>
                  <a:rPr lang="en-US" altLang="zh-CN" sz="40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 </a:t>
                </a:r>
                <a:r>
                  <a:rPr lang="en-US" altLang="zh-CN" sz="40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là</a:t>
                </a:r>
                <a:r>
                  <a:rPr lang="en-US" altLang="zh-CN" sz="40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 </a:t>
                </a:r>
                <a:r>
                  <a:rPr lang="en-US" altLang="zh-CN" sz="4000" kern="0" spc="600" dirty="0" err="1" smtClean="0">
                    <a:solidFill>
                      <a:schemeClr val="bg1"/>
                    </a:solidFill>
                    <a:latin typeface="Calibri" panose="020F0502020204030204" pitchFamily="34" charset="0"/>
                    <a:ea typeface="字魂35号-经典雅黑" panose="02000000000000000000" pitchFamily="2" charset="-122"/>
                    <a:cs typeface="Calibri" panose="020F0502020204030204" pitchFamily="34" charset="0"/>
                  </a:rPr>
                  <a:t>gì</a:t>
                </a:r>
                <a:r>
                  <a:rPr lang="en-US" altLang="zh-CN" sz="4000" kern="0" spc="600" dirty="0" smtClean="0">
                    <a:solidFill>
                      <a:schemeClr val="bg1"/>
                    </a:solidFill>
                    <a:latin typeface="Calibri" panose="020F0502020204030204" pitchFamily="34" charset="0"/>
                    <a:ea typeface="字魂35号-经典雅黑" panose="02000000000000000000" pitchFamily="2" charset="-122"/>
                    <a:cs typeface="Calibri" panose="020F0502020204030204" pitchFamily="34" charset="0"/>
                  </a:rPr>
                  <a:t>?</a:t>
                </a:r>
                <a:endParaRPr lang="zh-CN" altLang="en-US" sz="40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endParaRPr>
              </a:p>
            </p:txBody>
          </p:sp>
        </p:grpSp>
      </p:grpSp>
      <p:grpSp>
        <p:nvGrpSpPr>
          <p:cNvPr id="34" name="Nhóm 33">
            <a:extLst>
              <a:ext uri="{FF2B5EF4-FFF2-40B4-BE49-F238E27FC236}">
                <a16:creationId xmlns:a16="http://schemas.microsoft.com/office/drawing/2014/main" xmlns="" id="{AC80C61E-0478-4F5F-8B88-DA72BD5728D5}"/>
              </a:ext>
            </a:extLst>
          </p:cNvPr>
          <p:cNvGrpSpPr/>
          <p:nvPr/>
        </p:nvGrpSpPr>
        <p:grpSpPr>
          <a:xfrm>
            <a:off x="238760" y="1473200"/>
            <a:ext cx="11600072" cy="1290320"/>
            <a:chOff x="238760" y="1473200"/>
            <a:chExt cx="11600072" cy="1290320"/>
          </a:xfrm>
        </p:grpSpPr>
        <p:sp>
          <p:nvSpPr>
            <p:cNvPr id="28" name="Hình chữ nhật: Góc Tròn 27">
              <a:extLst>
                <a:ext uri="{FF2B5EF4-FFF2-40B4-BE49-F238E27FC236}">
                  <a16:creationId xmlns:a16="http://schemas.microsoft.com/office/drawing/2014/main" xmlns="" id="{5E0F170D-86DF-4A3E-87FB-BA66FCC94DBB}"/>
                </a:ext>
              </a:extLst>
            </p:cNvPr>
            <p:cNvSpPr/>
            <p:nvPr/>
          </p:nvSpPr>
          <p:spPr>
            <a:xfrm>
              <a:off x="812800" y="1473200"/>
              <a:ext cx="11003280" cy="1290320"/>
            </a:xfrm>
            <a:prstGeom prst="roundRect">
              <a:avLst/>
            </a:prstGeom>
            <a:solidFill>
              <a:srgbClr val="4295A7"/>
            </a:solidFill>
            <a:ln w="38100">
              <a:solidFill>
                <a:srgbClr val="295E69"/>
              </a:solidFill>
              <a:prstDash val="dash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Hình Bầu dục 26">
              <a:extLst>
                <a:ext uri="{FF2B5EF4-FFF2-40B4-BE49-F238E27FC236}">
                  <a16:creationId xmlns:a16="http://schemas.microsoft.com/office/drawing/2014/main" xmlns="" id="{8D7E9A58-E014-4FA2-A3D7-393653435D12}"/>
                </a:ext>
              </a:extLst>
            </p:cNvPr>
            <p:cNvSpPr/>
            <p:nvPr/>
          </p:nvSpPr>
          <p:spPr>
            <a:xfrm>
              <a:off x="238760" y="1671320"/>
              <a:ext cx="995680" cy="894080"/>
            </a:xfrm>
            <a:prstGeom prst="ellipse">
              <a:avLst/>
            </a:prstGeom>
            <a:solidFill>
              <a:srgbClr val="F3D4B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A.</a:t>
              </a:r>
            </a:p>
          </p:txBody>
        </p:sp>
        <p:sp>
          <p:nvSpPr>
            <p:cNvPr id="35" name="Hộp Văn bản 34">
              <a:extLst>
                <a:ext uri="{FF2B5EF4-FFF2-40B4-BE49-F238E27FC236}">
                  <a16:creationId xmlns:a16="http://schemas.microsoft.com/office/drawing/2014/main" xmlns="" id="{F3130081-9C3B-4F9F-90ED-30DB4A6D99EB}"/>
                </a:ext>
              </a:extLst>
            </p:cNvPr>
            <p:cNvSpPr txBox="1"/>
            <p:nvPr/>
          </p:nvSpPr>
          <p:spPr>
            <a:xfrm>
              <a:off x="1292752" y="1799233"/>
              <a:ext cx="10546080" cy="584775"/>
            </a:xfrm>
            <a:prstGeom prst="rect">
              <a:avLst/>
            </a:prstGeom>
            <a:noFill/>
          </p:spPr>
          <p:txBody>
            <a:bodyPr wrap="square">
              <a:spAutoFit/>
            </a:bodyPr>
            <a:lstStyle/>
            <a:p>
              <a:r>
                <a:rPr lang="en-US" sz="3200" b="0" i="0">
                  <a:solidFill>
                    <a:schemeClr val="bg1"/>
                  </a:solidFill>
                  <a:effectLst/>
                  <a:latin typeface="Arial" panose="020B0604020202020204" pitchFamily="34" charset="0"/>
                  <a:cs typeface="Arial" panose="020B0604020202020204" pitchFamily="34" charset="0"/>
                </a:rPr>
                <a:t>Xác định được đối tượng miêu tả.</a:t>
              </a:r>
              <a:endParaRPr lang="en-US" sz="3200">
                <a:solidFill>
                  <a:schemeClr val="bg1"/>
                </a:solidFill>
                <a:latin typeface="Arial" panose="020B0604020202020204" pitchFamily="34" charset="0"/>
                <a:cs typeface="Arial" panose="020B0604020202020204" pitchFamily="34" charset="0"/>
              </a:endParaRPr>
            </a:p>
          </p:txBody>
        </p:sp>
      </p:grpSp>
      <p:grpSp>
        <p:nvGrpSpPr>
          <p:cNvPr id="38" name="Nhóm 37">
            <a:extLst>
              <a:ext uri="{FF2B5EF4-FFF2-40B4-BE49-F238E27FC236}">
                <a16:creationId xmlns:a16="http://schemas.microsoft.com/office/drawing/2014/main" xmlns="" id="{B379F3ED-EF1E-46D2-A0C5-26D7FDC04AA1}"/>
              </a:ext>
            </a:extLst>
          </p:cNvPr>
          <p:cNvGrpSpPr/>
          <p:nvPr/>
        </p:nvGrpSpPr>
        <p:grpSpPr>
          <a:xfrm>
            <a:off x="297072" y="3058160"/>
            <a:ext cx="11597856" cy="1290320"/>
            <a:chOff x="238760" y="1473200"/>
            <a:chExt cx="11597856" cy="1290320"/>
          </a:xfrm>
        </p:grpSpPr>
        <p:sp>
          <p:nvSpPr>
            <p:cNvPr id="39" name="Hình chữ nhật: Góc Tròn 38">
              <a:extLst>
                <a:ext uri="{FF2B5EF4-FFF2-40B4-BE49-F238E27FC236}">
                  <a16:creationId xmlns:a16="http://schemas.microsoft.com/office/drawing/2014/main" xmlns="" id="{E7405459-0CB5-4BBF-A030-165F4568C4E6}"/>
                </a:ext>
              </a:extLst>
            </p:cNvPr>
            <p:cNvSpPr/>
            <p:nvPr/>
          </p:nvSpPr>
          <p:spPr>
            <a:xfrm>
              <a:off x="812800" y="1473200"/>
              <a:ext cx="11003280" cy="1290320"/>
            </a:xfrm>
            <a:prstGeom prst="roundRect">
              <a:avLst/>
            </a:prstGeom>
            <a:solidFill>
              <a:srgbClr val="4295A7"/>
            </a:solidFill>
            <a:ln w="38100">
              <a:solidFill>
                <a:srgbClr val="295E69"/>
              </a:solidFill>
              <a:prstDash val="dash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Hình Bầu dục 39">
              <a:extLst>
                <a:ext uri="{FF2B5EF4-FFF2-40B4-BE49-F238E27FC236}">
                  <a16:creationId xmlns:a16="http://schemas.microsoft.com/office/drawing/2014/main" xmlns="" id="{C8B2B4D2-F9BF-4F89-A4C8-3C1C59578ABD}"/>
                </a:ext>
              </a:extLst>
            </p:cNvPr>
            <p:cNvSpPr/>
            <p:nvPr/>
          </p:nvSpPr>
          <p:spPr>
            <a:xfrm>
              <a:off x="238760" y="1671320"/>
              <a:ext cx="995680" cy="894080"/>
            </a:xfrm>
            <a:prstGeom prst="ellipse">
              <a:avLst/>
            </a:prstGeom>
            <a:solidFill>
              <a:srgbClr val="F3D4B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B.</a:t>
              </a:r>
            </a:p>
          </p:txBody>
        </p:sp>
        <p:sp>
          <p:nvSpPr>
            <p:cNvPr id="41" name="Hộp Văn bản 40">
              <a:extLst>
                <a:ext uri="{FF2B5EF4-FFF2-40B4-BE49-F238E27FC236}">
                  <a16:creationId xmlns:a16="http://schemas.microsoft.com/office/drawing/2014/main" xmlns="" id="{EE87F55C-4A1A-4CBE-990C-FC9E6B549B11}"/>
                </a:ext>
              </a:extLst>
            </p:cNvPr>
            <p:cNvSpPr txBox="1"/>
            <p:nvPr/>
          </p:nvSpPr>
          <p:spPr>
            <a:xfrm>
              <a:off x="1290536" y="1789751"/>
              <a:ext cx="10546080" cy="584775"/>
            </a:xfrm>
            <a:prstGeom prst="rect">
              <a:avLst/>
            </a:prstGeom>
            <a:noFill/>
          </p:spPr>
          <p:txBody>
            <a:bodyPr wrap="square">
              <a:spAutoFit/>
            </a:bodyPr>
            <a:lstStyle/>
            <a:p>
              <a:r>
                <a:rPr lang="en-US" sz="3200" b="0" i="0">
                  <a:solidFill>
                    <a:schemeClr val="bg1"/>
                  </a:solidFill>
                  <a:effectLst/>
                  <a:latin typeface="Arial" panose="020B0604020202020204" pitchFamily="34" charset="0"/>
                  <a:cs typeface="Arial" panose="020B0604020202020204" pitchFamily="34" charset="0"/>
                </a:rPr>
                <a:t>Quan sát, lựa chọn được các hình ảnh tiêu biểu.</a:t>
              </a:r>
              <a:endParaRPr lang="en-US" sz="3200">
                <a:solidFill>
                  <a:schemeClr val="bg1"/>
                </a:solidFill>
                <a:latin typeface="Arial" panose="020B0604020202020204" pitchFamily="34" charset="0"/>
                <a:cs typeface="Arial" panose="020B0604020202020204" pitchFamily="34" charset="0"/>
              </a:endParaRPr>
            </a:p>
          </p:txBody>
        </p:sp>
      </p:grpSp>
      <p:grpSp>
        <p:nvGrpSpPr>
          <p:cNvPr id="42" name="Nhóm 41">
            <a:extLst>
              <a:ext uri="{FF2B5EF4-FFF2-40B4-BE49-F238E27FC236}">
                <a16:creationId xmlns:a16="http://schemas.microsoft.com/office/drawing/2014/main" xmlns="" id="{EC1891A6-C322-41B4-B63C-72D4F92319EB}"/>
              </a:ext>
            </a:extLst>
          </p:cNvPr>
          <p:cNvGrpSpPr/>
          <p:nvPr/>
        </p:nvGrpSpPr>
        <p:grpSpPr>
          <a:xfrm>
            <a:off x="228492" y="4739640"/>
            <a:ext cx="11587588" cy="1290320"/>
            <a:chOff x="238760" y="1473200"/>
            <a:chExt cx="11587588" cy="1290320"/>
          </a:xfrm>
        </p:grpSpPr>
        <p:sp>
          <p:nvSpPr>
            <p:cNvPr id="43" name="Hình chữ nhật: Góc Tròn 42">
              <a:extLst>
                <a:ext uri="{FF2B5EF4-FFF2-40B4-BE49-F238E27FC236}">
                  <a16:creationId xmlns:a16="http://schemas.microsoft.com/office/drawing/2014/main" xmlns="" id="{29CDBBA9-9957-4F17-A52E-975B9F2CCE12}"/>
                </a:ext>
              </a:extLst>
            </p:cNvPr>
            <p:cNvSpPr/>
            <p:nvPr/>
          </p:nvSpPr>
          <p:spPr>
            <a:xfrm>
              <a:off x="812800" y="1473200"/>
              <a:ext cx="11003280" cy="1290320"/>
            </a:xfrm>
            <a:prstGeom prst="roundRect">
              <a:avLst/>
            </a:prstGeom>
            <a:solidFill>
              <a:srgbClr val="4295A7"/>
            </a:solidFill>
            <a:ln w="38100">
              <a:solidFill>
                <a:srgbClr val="295E69"/>
              </a:solidFill>
              <a:prstDash val="dash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4" name="Hình Bầu dục 43">
              <a:extLst>
                <a:ext uri="{FF2B5EF4-FFF2-40B4-BE49-F238E27FC236}">
                  <a16:creationId xmlns:a16="http://schemas.microsoft.com/office/drawing/2014/main" xmlns="" id="{B8E424BD-5BBA-481F-9337-1BCB86617C51}"/>
                </a:ext>
              </a:extLst>
            </p:cNvPr>
            <p:cNvSpPr/>
            <p:nvPr/>
          </p:nvSpPr>
          <p:spPr>
            <a:xfrm>
              <a:off x="238760" y="1671320"/>
              <a:ext cx="995680" cy="894080"/>
            </a:xfrm>
            <a:prstGeom prst="ellipse">
              <a:avLst/>
            </a:prstGeom>
            <a:solidFill>
              <a:srgbClr val="F3D4B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C.</a:t>
              </a:r>
            </a:p>
          </p:txBody>
        </p:sp>
        <p:sp>
          <p:nvSpPr>
            <p:cNvPr id="45" name="Hộp Văn bản 44">
              <a:extLst>
                <a:ext uri="{FF2B5EF4-FFF2-40B4-BE49-F238E27FC236}">
                  <a16:creationId xmlns:a16="http://schemas.microsoft.com/office/drawing/2014/main" xmlns="" id="{C057C217-442A-470E-93A7-8FCC225B3439}"/>
                </a:ext>
              </a:extLst>
            </p:cNvPr>
            <p:cNvSpPr txBox="1"/>
            <p:nvPr/>
          </p:nvSpPr>
          <p:spPr>
            <a:xfrm>
              <a:off x="1280268" y="1865951"/>
              <a:ext cx="10546080" cy="584775"/>
            </a:xfrm>
            <a:prstGeom prst="rect">
              <a:avLst/>
            </a:prstGeom>
            <a:noFill/>
          </p:spPr>
          <p:txBody>
            <a:bodyPr wrap="square">
              <a:spAutoFit/>
            </a:bodyPr>
            <a:lstStyle/>
            <a:p>
              <a:r>
                <a:rPr lang="en-US" sz="3200" b="0" i="0">
                  <a:solidFill>
                    <a:schemeClr val="bg1"/>
                  </a:solidFill>
                  <a:effectLst/>
                  <a:latin typeface="Arial" panose="020B0604020202020204" pitchFamily="34" charset="0"/>
                  <a:cs typeface="Arial" panose="020B0604020202020204" pitchFamily="34" charset="0"/>
                </a:rPr>
                <a:t>Cả A và B đều đúng</a:t>
              </a:r>
              <a:endParaRPr lang="en-US" sz="320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28081984"/>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16" presetClass="entr" presetSubtype="21"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arn(inVertical)">
                                      <p:cBhvr>
                                        <p:cTn id="10" dur="500"/>
                                        <p:tgtEl>
                                          <p:spTgt spid="38"/>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4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xmlns="" id="{64D363B2-E60C-4E61-BB97-EFAAA320DFCD}"/>
              </a:ext>
            </a:extLst>
          </p:cNvPr>
          <p:cNvGrpSpPr/>
          <p:nvPr/>
        </p:nvGrpSpPr>
        <p:grpSpPr>
          <a:xfrm>
            <a:off x="-10268" y="0"/>
            <a:ext cx="12202268" cy="6858000"/>
            <a:chOff x="-10268" y="0"/>
            <a:chExt cx="12202268" cy="6858000"/>
          </a:xfrm>
        </p:grpSpPr>
        <p:pic>
          <p:nvPicPr>
            <p:cNvPr id="31" name="图片 30">
              <a:extLst>
                <a:ext uri="{FF2B5EF4-FFF2-40B4-BE49-F238E27FC236}">
                  <a16:creationId xmlns:a16="http://schemas.microsoft.com/office/drawing/2014/main" xmlns="" id="{41A64295-D11D-44E2-AAED-20015D2B16D4}"/>
                </a:ext>
              </a:extLst>
            </p:cNvPr>
            <p:cNvPicPr>
              <a:picLocks noChangeAspect="1"/>
            </p:cNvPicPr>
            <p:nvPr/>
          </p:nvPicPr>
          <p:blipFill rotWithShape="1">
            <a:blip r:embed="rId4">
              <a:extLst>
                <a:ext uri="{28A0092B-C50C-407E-A947-70E740481C1C}">
                  <a14:useLocalDpi xmlns:a14="http://schemas.microsoft.com/office/drawing/2010/main" val="0"/>
                </a:ext>
              </a:extLst>
            </a:blip>
            <a:srcRect l="13770" t="17453" r="12384" b="8701"/>
            <a:stretch/>
          </p:blipFill>
          <p:spPr>
            <a:xfrm>
              <a:off x="0" y="0"/>
              <a:ext cx="12192000" cy="6858000"/>
            </a:xfrm>
            <a:prstGeom prst="rect">
              <a:avLst/>
            </a:prstGeom>
          </p:spPr>
        </p:pic>
        <p:grpSp>
          <p:nvGrpSpPr>
            <p:cNvPr id="32" name="组合 31">
              <a:extLst>
                <a:ext uri="{FF2B5EF4-FFF2-40B4-BE49-F238E27FC236}">
                  <a16:creationId xmlns:a16="http://schemas.microsoft.com/office/drawing/2014/main" xmlns="" id="{E2299E67-B11C-4C2F-AAEB-9F134C926580}"/>
                </a:ext>
              </a:extLst>
            </p:cNvPr>
            <p:cNvGrpSpPr/>
            <p:nvPr/>
          </p:nvGrpSpPr>
          <p:grpSpPr>
            <a:xfrm>
              <a:off x="-10268" y="207178"/>
              <a:ext cx="12202268" cy="6526994"/>
              <a:chOff x="-10268" y="207178"/>
              <a:chExt cx="12202268" cy="6526994"/>
            </a:xfrm>
          </p:grpSpPr>
          <p:sp>
            <p:nvSpPr>
              <p:cNvPr id="33" name="矩形 32">
                <a:extLst>
                  <a:ext uri="{FF2B5EF4-FFF2-40B4-BE49-F238E27FC236}">
                    <a16:creationId xmlns:a16="http://schemas.microsoft.com/office/drawing/2014/main" xmlns="" id="{5F1E28E5-4B49-468A-A131-E53E15CEE271}"/>
                  </a:ext>
                </a:extLst>
              </p:cNvPr>
              <p:cNvSpPr/>
              <p:nvPr/>
            </p:nvSpPr>
            <p:spPr>
              <a:xfrm flipV="1">
                <a:off x="-10268" y="999131"/>
                <a:ext cx="12202268" cy="573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5号-经典雅黑" panose="02000000000000000000" pitchFamily="2" charset="-122"/>
                  <a:ea typeface="字魂35号-经典雅黑" panose="02000000000000000000" pitchFamily="2" charset="-122"/>
                </a:endParaRPr>
              </a:p>
            </p:txBody>
          </p:sp>
          <p:sp>
            <p:nvSpPr>
              <p:cNvPr id="37" name="TextBox 2">
                <a:extLst>
                  <a:ext uri="{FF2B5EF4-FFF2-40B4-BE49-F238E27FC236}">
                    <a16:creationId xmlns:a16="http://schemas.microsoft.com/office/drawing/2014/main" xmlns="" id="{043ED993-0DE0-495F-BBC7-700ADE984F25}"/>
                  </a:ext>
                </a:extLst>
              </p:cNvPr>
              <p:cNvSpPr txBox="1"/>
              <p:nvPr/>
            </p:nvSpPr>
            <p:spPr>
              <a:xfrm>
                <a:off x="736600" y="207178"/>
                <a:ext cx="10509922" cy="584775"/>
              </a:xfrm>
              <a:prstGeom prst="rect">
                <a:avLst/>
              </a:prstGeom>
              <a:solidFill>
                <a:srgbClr val="4396A8"/>
              </a:solidFill>
            </p:spPr>
            <p:txBody>
              <a:bodyPr wrap="square" rtlCol="0">
                <a:spAutoFit/>
              </a:bodyPr>
              <a:lstStyle/>
              <a:p>
                <a:pPr lvl="0" algn="ctr">
                  <a:defRPr/>
                </a:pPr>
                <a:r>
                  <a:rPr lang="en-US" altLang="zh-CN" sz="32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Thân</a:t>
                </a:r>
                <a:r>
                  <a:rPr lang="en-US" altLang="zh-CN" sz="32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 </a:t>
                </a:r>
                <a:r>
                  <a:rPr lang="en-US" altLang="zh-CN" sz="32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bài</a:t>
                </a:r>
                <a:r>
                  <a:rPr lang="en-US" altLang="zh-CN" sz="32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 </a:t>
                </a:r>
                <a:r>
                  <a:rPr lang="en-US" altLang="zh-CN" sz="32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trong</a:t>
                </a:r>
                <a:r>
                  <a:rPr lang="en-US" altLang="zh-CN" sz="32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 </a:t>
                </a:r>
                <a:r>
                  <a:rPr lang="en-US" altLang="zh-CN" sz="32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bài</a:t>
                </a:r>
                <a:r>
                  <a:rPr lang="en-US" altLang="zh-CN" sz="32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 </a:t>
                </a:r>
                <a:r>
                  <a:rPr lang="en-US" altLang="zh-CN" sz="32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văn</a:t>
                </a:r>
                <a:r>
                  <a:rPr lang="en-US" altLang="zh-CN" sz="32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 </a:t>
                </a:r>
                <a:r>
                  <a:rPr lang="en-US" altLang="zh-CN" sz="32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tả</a:t>
                </a:r>
                <a:r>
                  <a:rPr lang="en-US" altLang="zh-CN" sz="32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 </a:t>
                </a:r>
                <a:r>
                  <a:rPr lang="en-US" altLang="zh-CN" sz="32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cảnh</a:t>
                </a:r>
                <a:r>
                  <a:rPr lang="en-US" altLang="zh-CN" sz="32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 </a:t>
                </a:r>
                <a:r>
                  <a:rPr lang="en-US" altLang="zh-CN" sz="32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cần</a:t>
                </a:r>
                <a:r>
                  <a:rPr lang="en-US" altLang="zh-CN" sz="32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 </a:t>
                </a:r>
                <a:r>
                  <a:rPr lang="en-US" altLang="zh-CN" sz="32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chú</a:t>
                </a:r>
                <a:r>
                  <a:rPr lang="en-US" altLang="zh-CN" sz="32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 ý </a:t>
                </a:r>
                <a:r>
                  <a:rPr lang="en-US" altLang="zh-CN" sz="32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gì</a:t>
                </a:r>
                <a:r>
                  <a:rPr lang="en-US" altLang="zh-CN" sz="32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a:t>
                </a:r>
                <a:endParaRPr lang="zh-CN" altLang="en-US" sz="32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endParaRPr>
              </a:p>
            </p:txBody>
          </p:sp>
        </p:grpSp>
      </p:grpSp>
      <p:grpSp>
        <p:nvGrpSpPr>
          <p:cNvPr id="34" name="Nhóm 33">
            <a:extLst>
              <a:ext uri="{FF2B5EF4-FFF2-40B4-BE49-F238E27FC236}">
                <a16:creationId xmlns:a16="http://schemas.microsoft.com/office/drawing/2014/main" xmlns="" id="{AC80C61E-0478-4F5F-8B88-DA72BD5728D5}"/>
              </a:ext>
            </a:extLst>
          </p:cNvPr>
          <p:cNvGrpSpPr/>
          <p:nvPr/>
        </p:nvGrpSpPr>
        <p:grpSpPr>
          <a:xfrm>
            <a:off x="238760" y="1473200"/>
            <a:ext cx="11600072" cy="1290320"/>
            <a:chOff x="238760" y="1473200"/>
            <a:chExt cx="11600072" cy="1290320"/>
          </a:xfrm>
        </p:grpSpPr>
        <p:sp>
          <p:nvSpPr>
            <p:cNvPr id="28" name="Hình chữ nhật: Góc Tròn 27">
              <a:extLst>
                <a:ext uri="{FF2B5EF4-FFF2-40B4-BE49-F238E27FC236}">
                  <a16:creationId xmlns:a16="http://schemas.microsoft.com/office/drawing/2014/main" xmlns="" id="{5E0F170D-86DF-4A3E-87FB-BA66FCC94DBB}"/>
                </a:ext>
              </a:extLst>
            </p:cNvPr>
            <p:cNvSpPr/>
            <p:nvPr/>
          </p:nvSpPr>
          <p:spPr>
            <a:xfrm>
              <a:off x="812800" y="1473200"/>
              <a:ext cx="11003280" cy="1290320"/>
            </a:xfrm>
            <a:prstGeom prst="roundRect">
              <a:avLst/>
            </a:prstGeom>
            <a:solidFill>
              <a:srgbClr val="4295A7"/>
            </a:solidFill>
            <a:ln w="38100">
              <a:solidFill>
                <a:srgbClr val="295E69"/>
              </a:solidFill>
              <a:prstDash val="dash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Hình Bầu dục 26">
              <a:extLst>
                <a:ext uri="{FF2B5EF4-FFF2-40B4-BE49-F238E27FC236}">
                  <a16:creationId xmlns:a16="http://schemas.microsoft.com/office/drawing/2014/main" xmlns="" id="{8D7E9A58-E014-4FA2-A3D7-393653435D12}"/>
                </a:ext>
              </a:extLst>
            </p:cNvPr>
            <p:cNvSpPr/>
            <p:nvPr/>
          </p:nvSpPr>
          <p:spPr>
            <a:xfrm>
              <a:off x="238760" y="1671320"/>
              <a:ext cx="995680" cy="894080"/>
            </a:xfrm>
            <a:prstGeom prst="ellipse">
              <a:avLst/>
            </a:prstGeom>
            <a:solidFill>
              <a:srgbClr val="F3D4B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A.</a:t>
              </a:r>
            </a:p>
          </p:txBody>
        </p:sp>
        <p:sp>
          <p:nvSpPr>
            <p:cNvPr id="35" name="Hộp Văn bản 34">
              <a:extLst>
                <a:ext uri="{FF2B5EF4-FFF2-40B4-BE49-F238E27FC236}">
                  <a16:creationId xmlns:a16="http://schemas.microsoft.com/office/drawing/2014/main" xmlns="" id="{F3130081-9C3B-4F9F-90ED-30DB4A6D99EB}"/>
                </a:ext>
              </a:extLst>
            </p:cNvPr>
            <p:cNvSpPr txBox="1"/>
            <p:nvPr/>
          </p:nvSpPr>
          <p:spPr>
            <a:xfrm>
              <a:off x="1292752" y="1799233"/>
              <a:ext cx="10546080" cy="584775"/>
            </a:xfrm>
            <a:prstGeom prst="rect">
              <a:avLst/>
            </a:prstGeom>
            <a:noFill/>
          </p:spPr>
          <p:txBody>
            <a:bodyPr wrap="square">
              <a:spAutoFit/>
            </a:bodyPr>
            <a:lstStyle/>
            <a:p>
              <a:r>
                <a:rPr lang="en-US" sz="3200" b="0" i="0">
                  <a:solidFill>
                    <a:schemeClr val="bg1"/>
                  </a:solidFill>
                  <a:effectLst/>
                  <a:latin typeface="Arial" panose="020B0604020202020204" pitchFamily="34" charset="0"/>
                  <a:cs typeface="Arial" panose="020B0604020202020204" pitchFamily="34" charset="0"/>
                </a:rPr>
                <a:t>Tập trung tả cảnh vật chi tiết theo thứ tự nhất định.</a:t>
              </a:r>
              <a:endParaRPr lang="en-US" sz="3200">
                <a:solidFill>
                  <a:schemeClr val="bg1"/>
                </a:solidFill>
                <a:latin typeface="Arial" panose="020B0604020202020204" pitchFamily="34" charset="0"/>
                <a:cs typeface="Arial" panose="020B0604020202020204" pitchFamily="34" charset="0"/>
              </a:endParaRPr>
            </a:p>
          </p:txBody>
        </p:sp>
      </p:grpSp>
      <p:grpSp>
        <p:nvGrpSpPr>
          <p:cNvPr id="38" name="Nhóm 37">
            <a:extLst>
              <a:ext uri="{FF2B5EF4-FFF2-40B4-BE49-F238E27FC236}">
                <a16:creationId xmlns:a16="http://schemas.microsoft.com/office/drawing/2014/main" xmlns="" id="{B379F3ED-EF1E-46D2-A0C5-26D7FDC04AA1}"/>
              </a:ext>
            </a:extLst>
          </p:cNvPr>
          <p:cNvGrpSpPr/>
          <p:nvPr/>
        </p:nvGrpSpPr>
        <p:grpSpPr>
          <a:xfrm>
            <a:off x="297072" y="3058160"/>
            <a:ext cx="11597856" cy="1290320"/>
            <a:chOff x="238760" y="1473200"/>
            <a:chExt cx="11597856" cy="1290320"/>
          </a:xfrm>
        </p:grpSpPr>
        <p:sp>
          <p:nvSpPr>
            <p:cNvPr id="39" name="Hình chữ nhật: Góc Tròn 38">
              <a:extLst>
                <a:ext uri="{FF2B5EF4-FFF2-40B4-BE49-F238E27FC236}">
                  <a16:creationId xmlns:a16="http://schemas.microsoft.com/office/drawing/2014/main" xmlns="" id="{E7405459-0CB5-4BBF-A030-165F4568C4E6}"/>
                </a:ext>
              </a:extLst>
            </p:cNvPr>
            <p:cNvSpPr/>
            <p:nvPr/>
          </p:nvSpPr>
          <p:spPr>
            <a:xfrm>
              <a:off x="812800" y="1473200"/>
              <a:ext cx="11003280" cy="1290320"/>
            </a:xfrm>
            <a:prstGeom prst="roundRect">
              <a:avLst/>
            </a:prstGeom>
            <a:solidFill>
              <a:srgbClr val="4295A7"/>
            </a:solidFill>
            <a:ln w="38100">
              <a:solidFill>
                <a:srgbClr val="295E69"/>
              </a:solidFill>
              <a:prstDash val="dash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Hình Bầu dục 39">
              <a:extLst>
                <a:ext uri="{FF2B5EF4-FFF2-40B4-BE49-F238E27FC236}">
                  <a16:creationId xmlns:a16="http://schemas.microsoft.com/office/drawing/2014/main" xmlns="" id="{C8B2B4D2-F9BF-4F89-A4C8-3C1C59578ABD}"/>
                </a:ext>
              </a:extLst>
            </p:cNvPr>
            <p:cNvSpPr/>
            <p:nvPr/>
          </p:nvSpPr>
          <p:spPr>
            <a:xfrm>
              <a:off x="238760" y="1671320"/>
              <a:ext cx="995680" cy="894080"/>
            </a:xfrm>
            <a:prstGeom prst="ellipse">
              <a:avLst/>
            </a:prstGeom>
            <a:solidFill>
              <a:srgbClr val="F3D4B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B.</a:t>
              </a:r>
            </a:p>
          </p:txBody>
        </p:sp>
        <p:sp>
          <p:nvSpPr>
            <p:cNvPr id="41" name="Hộp Văn bản 40">
              <a:extLst>
                <a:ext uri="{FF2B5EF4-FFF2-40B4-BE49-F238E27FC236}">
                  <a16:creationId xmlns:a16="http://schemas.microsoft.com/office/drawing/2014/main" xmlns="" id="{EE87F55C-4A1A-4CBE-990C-FC9E6B549B11}"/>
                </a:ext>
              </a:extLst>
            </p:cNvPr>
            <p:cNvSpPr txBox="1"/>
            <p:nvPr/>
          </p:nvSpPr>
          <p:spPr>
            <a:xfrm>
              <a:off x="1290536" y="1789751"/>
              <a:ext cx="10546080" cy="584775"/>
            </a:xfrm>
            <a:prstGeom prst="rect">
              <a:avLst/>
            </a:prstGeom>
            <a:noFill/>
          </p:spPr>
          <p:txBody>
            <a:bodyPr wrap="square">
              <a:spAutoFit/>
            </a:bodyPr>
            <a:lstStyle/>
            <a:p>
              <a:r>
                <a:rPr lang="en-US" sz="3200" b="0" i="0">
                  <a:solidFill>
                    <a:schemeClr val="bg1"/>
                  </a:solidFill>
                  <a:effectLst/>
                  <a:latin typeface="Arial" panose="020B0604020202020204" pitchFamily="34" charset="0"/>
                  <a:cs typeface="Arial" panose="020B0604020202020204" pitchFamily="34" charset="0"/>
                </a:rPr>
                <a:t>Phát biểu được suy nghĩ, tình cảm về cảnh vật được tả.</a:t>
              </a:r>
              <a:endParaRPr lang="en-US" sz="3200">
                <a:solidFill>
                  <a:schemeClr val="bg1"/>
                </a:solidFill>
                <a:latin typeface="Arial" panose="020B0604020202020204" pitchFamily="34" charset="0"/>
                <a:cs typeface="Arial" panose="020B0604020202020204" pitchFamily="34" charset="0"/>
              </a:endParaRPr>
            </a:p>
          </p:txBody>
        </p:sp>
      </p:grpSp>
      <p:grpSp>
        <p:nvGrpSpPr>
          <p:cNvPr id="42" name="Nhóm 41">
            <a:extLst>
              <a:ext uri="{FF2B5EF4-FFF2-40B4-BE49-F238E27FC236}">
                <a16:creationId xmlns:a16="http://schemas.microsoft.com/office/drawing/2014/main" xmlns="" id="{EC1891A6-C322-41B4-B63C-72D4F92319EB}"/>
              </a:ext>
            </a:extLst>
          </p:cNvPr>
          <p:cNvGrpSpPr/>
          <p:nvPr/>
        </p:nvGrpSpPr>
        <p:grpSpPr>
          <a:xfrm>
            <a:off x="228492" y="4739640"/>
            <a:ext cx="11587588" cy="1290320"/>
            <a:chOff x="238760" y="1473200"/>
            <a:chExt cx="11587588" cy="1290320"/>
          </a:xfrm>
        </p:grpSpPr>
        <p:sp>
          <p:nvSpPr>
            <p:cNvPr id="43" name="Hình chữ nhật: Góc Tròn 42">
              <a:extLst>
                <a:ext uri="{FF2B5EF4-FFF2-40B4-BE49-F238E27FC236}">
                  <a16:creationId xmlns:a16="http://schemas.microsoft.com/office/drawing/2014/main" xmlns="" id="{29CDBBA9-9957-4F17-A52E-975B9F2CCE12}"/>
                </a:ext>
              </a:extLst>
            </p:cNvPr>
            <p:cNvSpPr/>
            <p:nvPr/>
          </p:nvSpPr>
          <p:spPr>
            <a:xfrm>
              <a:off x="812800" y="1473200"/>
              <a:ext cx="11003280" cy="1290320"/>
            </a:xfrm>
            <a:prstGeom prst="roundRect">
              <a:avLst/>
            </a:prstGeom>
            <a:solidFill>
              <a:srgbClr val="4295A7"/>
            </a:solidFill>
            <a:ln w="38100">
              <a:solidFill>
                <a:srgbClr val="295E69"/>
              </a:solidFill>
              <a:prstDash val="dash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4" name="Hình Bầu dục 43">
              <a:extLst>
                <a:ext uri="{FF2B5EF4-FFF2-40B4-BE49-F238E27FC236}">
                  <a16:creationId xmlns:a16="http://schemas.microsoft.com/office/drawing/2014/main" xmlns="" id="{B8E424BD-5BBA-481F-9337-1BCB86617C51}"/>
                </a:ext>
              </a:extLst>
            </p:cNvPr>
            <p:cNvSpPr/>
            <p:nvPr/>
          </p:nvSpPr>
          <p:spPr>
            <a:xfrm>
              <a:off x="238760" y="1671320"/>
              <a:ext cx="995680" cy="894080"/>
            </a:xfrm>
            <a:prstGeom prst="ellipse">
              <a:avLst/>
            </a:prstGeom>
            <a:solidFill>
              <a:srgbClr val="F3D4B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C.</a:t>
              </a:r>
            </a:p>
          </p:txBody>
        </p:sp>
        <p:sp>
          <p:nvSpPr>
            <p:cNvPr id="45" name="Hộp Văn bản 44">
              <a:extLst>
                <a:ext uri="{FF2B5EF4-FFF2-40B4-BE49-F238E27FC236}">
                  <a16:creationId xmlns:a16="http://schemas.microsoft.com/office/drawing/2014/main" xmlns="" id="{C057C217-442A-470E-93A7-8FCC225B3439}"/>
                </a:ext>
              </a:extLst>
            </p:cNvPr>
            <p:cNvSpPr txBox="1"/>
            <p:nvPr/>
          </p:nvSpPr>
          <p:spPr>
            <a:xfrm>
              <a:off x="1280268" y="1865951"/>
              <a:ext cx="10546080" cy="584775"/>
            </a:xfrm>
            <a:prstGeom prst="rect">
              <a:avLst/>
            </a:prstGeom>
            <a:noFill/>
          </p:spPr>
          <p:txBody>
            <a:bodyPr wrap="square">
              <a:spAutoFit/>
            </a:bodyPr>
            <a:lstStyle/>
            <a:p>
              <a:r>
                <a:rPr lang="en-US" sz="3200" b="0" i="0">
                  <a:solidFill>
                    <a:schemeClr val="bg1"/>
                  </a:solidFill>
                  <a:effectLst/>
                  <a:latin typeface="Arial" panose="020B0604020202020204" pitchFamily="34" charset="0"/>
                  <a:cs typeface="Arial" panose="020B0604020202020204" pitchFamily="34" charset="0"/>
                </a:rPr>
                <a:t>Giới thiệu cụ thể, rõ ràng cảnh vật được tả</a:t>
              </a:r>
              <a:endParaRPr lang="en-US" sz="320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28896346"/>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38"/>
                                        </p:tgtEl>
                                      </p:cBhvr>
                                    </p:animEffect>
                                    <p:set>
                                      <p:cBhvr>
                                        <p:cTn id="7" dur="1" fill="hold">
                                          <p:stCondLst>
                                            <p:cond delay="499"/>
                                          </p:stCondLst>
                                        </p:cTn>
                                        <p:tgtEl>
                                          <p:spTgt spid="3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14" presetClass="exit" presetSubtype="10" fill="hold" nodeType="withEffect">
                                  <p:stCondLst>
                                    <p:cond delay="0"/>
                                  </p:stCondLst>
                                  <p:childTnLst>
                                    <p:animEffect transition="out" filter="randombar(horizontal)">
                                      <p:cBhvr>
                                        <p:cTn id="9" dur="500"/>
                                        <p:tgtEl>
                                          <p:spTgt spid="42"/>
                                        </p:tgtEl>
                                      </p:cBhvr>
                                    </p:animEffect>
                                    <p:set>
                                      <p:cBhvr>
                                        <p:cTn id="10" dur="1" fill="hold">
                                          <p:stCondLst>
                                            <p:cond delay="499"/>
                                          </p:stCondLst>
                                        </p:cTn>
                                        <p:tgtEl>
                                          <p:spTgt spid="42"/>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a:extLst>
              <a:ext uri="{FF2B5EF4-FFF2-40B4-BE49-F238E27FC236}">
                <a16:creationId xmlns:a16="http://schemas.microsoft.com/office/drawing/2014/main" xmlns="" id="{106DE3E7-7E2D-4372-A3B1-63875C9D32B9}"/>
              </a:ext>
            </a:extLst>
          </p:cNvPr>
          <p:cNvGrpSpPr/>
          <p:nvPr/>
        </p:nvGrpSpPr>
        <p:grpSpPr>
          <a:xfrm>
            <a:off x="-10268" y="0"/>
            <a:ext cx="12202268" cy="6858000"/>
            <a:chOff x="-10268" y="0"/>
            <a:chExt cx="12202268" cy="6858000"/>
          </a:xfrm>
        </p:grpSpPr>
        <p:pic>
          <p:nvPicPr>
            <p:cNvPr id="45" name="图片 44">
              <a:extLst>
                <a:ext uri="{FF2B5EF4-FFF2-40B4-BE49-F238E27FC236}">
                  <a16:creationId xmlns:a16="http://schemas.microsoft.com/office/drawing/2014/main" xmlns="" id="{9F1B1472-2726-439E-B3E9-562F5A73E6AC}"/>
                </a:ext>
              </a:extLst>
            </p:cNvPr>
            <p:cNvPicPr>
              <a:picLocks noChangeAspect="1"/>
            </p:cNvPicPr>
            <p:nvPr/>
          </p:nvPicPr>
          <p:blipFill rotWithShape="1">
            <a:blip r:embed="rId3">
              <a:extLst>
                <a:ext uri="{28A0092B-C50C-407E-A947-70E740481C1C}">
                  <a14:useLocalDpi xmlns:a14="http://schemas.microsoft.com/office/drawing/2010/main" val="0"/>
                </a:ext>
              </a:extLst>
            </a:blip>
            <a:srcRect l="13770" t="17453" r="12384" b="8701"/>
            <a:stretch/>
          </p:blipFill>
          <p:spPr>
            <a:xfrm>
              <a:off x="0" y="0"/>
              <a:ext cx="12192000" cy="6858000"/>
            </a:xfrm>
            <a:prstGeom prst="rect">
              <a:avLst/>
            </a:prstGeom>
          </p:spPr>
        </p:pic>
        <p:sp>
          <p:nvSpPr>
            <p:cNvPr id="47" name="矩形 46">
              <a:extLst>
                <a:ext uri="{FF2B5EF4-FFF2-40B4-BE49-F238E27FC236}">
                  <a16:creationId xmlns:a16="http://schemas.microsoft.com/office/drawing/2014/main" xmlns="" id="{E769F318-6982-4FEF-92D4-DDD988436FDF}"/>
                </a:ext>
              </a:extLst>
            </p:cNvPr>
            <p:cNvSpPr/>
            <p:nvPr/>
          </p:nvSpPr>
          <p:spPr>
            <a:xfrm flipV="1">
              <a:off x="-10268" y="999131"/>
              <a:ext cx="12202268" cy="573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5号-经典雅黑" panose="02000000000000000000" pitchFamily="2" charset="-122"/>
                <a:ea typeface="字魂35号-经典雅黑" panose="02000000000000000000" pitchFamily="2" charset="-122"/>
              </a:endParaRPr>
            </a:p>
          </p:txBody>
        </p:sp>
      </p:grpSp>
      <p:sp>
        <p:nvSpPr>
          <p:cNvPr id="15" name="Rectangle 4">
            <a:extLst>
              <a:ext uri="{FF2B5EF4-FFF2-40B4-BE49-F238E27FC236}">
                <a16:creationId xmlns:a16="http://schemas.microsoft.com/office/drawing/2014/main" xmlns="" id="{E0B36EF5-42C3-49CE-8D5F-D1F662FBCB4D}"/>
              </a:ext>
            </a:extLst>
          </p:cNvPr>
          <p:cNvSpPr/>
          <p:nvPr/>
        </p:nvSpPr>
        <p:spPr>
          <a:xfrm>
            <a:off x="1681119" y="1732580"/>
            <a:ext cx="8819493" cy="3458223"/>
          </a:xfrm>
          <a:prstGeom prst="rect">
            <a:avLst/>
          </a:prstGeom>
          <a:solidFill>
            <a:srgbClr val="4396A8"/>
          </a:solidFill>
          <a:ln w="25400" cap="flat" cmpd="sng" algn="ctr">
            <a:noFill/>
            <a:prstDash val="solid"/>
          </a:ln>
          <a:effectLst/>
        </p:spPr>
        <p:txBody>
          <a:bodyPr anchor="ctr"/>
          <a:lstStyle/>
          <a:p>
            <a:pPr algn="ctr" defTabSz="1217295" eaLnBrk="1" fontAlgn="auto" hangingPunct="1">
              <a:spcBef>
                <a:spcPts val="0"/>
              </a:spcBef>
              <a:spcAft>
                <a:spcPts val="0"/>
              </a:spcAft>
              <a:defRPr/>
            </a:pPr>
            <a:endParaRPr lang="en-US" sz="3190" kern="0" dirty="0">
              <a:solidFill>
                <a:prstClr val="white"/>
              </a:solidFill>
              <a:latin typeface="字魂35号-经典雅黑" panose="02000000000000000000" pitchFamily="2" charset="-122"/>
              <a:ea typeface="字魂35号-经典雅黑" panose="02000000000000000000" pitchFamily="2" charset="-122"/>
              <a:sym typeface="Arial" panose="020B0604020202020204" pitchFamily="34" charset="0"/>
            </a:endParaRPr>
          </a:p>
        </p:txBody>
      </p:sp>
      <p:sp>
        <p:nvSpPr>
          <p:cNvPr id="49" name="文本框 9">
            <a:extLst>
              <a:ext uri="{FF2B5EF4-FFF2-40B4-BE49-F238E27FC236}">
                <a16:creationId xmlns:a16="http://schemas.microsoft.com/office/drawing/2014/main" xmlns="" id="{EB71E88C-F5A9-4776-BD03-E9386F98119E}"/>
              </a:ext>
            </a:extLst>
          </p:cNvPr>
          <p:cNvSpPr txBox="1"/>
          <p:nvPr/>
        </p:nvSpPr>
        <p:spPr>
          <a:xfrm>
            <a:off x="1767571" y="2644170"/>
            <a:ext cx="8646588" cy="1569660"/>
          </a:xfrm>
          <a:prstGeom prst="rect">
            <a:avLst/>
          </a:prstGeom>
          <a:noFill/>
        </p:spPr>
        <p:txBody>
          <a:bodyPr wrap="square" rtlCol="0">
            <a:spAutoFit/>
          </a:bodyPr>
          <a:lstStyle/>
          <a:p>
            <a:pPr algn="ctr"/>
            <a:r>
              <a:rPr lang="en-US" altLang="zh-CN" sz="9600" b="1">
                <a:ln w="6600">
                  <a:solidFill>
                    <a:schemeClr val="accent2"/>
                  </a:solidFill>
                  <a:prstDash val="solid"/>
                </a:ln>
                <a:solidFill>
                  <a:srgbClr val="FFFFFF"/>
                </a:solidFill>
                <a:effectLst>
                  <a:outerShdw dist="38100" dir="2700000" algn="tl" rotWithShape="0">
                    <a:schemeClr val="accent2"/>
                  </a:outerShdw>
                </a:effectLst>
                <a:latin typeface="iCiel Cadena" panose="02000503000000020004" pitchFamily="2" charset="0"/>
                <a:ea typeface="UD Digi Kyokasho N-B" panose="02020700000000000000" pitchFamily="18" charset="-128"/>
              </a:rPr>
              <a:t>Nhận xét chung</a:t>
            </a:r>
            <a:endParaRPr lang="zh-CN" altLang="en-US" sz="9600" b="1" dirty="0">
              <a:ln w="6600">
                <a:solidFill>
                  <a:schemeClr val="accent2"/>
                </a:solidFill>
                <a:prstDash val="solid"/>
              </a:ln>
              <a:solidFill>
                <a:srgbClr val="FFFFFF"/>
              </a:solidFill>
              <a:effectLst>
                <a:outerShdw dist="38100" dir="2700000" algn="tl" rotWithShape="0">
                  <a:schemeClr val="accent2"/>
                </a:outerShdw>
              </a:effectLst>
              <a:latin typeface="iCiel Cadena" panose="02000503000000020004" pitchFamily="2" charset="0"/>
              <a:ea typeface="UD Digi Kyokasho N-B" panose="02020700000000000000" pitchFamily="18" charset="-128"/>
            </a:endParaRPr>
          </a:p>
        </p:txBody>
      </p:sp>
    </p:spTree>
    <p:extLst>
      <p:ext uri="{BB962C8B-B14F-4D97-AF65-F5344CB8AC3E}">
        <p14:creationId xmlns:p14="http://schemas.microsoft.com/office/powerpoint/2010/main" val="1880237371"/>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xmlns="" id="{64D363B2-E60C-4E61-BB97-EFAAA320DFCD}"/>
              </a:ext>
            </a:extLst>
          </p:cNvPr>
          <p:cNvGrpSpPr/>
          <p:nvPr/>
        </p:nvGrpSpPr>
        <p:grpSpPr>
          <a:xfrm>
            <a:off x="-10268" y="0"/>
            <a:ext cx="12202268" cy="6858000"/>
            <a:chOff x="-10268" y="0"/>
            <a:chExt cx="12202268" cy="6858000"/>
          </a:xfrm>
        </p:grpSpPr>
        <p:pic>
          <p:nvPicPr>
            <p:cNvPr id="31" name="图片 30">
              <a:extLst>
                <a:ext uri="{FF2B5EF4-FFF2-40B4-BE49-F238E27FC236}">
                  <a16:creationId xmlns:a16="http://schemas.microsoft.com/office/drawing/2014/main" xmlns="" id="{41A64295-D11D-44E2-AAED-20015D2B16D4}"/>
                </a:ext>
              </a:extLst>
            </p:cNvPr>
            <p:cNvPicPr>
              <a:picLocks noChangeAspect="1"/>
            </p:cNvPicPr>
            <p:nvPr/>
          </p:nvPicPr>
          <p:blipFill rotWithShape="1">
            <a:blip r:embed="rId3">
              <a:extLst>
                <a:ext uri="{28A0092B-C50C-407E-A947-70E740481C1C}">
                  <a14:useLocalDpi xmlns:a14="http://schemas.microsoft.com/office/drawing/2010/main" val="0"/>
                </a:ext>
              </a:extLst>
            </a:blip>
            <a:srcRect l="13770" t="17453" r="12384" b="8701"/>
            <a:stretch/>
          </p:blipFill>
          <p:spPr>
            <a:xfrm>
              <a:off x="0" y="0"/>
              <a:ext cx="12192000" cy="6858000"/>
            </a:xfrm>
            <a:prstGeom prst="rect">
              <a:avLst/>
            </a:prstGeom>
          </p:spPr>
        </p:pic>
        <p:sp>
          <p:nvSpPr>
            <p:cNvPr id="33" name="矩形 32">
              <a:extLst>
                <a:ext uri="{FF2B5EF4-FFF2-40B4-BE49-F238E27FC236}">
                  <a16:creationId xmlns:a16="http://schemas.microsoft.com/office/drawing/2014/main" xmlns="" id="{5F1E28E5-4B49-468A-A131-E53E15CEE271}"/>
                </a:ext>
              </a:extLst>
            </p:cNvPr>
            <p:cNvSpPr/>
            <p:nvPr/>
          </p:nvSpPr>
          <p:spPr>
            <a:xfrm flipV="1">
              <a:off x="-10268" y="999131"/>
              <a:ext cx="12202268" cy="573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5号-经典雅黑" panose="02000000000000000000" pitchFamily="2" charset="-122"/>
                <a:ea typeface="字魂35号-经典雅黑" panose="02000000000000000000" pitchFamily="2" charset="-122"/>
              </a:endParaRPr>
            </a:p>
          </p:txBody>
        </p:sp>
      </p:grpSp>
      <p:sp>
        <p:nvSpPr>
          <p:cNvPr id="7" name="TextBox 2">
            <a:extLst>
              <a:ext uri="{FF2B5EF4-FFF2-40B4-BE49-F238E27FC236}">
                <a16:creationId xmlns:a16="http://schemas.microsoft.com/office/drawing/2014/main" xmlns="" id="{A423169C-89EE-43FB-9F7F-CD4E6B5CA8E1}"/>
              </a:ext>
            </a:extLst>
          </p:cNvPr>
          <p:cNvSpPr txBox="1"/>
          <p:nvPr/>
        </p:nvSpPr>
        <p:spPr>
          <a:xfrm>
            <a:off x="1964528" y="-100599"/>
            <a:ext cx="7230272" cy="1200329"/>
          </a:xfrm>
          <a:prstGeom prst="rect">
            <a:avLst/>
          </a:prstGeom>
          <a:noFill/>
        </p:spPr>
        <p:txBody>
          <a:bodyPr wrap="square" rtlCol="0">
            <a:spAutoFit/>
          </a:bodyPr>
          <a:lstStyle/>
          <a:p>
            <a:pPr lvl="0" algn="ctr">
              <a:defRPr/>
            </a:pPr>
            <a:r>
              <a:rPr lang="en-US" altLang="zh-CN" sz="36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Em</a:t>
            </a:r>
            <a:r>
              <a:rPr lang="en-US" altLang="zh-CN" sz="36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 </a:t>
            </a:r>
            <a:r>
              <a:rPr lang="en-US" altLang="zh-CN" sz="36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hãy</a:t>
            </a:r>
            <a:r>
              <a:rPr lang="en-US" altLang="zh-CN" sz="36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 </a:t>
            </a:r>
            <a:r>
              <a:rPr lang="en-US" altLang="zh-CN" sz="36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chọn</a:t>
            </a:r>
            <a:r>
              <a:rPr lang="en-US" altLang="zh-CN" sz="36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 </a:t>
            </a:r>
            <a:r>
              <a:rPr lang="en-US" altLang="zh-CN" sz="36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một</a:t>
            </a:r>
            <a:r>
              <a:rPr lang="en-US" altLang="zh-CN" sz="36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 </a:t>
            </a:r>
            <a:r>
              <a:rPr lang="en-US" altLang="zh-CN" sz="36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trong</a:t>
            </a:r>
            <a:r>
              <a:rPr lang="en-US" altLang="zh-CN" sz="36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 </a:t>
            </a:r>
            <a:r>
              <a:rPr lang="en-US" altLang="zh-CN" sz="36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các</a:t>
            </a:r>
            <a:r>
              <a:rPr lang="en-US" altLang="zh-CN" sz="36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 </a:t>
            </a:r>
            <a:r>
              <a:rPr lang="en-US" altLang="zh-CN" sz="36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đề</a:t>
            </a:r>
            <a:r>
              <a:rPr lang="en-US" altLang="zh-CN" sz="36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 </a:t>
            </a:r>
            <a:r>
              <a:rPr lang="en-US" altLang="zh-CN" sz="36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bài</a:t>
            </a:r>
            <a:r>
              <a:rPr lang="en-US" altLang="zh-CN" sz="36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 </a:t>
            </a:r>
            <a:r>
              <a:rPr lang="en-US" altLang="zh-CN" sz="3600" kern="0" spc="600" dirty="0" err="1">
                <a:solidFill>
                  <a:schemeClr val="bg1"/>
                </a:solidFill>
                <a:latin typeface="Calibri" panose="020F0502020204030204" pitchFamily="34" charset="0"/>
                <a:ea typeface="字魂35号-经典雅黑" panose="02000000000000000000" pitchFamily="2" charset="-122"/>
                <a:cs typeface="Calibri" panose="020F0502020204030204" pitchFamily="34" charset="0"/>
              </a:rPr>
              <a:t>sau</a:t>
            </a:r>
            <a:r>
              <a:rPr lang="en-US" altLang="zh-CN" sz="36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rPr>
              <a:t> </a:t>
            </a:r>
            <a:r>
              <a:rPr lang="en-US" altLang="zh-CN" sz="3600" kern="0" spc="600" dirty="0" err="1" smtClean="0">
                <a:solidFill>
                  <a:schemeClr val="bg1"/>
                </a:solidFill>
                <a:latin typeface="Calibri" panose="020F0502020204030204" pitchFamily="34" charset="0"/>
                <a:ea typeface="字魂35号-经典雅黑" panose="02000000000000000000" pitchFamily="2" charset="-122"/>
                <a:cs typeface="Calibri" panose="020F0502020204030204" pitchFamily="34" charset="0"/>
              </a:rPr>
              <a:t>đây</a:t>
            </a:r>
            <a:r>
              <a:rPr lang="en-US" altLang="zh-CN" sz="3600" kern="0" spc="600" dirty="0" smtClean="0">
                <a:solidFill>
                  <a:schemeClr val="bg1"/>
                </a:solidFill>
                <a:latin typeface="Calibri" panose="020F0502020204030204" pitchFamily="34" charset="0"/>
                <a:ea typeface="字魂35号-经典雅黑" panose="02000000000000000000" pitchFamily="2" charset="-122"/>
                <a:cs typeface="Calibri" panose="020F0502020204030204" pitchFamily="34" charset="0"/>
              </a:rPr>
              <a:t>:</a:t>
            </a:r>
            <a:endParaRPr lang="zh-CN" altLang="en-US" sz="3600" kern="0" spc="600" dirty="0">
              <a:solidFill>
                <a:schemeClr val="bg1"/>
              </a:solidFill>
              <a:latin typeface="Calibri" panose="020F0502020204030204" pitchFamily="34" charset="0"/>
              <a:ea typeface="字魂35号-经典雅黑" panose="02000000000000000000" pitchFamily="2" charset="-122"/>
              <a:cs typeface="Calibri" panose="020F0502020204030204" pitchFamily="34" charset="0"/>
            </a:endParaRPr>
          </a:p>
        </p:txBody>
      </p:sp>
      <p:sp>
        <p:nvSpPr>
          <p:cNvPr id="2" name="Hình chữ nhật: Góc Tròn 1">
            <a:extLst>
              <a:ext uri="{FF2B5EF4-FFF2-40B4-BE49-F238E27FC236}">
                <a16:creationId xmlns:a16="http://schemas.microsoft.com/office/drawing/2014/main" xmlns="" id="{82C755E4-8BCC-4F19-B31C-85B4FDE891A0}"/>
              </a:ext>
            </a:extLst>
          </p:cNvPr>
          <p:cNvSpPr/>
          <p:nvPr/>
        </p:nvSpPr>
        <p:spPr>
          <a:xfrm>
            <a:off x="111760" y="1249680"/>
            <a:ext cx="11775440" cy="5262880"/>
          </a:xfrm>
          <a:custGeom>
            <a:avLst/>
            <a:gdLst>
              <a:gd name="connsiteX0" fmla="*/ 0 w 11775440"/>
              <a:gd name="connsiteY0" fmla="*/ 877164 h 5262880"/>
              <a:gd name="connsiteX1" fmla="*/ 877164 w 11775440"/>
              <a:gd name="connsiteY1" fmla="*/ 0 h 5262880"/>
              <a:gd name="connsiteX2" fmla="*/ 1466641 w 11775440"/>
              <a:gd name="connsiteY2" fmla="*/ 0 h 5262880"/>
              <a:gd name="connsiteX3" fmla="*/ 2256541 w 11775440"/>
              <a:gd name="connsiteY3" fmla="*/ 0 h 5262880"/>
              <a:gd name="connsiteX4" fmla="*/ 2645596 w 11775440"/>
              <a:gd name="connsiteY4" fmla="*/ 0 h 5262880"/>
              <a:gd name="connsiteX5" fmla="*/ 3235073 w 11775440"/>
              <a:gd name="connsiteY5" fmla="*/ 0 h 5262880"/>
              <a:gd name="connsiteX6" fmla="*/ 3523917 w 11775440"/>
              <a:gd name="connsiteY6" fmla="*/ 0 h 5262880"/>
              <a:gd name="connsiteX7" fmla="*/ 3912971 w 11775440"/>
              <a:gd name="connsiteY7" fmla="*/ 0 h 5262880"/>
              <a:gd name="connsiteX8" fmla="*/ 4201815 w 11775440"/>
              <a:gd name="connsiteY8" fmla="*/ 0 h 5262880"/>
              <a:gd name="connsiteX9" fmla="*/ 4691081 w 11775440"/>
              <a:gd name="connsiteY9" fmla="*/ 0 h 5262880"/>
              <a:gd name="connsiteX10" fmla="*/ 5180347 w 11775440"/>
              <a:gd name="connsiteY10" fmla="*/ 0 h 5262880"/>
              <a:gd name="connsiteX11" fmla="*/ 5469191 w 11775440"/>
              <a:gd name="connsiteY11" fmla="*/ 0 h 5262880"/>
              <a:gd name="connsiteX12" fmla="*/ 5958457 w 11775440"/>
              <a:gd name="connsiteY12" fmla="*/ 0 h 5262880"/>
              <a:gd name="connsiteX13" fmla="*/ 6748357 w 11775440"/>
              <a:gd name="connsiteY13" fmla="*/ 0 h 5262880"/>
              <a:gd name="connsiteX14" fmla="*/ 7438045 w 11775440"/>
              <a:gd name="connsiteY14" fmla="*/ 0 h 5262880"/>
              <a:gd name="connsiteX15" fmla="*/ 8027522 w 11775440"/>
              <a:gd name="connsiteY15" fmla="*/ 0 h 5262880"/>
              <a:gd name="connsiteX16" fmla="*/ 8817422 w 11775440"/>
              <a:gd name="connsiteY16" fmla="*/ 0 h 5262880"/>
              <a:gd name="connsiteX17" fmla="*/ 9607321 w 11775440"/>
              <a:gd name="connsiteY17" fmla="*/ 0 h 5262880"/>
              <a:gd name="connsiteX18" fmla="*/ 10297009 w 11775440"/>
              <a:gd name="connsiteY18" fmla="*/ 0 h 5262880"/>
              <a:gd name="connsiteX19" fmla="*/ 10898276 w 11775440"/>
              <a:gd name="connsiteY19" fmla="*/ 0 h 5262880"/>
              <a:gd name="connsiteX20" fmla="*/ 11775440 w 11775440"/>
              <a:gd name="connsiteY20" fmla="*/ 877164 h 5262880"/>
              <a:gd name="connsiteX21" fmla="*/ 11775440 w 11775440"/>
              <a:gd name="connsiteY21" fmla="*/ 1497008 h 5262880"/>
              <a:gd name="connsiteX22" fmla="*/ 11775440 w 11775440"/>
              <a:gd name="connsiteY22" fmla="*/ 2011596 h 5262880"/>
              <a:gd name="connsiteX23" fmla="*/ 11775440 w 11775440"/>
              <a:gd name="connsiteY23" fmla="*/ 2631440 h 5262880"/>
              <a:gd name="connsiteX24" fmla="*/ 11775440 w 11775440"/>
              <a:gd name="connsiteY24" fmla="*/ 3181113 h 5262880"/>
              <a:gd name="connsiteX25" fmla="*/ 11775440 w 11775440"/>
              <a:gd name="connsiteY25" fmla="*/ 3765872 h 5262880"/>
              <a:gd name="connsiteX26" fmla="*/ 11775440 w 11775440"/>
              <a:gd name="connsiteY26" fmla="*/ 4385716 h 5262880"/>
              <a:gd name="connsiteX27" fmla="*/ 10898276 w 11775440"/>
              <a:gd name="connsiteY27" fmla="*/ 5262880 h 5262880"/>
              <a:gd name="connsiteX28" fmla="*/ 10509221 w 11775440"/>
              <a:gd name="connsiteY28" fmla="*/ 5262880 h 5262880"/>
              <a:gd name="connsiteX29" fmla="*/ 10220377 w 11775440"/>
              <a:gd name="connsiteY29" fmla="*/ 5262880 h 5262880"/>
              <a:gd name="connsiteX30" fmla="*/ 9430478 w 11775440"/>
              <a:gd name="connsiteY30" fmla="*/ 5262880 h 5262880"/>
              <a:gd name="connsiteX31" fmla="*/ 8740790 w 11775440"/>
              <a:gd name="connsiteY31" fmla="*/ 5262880 h 5262880"/>
              <a:gd name="connsiteX32" fmla="*/ 7950890 w 11775440"/>
              <a:gd name="connsiteY32" fmla="*/ 5262880 h 5262880"/>
              <a:gd name="connsiteX33" fmla="*/ 7160991 w 11775440"/>
              <a:gd name="connsiteY33" fmla="*/ 5262880 h 5262880"/>
              <a:gd name="connsiteX34" fmla="*/ 6771936 w 11775440"/>
              <a:gd name="connsiteY34" fmla="*/ 5262880 h 5262880"/>
              <a:gd name="connsiteX35" fmla="*/ 6082247 w 11775440"/>
              <a:gd name="connsiteY35" fmla="*/ 5262880 h 5262880"/>
              <a:gd name="connsiteX36" fmla="*/ 5292348 w 11775440"/>
              <a:gd name="connsiteY36" fmla="*/ 5262880 h 5262880"/>
              <a:gd name="connsiteX37" fmla="*/ 4803082 w 11775440"/>
              <a:gd name="connsiteY37" fmla="*/ 5262880 h 5262880"/>
              <a:gd name="connsiteX38" fmla="*/ 4514238 w 11775440"/>
              <a:gd name="connsiteY38" fmla="*/ 5262880 h 5262880"/>
              <a:gd name="connsiteX39" fmla="*/ 3824550 w 11775440"/>
              <a:gd name="connsiteY39" fmla="*/ 5262880 h 5262880"/>
              <a:gd name="connsiteX40" fmla="*/ 3235073 w 11775440"/>
              <a:gd name="connsiteY40" fmla="*/ 5262880 h 5262880"/>
              <a:gd name="connsiteX41" fmla="*/ 2545384 w 11775440"/>
              <a:gd name="connsiteY41" fmla="*/ 5262880 h 5262880"/>
              <a:gd name="connsiteX42" fmla="*/ 2056118 w 11775440"/>
              <a:gd name="connsiteY42" fmla="*/ 5262880 h 5262880"/>
              <a:gd name="connsiteX43" fmla="*/ 1767275 w 11775440"/>
              <a:gd name="connsiteY43" fmla="*/ 5262880 h 5262880"/>
              <a:gd name="connsiteX44" fmla="*/ 877164 w 11775440"/>
              <a:gd name="connsiteY44" fmla="*/ 5262880 h 5262880"/>
              <a:gd name="connsiteX45" fmla="*/ 0 w 11775440"/>
              <a:gd name="connsiteY45" fmla="*/ 4385716 h 5262880"/>
              <a:gd name="connsiteX46" fmla="*/ 0 w 11775440"/>
              <a:gd name="connsiteY46" fmla="*/ 3730786 h 5262880"/>
              <a:gd name="connsiteX47" fmla="*/ 0 w 11775440"/>
              <a:gd name="connsiteY47" fmla="*/ 3216199 h 5262880"/>
              <a:gd name="connsiteX48" fmla="*/ 0 w 11775440"/>
              <a:gd name="connsiteY48" fmla="*/ 2736697 h 5262880"/>
              <a:gd name="connsiteX49" fmla="*/ 0 w 11775440"/>
              <a:gd name="connsiteY49" fmla="*/ 2116852 h 5262880"/>
              <a:gd name="connsiteX50" fmla="*/ 0 w 11775440"/>
              <a:gd name="connsiteY50" fmla="*/ 1497008 h 5262880"/>
              <a:gd name="connsiteX51" fmla="*/ 0 w 11775440"/>
              <a:gd name="connsiteY51" fmla="*/ 877164 h 526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775440" h="5262880" fill="none" extrusionOk="0">
                <a:moveTo>
                  <a:pt x="0" y="877164"/>
                </a:moveTo>
                <a:cubicBezTo>
                  <a:pt x="28072" y="422770"/>
                  <a:pt x="306736" y="47202"/>
                  <a:pt x="877164" y="0"/>
                </a:cubicBezTo>
                <a:cubicBezTo>
                  <a:pt x="1082945" y="-58804"/>
                  <a:pt x="1308634" y="61095"/>
                  <a:pt x="1466641" y="0"/>
                </a:cubicBezTo>
                <a:cubicBezTo>
                  <a:pt x="1624648" y="-61095"/>
                  <a:pt x="2005200" y="91813"/>
                  <a:pt x="2256541" y="0"/>
                </a:cubicBezTo>
                <a:cubicBezTo>
                  <a:pt x="2507882" y="-91813"/>
                  <a:pt x="2495976" y="14883"/>
                  <a:pt x="2645596" y="0"/>
                </a:cubicBezTo>
                <a:cubicBezTo>
                  <a:pt x="2795216" y="-14883"/>
                  <a:pt x="2945843" y="22426"/>
                  <a:pt x="3235073" y="0"/>
                </a:cubicBezTo>
                <a:cubicBezTo>
                  <a:pt x="3524303" y="-22426"/>
                  <a:pt x="3452478" y="18706"/>
                  <a:pt x="3523917" y="0"/>
                </a:cubicBezTo>
                <a:cubicBezTo>
                  <a:pt x="3595356" y="-18706"/>
                  <a:pt x="3828347" y="6880"/>
                  <a:pt x="3912971" y="0"/>
                </a:cubicBezTo>
                <a:cubicBezTo>
                  <a:pt x="3997595" y="-6880"/>
                  <a:pt x="4100489" y="10705"/>
                  <a:pt x="4201815" y="0"/>
                </a:cubicBezTo>
                <a:cubicBezTo>
                  <a:pt x="4303141" y="-10705"/>
                  <a:pt x="4570417" y="43950"/>
                  <a:pt x="4691081" y="0"/>
                </a:cubicBezTo>
                <a:cubicBezTo>
                  <a:pt x="4811745" y="-43950"/>
                  <a:pt x="5053629" y="25441"/>
                  <a:pt x="5180347" y="0"/>
                </a:cubicBezTo>
                <a:cubicBezTo>
                  <a:pt x="5307065" y="-25441"/>
                  <a:pt x="5337452" y="30707"/>
                  <a:pt x="5469191" y="0"/>
                </a:cubicBezTo>
                <a:cubicBezTo>
                  <a:pt x="5600930" y="-30707"/>
                  <a:pt x="5848331" y="36650"/>
                  <a:pt x="5958457" y="0"/>
                </a:cubicBezTo>
                <a:cubicBezTo>
                  <a:pt x="6068583" y="-36650"/>
                  <a:pt x="6389778" y="28226"/>
                  <a:pt x="6748357" y="0"/>
                </a:cubicBezTo>
                <a:cubicBezTo>
                  <a:pt x="7106936" y="-28226"/>
                  <a:pt x="7161848" y="61488"/>
                  <a:pt x="7438045" y="0"/>
                </a:cubicBezTo>
                <a:cubicBezTo>
                  <a:pt x="7714242" y="-61488"/>
                  <a:pt x="7831376" y="6268"/>
                  <a:pt x="8027522" y="0"/>
                </a:cubicBezTo>
                <a:cubicBezTo>
                  <a:pt x="8223668" y="-6268"/>
                  <a:pt x="8543515" y="30640"/>
                  <a:pt x="8817422" y="0"/>
                </a:cubicBezTo>
                <a:cubicBezTo>
                  <a:pt x="9091329" y="-30640"/>
                  <a:pt x="9379537" y="23164"/>
                  <a:pt x="9607321" y="0"/>
                </a:cubicBezTo>
                <a:cubicBezTo>
                  <a:pt x="9835105" y="-23164"/>
                  <a:pt x="10078125" y="20803"/>
                  <a:pt x="10297009" y="0"/>
                </a:cubicBezTo>
                <a:cubicBezTo>
                  <a:pt x="10515893" y="-20803"/>
                  <a:pt x="10743033" y="60857"/>
                  <a:pt x="10898276" y="0"/>
                </a:cubicBezTo>
                <a:cubicBezTo>
                  <a:pt x="11396240" y="13913"/>
                  <a:pt x="11831670" y="304964"/>
                  <a:pt x="11775440" y="877164"/>
                </a:cubicBezTo>
                <a:cubicBezTo>
                  <a:pt x="11790959" y="1070952"/>
                  <a:pt x="11758767" y="1353580"/>
                  <a:pt x="11775440" y="1497008"/>
                </a:cubicBezTo>
                <a:cubicBezTo>
                  <a:pt x="11792113" y="1640436"/>
                  <a:pt x="11742008" y="1861455"/>
                  <a:pt x="11775440" y="2011596"/>
                </a:cubicBezTo>
                <a:cubicBezTo>
                  <a:pt x="11808872" y="2161737"/>
                  <a:pt x="11754830" y="2461309"/>
                  <a:pt x="11775440" y="2631440"/>
                </a:cubicBezTo>
                <a:cubicBezTo>
                  <a:pt x="11796050" y="2801571"/>
                  <a:pt x="11712403" y="3035479"/>
                  <a:pt x="11775440" y="3181113"/>
                </a:cubicBezTo>
                <a:cubicBezTo>
                  <a:pt x="11838477" y="3326747"/>
                  <a:pt x="11773107" y="3610913"/>
                  <a:pt x="11775440" y="3765872"/>
                </a:cubicBezTo>
                <a:cubicBezTo>
                  <a:pt x="11777773" y="3920831"/>
                  <a:pt x="11726110" y="4145301"/>
                  <a:pt x="11775440" y="4385716"/>
                </a:cubicBezTo>
                <a:cubicBezTo>
                  <a:pt x="11780036" y="4914191"/>
                  <a:pt x="11368348" y="5295476"/>
                  <a:pt x="10898276" y="5262880"/>
                </a:cubicBezTo>
                <a:cubicBezTo>
                  <a:pt x="10785929" y="5294740"/>
                  <a:pt x="10665243" y="5249050"/>
                  <a:pt x="10509221" y="5262880"/>
                </a:cubicBezTo>
                <a:cubicBezTo>
                  <a:pt x="10353199" y="5276710"/>
                  <a:pt x="10304108" y="5260027"/>
                  <a:pt x="10220377" y="5262880"/>
                </a:cubicBezTo>
                <a:cubicBezTo>
                  <a:pt x="10136646" y="5265733"/>
                  <a:pt x="9653346" y="5257631"/>
                  <a:pt x="9430478" y="5262880"/>
                </a:cubicBezTo>
                <a:cubicBezTo>
                  <a:pt x="9207610" y="5268129"/>
                  <a:pt x="9069091" y="5211704"/>
                  <a:pt x="8740790" y="5262880"/>
                </a:cubicBezTo>
                <a:cubicBezTo>
                  <a:pt x="8412489" y="5314056"/>
                  <a:pt x="8222424" y="5244440"/>
                  <a:pt x="7950890" y="5262880"/>
                </a:cubicBezTo>
                <a:cubicBezTo>
                  <a:pt x="7679356" y="5281320"/>
                  <a:pt x="7359385" y="5176444"/>
                  <a:pt x="7160991" y="5262880"/>
                </a:cubicBezTo>
                <a:cubicBezTo>
                  <a:pt x="6962597" y="5349316"/>
                  <a:pt x="6907389" y="5219855"/>
                  <a:pt x="6771936" y="5262880"/>
                </a:cubicBezTo>
                <a:cubicBezTo>
                  <a:pt x="6636483" y="5305905"/>
                  <a:pt x="6319193" y="5219342"/>
                  <a:pt x="6082247" y="5262880"/>
                </a:cubicBezTo>
                <a:cubicBezTo>
                  <a:pt x="5845301" y="5306418"/>
                  <a:pt x="5631319" y="5256037"/>
                  <a:pt x="5292348" y="5262880"/>
                </a:cubicBezTo>
                <a:cubicBezTo>
                  <a:pt x="4953377" y="5269723"/>
                  <a:pt x="5006724" y="5232842"/>
                  <a:pt x="4803082" y="5262880"/>
                </a:cubicBezTo>
                <a:cubicBezTo>
                  <a:pt x="4599440" y="5292918"/>
                  <a:pt x="4593878" y="5248423"/>
                  <a:pt x="4514238" y="5262880"/>
                </a:cubicBezTo>
                <a:cubicBezTo>
                  <a:pt x="4434598" y="5277337"/>
                  <a:pt x="4150912" y="5194336"/>
                  <a:pt x="3824550" y="5262880"/>
                </a:cubicBezTo>
                <a:cubicBezTo>
                  <a:pt x="3498188" y="5331424"/>
                  <a:pt x="3468384" y="5213127"/>
                  <a:pt x="3235073" y="5262880"/>
                </a:cubicBezTo>
                <a:cubicBezTo>
                  <a:pt x="3001762" y="5312633"/>
                  <a:pt x="2818535" y="5237044"/>
                  <a:pt x="2545384" y="5262880"/>
                </a:cubicBezTo>
                <a:cubicBezTo>
                  <a:pt x="2272233" y="5288716"/>
                  <a:pt x="2196495" y="5231461"/>
                  <a:pt x="2056118" y="5262880"/>
                </a:cubicBezTo>
                <a:cubicBezTo>
                  <a:pt x="1915741" y="5294299"/>
                  <a:pt x="1835983" y="5233190"/>
                  <a:pt x="1767275" y="5262880"/>
                </a:cubicBezTo>
                <a:cubicBezTo>
                  <a:pt x="1698567" y="5292570"/>
                  <a:pt x="1167591" y="5183779"/>
                  <a:pt x="877164" y="5262880"/>
                </a:cubicBezTo>
                <a:cubicBezTo>
                  <a:pt x="491046" y="5324511"/>
                  <a:pt x="36825" y="4884062"/>
                  <a:pt x="0" y="4385716"/>
                </a:cubicBezTo>
                <a:cubicBezTo>
                  <a:pt x="-33821" y="4235337"/>
                  <a:pt x="73679" y="4046147"/>
                  <a:pt x="0" y="3730786"/>
                </a:cubicBezTo>
                <a:cubicBezTo>
                  <a:pt x="-73679" y="3415425"/>
                  <a:pt x="2238" y="3461392"/>
                  <a:pt x="0" y="3216199"/>
                </a:cubicBezTo>
                <a:cubicBezTo>
                  <a:pt x="-2238" y="2971006"/>
                  <a:pt x="4247" y="2843399"/>
                  <a:pt x="0" y="2736697"/>
                </a:cubicBezTo>
                <a:cubicBezTo>
                  <a:pt x="-4247" y="2629995"/>
                  <a:pt x="27957" y="2322698"/>
                  <a:pt x="0" y="2116852"/>
                </a:cubicBezTo>
                <a:cubicBezTo>
                  <a:pt x="-27957" y="1911007"/>
                  <a:pt x="66233" y="1675420"/>
                  <a:pt x="0" y="1497008"/>
                </a:cubicBezTo>
                <a:cubicBezTo>
                  <a:pt x="-66233" y="1318596"/>
                  <a:pt x="23545" y="1126344"/>
                  <a:pt x="0" y="877164"/>
                </a:cubicBezTo>
                <a:close/>
              </a:path>
              <a:path w="11775440" h="5262880" stroke="0" extrusionOk="0">
                <a:moveTo>
                  <a:pt x="0" y="877164"/>
                </a:moveTo>
                <a:cubicBezTo>
                  <a:pt x="44299" y="432208"/>
                  <a:pt x="497766" y="6194"/>
                  <a:pt x="877164" y="0"/>
                </a:cubicBezTo>
                <a:cubicBezTo>
                  <a:pt x="1033417" y="-21753"/>
                  <a:pt x="1261509" y="25799"/>
                  <a:pt x="1366430" y="0"/>
                </a:cubicBezTo>
                <a:cubicBezTo>
                  <a:pt x="1471351" y="-25799"/>
                  <a:pt x="1849637" y="53463"/>
                  <a:pt x="2156329" y="0"/>
                </a:cubicBezTo>
                <a:cubicBezTo>
                  <a:pt x="2463021" y="-53463"/>
                  <a:pt x="2390190" y="15448"/>
                  <a:pt x="2545384" y="0"/>
                </a:cubicBezTo>
                <a:cubicBezTo>
                  <a:pt x="2700578" y="-15448"/>
                  <a:pt x="2887862" y="29648"/>
                  <a:pt x="3134862" y="0"/>
                </a:cubicBezTo>
                <a:cubicBezTo>
                  <a:pt x="3381862" y="-29648"/>
                  <a:pt x="3500543" y="23348"/>
                  <a:pt x="3724339" y="0"/>
                </a:cubicBezTo>
                <a:cubicBezTo>
                  <a:pt x="3948135" y="-23348"/>
                  <a:pt x="3953214" y="26512"/>
                  <a:pt x="4013183" y="0"/>
                </a:cubicBezTo>
                <a:cubicBezTo>
                  <a:pt x="4073152" y="-26512"/>
                  <a:pt x="4235986" y="20366"/>
                  <a:pt x="4402238" y="0"/>
                </a:cubicBezTo>
                <a:cubicBezTo>
                  <a:pt x="4568490" y="-20366"/>
                  <a:pt x="4910300" y="48234"/>
                  <a:pt x="5091926" y="0"/>
                </a:cubicBezTo>
                <a:cubicBezTo>
                  <a:pt x="5273552" y="-48234"/>
                  <a:pt x="5495588" y="42170"/>
                  <a:pt x="5681403" y="0"/>
                </a:cubicBezTo>
                <a:cubicBezTo>
                  <a:pt x="5867218" y="-42170"/>
                  <a:pt x="6049320" y="14392"/>
                  <a:pt x="6170669" y="0"/>
                </a:cubicBezTo>
                <a:cubicBezTo>
                  <a:pt x="6292018" y="-14392"/>
                  <a:pt x="6536837" y="30696"/>
                  <a:pt x="6760146" y="0"/>
                </a:cubicBezTo>
                <a:cubicBezTo>
                  <a:pt x="6983455" y="-30696"/>
                  <a:pt x="6906118" y="19919"/>
                  <a:pt x="7048990" y="0"/>
                </a:cubicBezTo>
                <a:cubicBezTo>
                  <a:pt x="7191862" y="-19919"/>
                  <a:pt x="7523117" y="9674"/>
                  <a:pt x="7738678" y="0"/>
                </a:cubicBezTo>
                <a:cubicBezTo>
                  <a:pt x="7954239" y="-9674"/>
                  <a:pt x="7911993" y="30262"/>
                  <a:pt x="8027522" y="0"/>
                </a:cubicBezTo>
                <a:cubicBezTo>
                  <a:pt x="8143051" y="-30262"/>
                  <a:pt x="8280549" y="32569"/>
                  <a:pt x="8416577" y="0"/>
                </a:cubicBezTo>
                <a:cubicBezTo>
                  <a:pt x="8552606" y="-32569"/>
                  <a:pt x="9005717" y="82174"/>
                  <a:pt x="9206477" y="0"/>
                </a:cubicBezTo>
                <a:cubicBezTo>
                  <a:pt x="9407237" y="-82174"/>
                  <a:pt x="9657325" y="9122"/>
                  <a:pt x="9996376" y="0"/>
                </a:cubicBezTo>
                <a:cubicBezTo>
                  <a:pt x="10335427" y="-9122"/>
                  <a:pt x="10145333" y="30883"/>
                  <a:pt x="10285220" y="0"/>
                </a:cubicBezTo>
                <a:cubicBezTo>
                  <a:pt x="10425107" y="-30883"/>
                  <a:pt x="10671563" y="50368"/>
                  <a:pt x="10898276" y="0"/>
                </a:cubicBezTo>
                <a:cubicBezTo>
                  <a:pt x="11302884" y="55565"/>
                  <a:pt x="11839865" y="409837"/>
                  <a:pt x="11775440" y="877164"/>
                </a:cubicBezTo>
                <a:cubicBezTo>
                  <a:pt x="11827701" y="1040912"/>
                  <a:pt x="11763849" y="1242916"/>
                  <a:pt x="11775440" y="1532094"/>
                </a:cubicBezTo>
                <a:cubicBezTo>
                  <a:pt x="11787031" y="1821272"/>
                  <a:pt x="11733909" y="1980170"/>
                  <a:pt x="11775440" y="2116852"/>
                </a:cubicBezTo>
                <a:cubicBezTo>
                  <a:pt x="11816971" y="2253534"/>
                  <a:pt x="11754236" y="2403101"/>
                  <a:pt x="11775440" y="2666526"/>
                </a:cubicBezTo>
                <a:cubicBezTo>
                  <a:pt x="11796644" y="2929951"/>
                  <a:pt x="11716744" y="3093916"/>
                  <a:pt x="11775440" y="3216199"/>
                </a:cubicBezTo>
                <a:cubicBezTo>
                  <a:pt x="11834136" y="3338482"/>
                  <a:pt x="11734664" y="3519136"/>
                  <a:pt x="11775440" y="3800957"/>
                </a:cubicBezTo>
                <a:cubicBezTo>
                  <a:pt x="11816216" y="4082778"/>
                  <a:pt x="11739759" y="4110240"/>
                  <a:pt x="11775440" y="4385716"/>
                </a:cubicBezTo>
                <a:cubicBezTo>
                  <a:pt x="11813809" y="4892692"/>
                  <a:pt x="11384659" y="5124210"/>
                  <a:pt x="10898276" y="5262880"/>
                </a:cubicBezTo>
                <a:cubicBezTo>
                  <a:pt x="10740547" y="5272339"/>
                  <a:pt x="10531463" y="5214197"/>
                  <a:pt x="10409010" y="5262880"/>
                </a:cubicBezTo>
                <a:cubicBezTo>
                  <a:pt x="10286557" y="5311563"/>
                  <a:pt x="9905381" y="5191186"/>
                  <a:pt x="9719322" y="5262880"/>
                </a:cubicBezTo>
                <a:cubicBezTo>
                  <a:pt x="9533263" y="5334574"/>
                  <a:pt x="9211634" y="5184598"/>
                  <a:pt x="8929422" y="5262880"/>
                </a:cubicBezTo>
                <a:cubicBezTo>
                  <a:pt x="8647210" y="5341162"/>
                  <a:pt x="8766365" y="5256816"/>
                  <a:pt x="8640578" y="5262880"/>
                </a:cubicBezTo>
                <a:cubicBezTo>
                  <a:pt x="8514791" y="5268944"/>
                  <a:pt x="8058182" y="5241077"/>
                  <a:pt x="7850679" y="5262880"/>
                </a:cubicBezTo>
                <a:cubicBezTo>
                  <a:pt x="7643176" y="5284683"/>
                  <a:pt x="7336045" y="5217377"/>
                  <a:pt x="7160991" y="5262880"/>
                </a:cubicBezTo>
                <a:cubicBezTo>
                  <a:pt x="6985937" y="5308383"/>
                  <a:pt x="6788005" y="5217112"/>
                  <a:pt x="6571514" y="5262880"/>
                </a:cubicBezTo>
                <a:cubicBezTo>
                  <a:pt x="6355023" y="5308648"/>
                  <a:pt x="5958757" y="5236407"/>
                  <a:pt x="5781614" y="5262880"/>
                </a:cubicBezTo>
                <a:cubicBezTo>
                  <a:pt x="5604471" y="5289353"/>
                  <a:pt x="5312549" y="5182729"/>
                  <a:pt x="4991715" y="5262880"/>
                </a:cubicBezTo>
                <a:cubicBezTo>
                  <a:pt x="4670881" y="5343031"/>
                  <a:pt x="4774988" y="5254671"/>
                  <a:pt x="4602660" y="5262880"/>
                </a:cubicBezTo>
                <a:cubicBezTo>
                  <a:pt x="4430332" y="5271089"/>
                  <a:pt x="4059168" y="5228569"/>
                  <a:pt x="3812760" y="5262880"/>
                </a:cubicBezTo>
                <a:cubicBezTo>
                  <a:pt x="3566352" y="5297191"/>
                  <a:pt x="3476749" y="5247392"/>
                  <a:pt x="3323494" y="5262880"/>
                </a:cubicBezTo>
                <a:cubicBezTo>
                  <a:pt x="3170239" y="5278368"/>
                  <a:pt x="3170148" y="5254629"/>
                  <a:pt x="3034650" y="5262880"/>
                </a:cubicBezTo>
                <a:cubicBezTo>
                  <a:pt x="2899152" y="5271131"/>
                  <a:pt x="2753974" y="5260234"/>
                  <a:pt x="2645596" y="5262880"/>
                </a:cubicBezTo>
                <a:cubicBezTo>
                  <a:pt x="2537218" y="5265526"/>
                  <a:pt x="2400553" y="5228129"/>
                  <a:pt x="2256541" y="5262880"/>
                </a:cubicBezTo>
                <a:cubicBezTo>
                  <a:pt x="2112530" y="5297631"/>
                  <a:pt x="1975358" y="5252144"/>
                  <a:pt x="1767275" y="5262880"/>
                </a:cubicBezTo>
                <a:cubicBezTo>
                  <a:pt x="1559192" y="5273616"/>
                  <a:pt x="1201184" y="5258426"/>
                  <a:pt x="877164" y="5262880"/>
                </a:cubicBezTo>
                <a:cubicBezTo>
                  <a:pt x="393657" y="5240938"/>
                  <a:pt x="-17164" y="4918414"/>
                  <a:pt x="0" y="4385716"/>
                </a:cubicBezTo>
                <a:cubicBezTo>
                  <a:pt x="-72993" y="4112350"/>
                  <a:pt x="16624" y="3932541"/>
                  <a:pt x="0" y="3765872"/>
                </a:cubicBezTo>
                <a:cubicBezTo>
                  <a:pt x="-16624" y="3599203"/>
                  <a:pt x="27799" y="3414425"/>
                  <a:pt x="0" y="3110942"/>
                </a:cubicBezTo>
                <a:cubicBezTo>
                  <a:pt x="-27799" y="2807459"/>
                  <a:pt x="53843" y="2644220"/>
                  <a:pt x="0" y="2456012"/>
                </a:cubicBezTo>
                <a:cubicBezTo>
                  <a:pt x="-53843" y="2267804"/>
                  <a:pt x="72217" y="2076618"/>
                  <a:pt x="0" y="1836168"/>
                </a:cubicBezTo>
                <a:cubicBezTo>
                  <a:pt x="-72217" y="1595718"/>
                  <a:pt x="114698" y="1094853"/>
                  <a:pt x="0" y="877164"/>
                </a:cubicBezTo>
                <a:close/>
              </a:path>
            </a:pathLst>
          </a:custGeom>
          <a:solidFill>
            <a:srgbClr val="F3D4B5"/>
          </a:solidFill>
          <a:ln>
            <a:solidFill>
              <a:srgbClr val="FFC000"/>
            </a:solidFill>
            <a:extLst>
              <a:ext uri="{C807C97D-BFC1-408E-A445-0C87EB9F89A2}">
                <ask:lineSketchStyleProps xmlns:ask="http://schemas.microsoft.com/office/drawing/2018/sketchyshapes" xmlns="" sd="2935879379">
                  <a:prstGeom prst="roundRect">
                    <a:avLst/>
                  </a:prstGeom>
                  <ask:type>
                    <ask:lineSketchScribble/>
                  </ask:type>
                </ask:lineSketchStyleProps>
              </a:ext>
            </a:extLs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ộp Văn bản 2">
            <a:extLst>
              <a:ext uri="{FF2B5EF4-FFF2-40B4-BE49-F238E27FC236}">
                <a16:creationId xmlns:a16="http://schemas.microsoft.com/office/drawing/2014/main" xmlns="" id="{DFF431A2-2D14-437E-A2A8-1F37D0709825}"/>
              </a:ext>
            </a:extLst>
          </p:cNvPr>
          <p:cNvSpPr txBox="1"/>
          <p:nvPr/>
        </p:nvSpPr>
        <p:spPr>
          <a:xfrm>
            <a:off x="1290212" y="1750352"/>
            <a:ext cx="9967068" cy="646331"/>
          </a:xfrm>
          <a:prstGeom prst="rect">
            <a:avLst/>
          </a:prstGeom>
          <a:noFill/>
        </p:spPr>
        <p:txBody>
          <a:bodyPr wrap="square" rtlCol="0">
            <a:spAutoFit/>
          </a:bodyPr>
          <a:lstStyle/>
          <a:p>
            <a:r>
              <a:rPr lang="en-US" sz="3600" b="1" i="1">
                <a:solidFill>
                  <a:schemeClr val="accent2">
                    <a:lumMod val="50000"/>
                  </a:schemeClr>
                </a:solidFill>
                <a:latin typeface="Arial" panose="020B0604020202020204" pitchFamily="34" charset="0"/>
                <a:cs typeface="Arial" panose="020B0604020202020204" pitchFamily="34" charset="0"/>
              </a:rPr>
              <a:t>1.Tả một ngày mới bắt đầu ở quê em.</a:t>
            </a:r>
          </a:p>
        </p:txBody>
      </p:sp>
      <p:sp>
        <p:nvSpPr>
          <p:cNvPr id="10" name="Hộp Văn bản 9">
            <a:extLst>
              <a:ext uri="{FF2B5EF4-FFF2-40B4-BE49-F238E27FC236}">
                <a16:creationId xmlns:a16="http://schemas.microsoft.com/office/drawing/2014/main" xmlns="" id="{635BD289-0E02-4B96-9BC9-DCCD08E664CF}"/>
              </a:ext>
            </a:extLst>
          </p:cNvPr>
          <p:cNvSpPr txBox="1"/>
          <p:nvPr/>
        </p:nvSpPr>
        <p:spPr>
          <a:xfrm>
            <a:off x="1290212" y="2935553"/>
            <a:ext cx="9967068" cy="646331"/>
          </a:xfrm>
          <a:prstGeom prst="rect">
            <a:avLst/>
          </a:prstGeom>
          <a:noFill/>
        </p:spPr>
        <p:txBody>
          <a:bodyPr wrap="square" rtlCol="0">
            <a:spAutoFit/>
          </a:bodyPr>
          <a:lstStyle/>
          <a:p>
            <a:r>
              <a:rPr lang="en-US" sz="3600" b="1" i="1">
                <a:solidFill>
                  <a:schemeClr val="accent2">
                    <a:lumMod val="50000"/>
                  </a:schemeClr>
                </a:solidFill>
                <a:latin typeface="Arial" panose="020B0604020202020204" pitchFamily="34" charset="0"/>
                <a:cs typeface="Arial" panose="020B0604020202020204" pitchFamily="34" charset="0"/>
              </a:rPr>
              <a:t>2.Tả một đêm trăng đẹp.</a:t>
            </a:r>
          </a:p>
        </p:txBody>
      </p:sp>
      <p:sp>
        <p:nvSpPr>
          <p:cNvPr id="11" name="Hộp Văn bản 10">
            <a:extLst>
              <a:ext uri="{FF2B5EF4-FFF2-40B4-BE49-F238E27FC236}">
                <a16:creationId xmlns:a16="http://schemas.microsoft.com/office/drawing/2014/main" xmlns="" id="{FD0F2766-6F7A-4A8C-998F-5781241DF30D}"/>
              </a:ext>
            </a:extLst>
          </p:cNvPr>
          <p:cNvSpPr txBox="1"/>
          <p:nvPr/>
        </p:nvSpPr>
        <p:spPr>
          <a:xfrm>
            <a:off x="1290212" y="4046605"/>
            <a:ext cx="9967068" cy="646331"/>
          </a:xfrm>
          <a:prstGeom prst="rect">
            <a:avLst/>
          </a:prstGeom>
          <a:noFill/>
        </p:spPr>
        <p:txBody>
          <a:bodyPr wrap="square" rtlCol="0">
            <a:spAutoFit/>
          </a:bodyPr>
          <a:lstStyle/>
          <a:p>
            <a:r>
              <a:rPr lang="en-US" sz="3600" b="1" i="1">
                <a:solidFill>
                  <a:schemeClr val="accent2">
                    <a:lumMod val="50000"/>
                  </a:schemeClr>
                </a:solidFill>
                <a:latin typeface="Arial" panose="020B0604020202020204" pitchFamily="34" charset="0"/>
                <a:cs typeface="Arial" panose="020B0604020202020204" pitchFamily="34" charset="0"/>
              </a:rPr>
              <a:t>3.Tả trường em trước buổi học.</a:t>
            </a:r>
          </a:p>
        </p:txBody>
      </p:sp>
      <p:sp>
        <p:nvSpPr>
          <p:cNvPr id="12" name="Hộp Văn bản 11">
            <a:extLst>
              <a:ext uri="{FF2B5EF4-FFF2-40B4-BE49-F238E27FC236}">
                <a16:creationId xmlns:a16="http://schemas.microsoft.com/office/drawing/2014/main" xmlns="" id="{77B36F12-FEEC-43BA-81B8-463B5C10A2CB}"/>
              </a:ext>
            </a:extLst>
          </p:cNvPr>
          <p:cNvSpPr txBox="1"/>
          <p:nvPr/>
        </p:nvSpPr>
        <p:spPr>
          <a:xfrm>
            <a:off x="1290212" y="5157657"/>
            <a:ext cx="9967068" cy="646331"/>
          </a:xfrm>
          <a:prstGeom prst="rect">
            <a:avLst/>
          </a:prstGeom>
          <a:noFill/>
        </p:spPr>
        <p:txBody>
          <a:bodyPr wrap="square" rtlCol="0">
            <a:spAutoFit/>
          </a:bodyPr>
          <a:lstStyle/>
          <a:p>
            <a:r>
              <a:rPr lang="en-US" sz="3600" b="1" i="1">
                <a:solidFill>
                  <a:schemeClr val="accent2">
                    <a:lumMod val="50000"/>
                  </a:schemeClr>
                </a:solidFill>
                <a:latin typeface="Arial" panose="020B0604020202020204" pitchFamily="34" charset="0"/>
                <a:cs typeface="Arial" panose="020B0604020202020204" pitchFamily="34" charset="0"/>
              </a:rPr>
              <a:t>4.Tả một khu vui chơi giải trí mà em thích.</a:t>
            </a:r>
          </a:p>
        </p:txBody>
      </p:sp>
    </p:spTree>
    <p:extLst>
      <p:ext uri="{BB962C8B-B14F-4D97-AF65-F5344CB8AC3E}">
        <p14:creationId xmlns:p14="http://schemas.microsoft.com/office/powerpoint/2010/main" val="785679756"/>
      </p:ext>
    </p:extLst>
  </p:cSld>
  <p:clrMapOvr>
    <a:masterClrMapping/>
  </p:clrMapOvr>
  <mc:AlternateContent xmlns:mc="http://schemas.openxmlformats.org/markup-compatibility/2006" xmlns:p14="http://schemas.microsoft.com/office/powerpoint/2010/main">
    <mc:Choice Requires="p14">
      <p:transition p14:dur="10" advClick="0">
        <p:push dir="u"/>
      </p:transition>
    </mc:Choice>
    <mc:Fallback xmlns="">
      <p:transition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10"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1476</TotalTime>
  <Words>826</Words>
  <Application>Microsoft Office PowerPoint</Application>
  <PresentationFormat>Widescreen</PresentationFormat>
  <Paragraphs>118</Paragraphs>
  <Slides>22</Slides>
  <Notes>22</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#9Slide03 Quicksand</vt:lpstr>
      <vt:lpstr>#9Slide07 Cadena</vt:lpstr>
      <vt:lpstr>Arial</vt:lpstr>
      <vt:lpstr>Calibri</vt:lpstr>
      <vt:lpstr>iCiel Cadena</vt:lpstr>
      <vt:lpstr>Montserrat Light</vt:lpstr>
      <vt:lpstr>UD Digi Kyokasho N-B</vt:lpstr>
      <vt:lpstr>UVN Phuong Tay</vt:lpstr>
      <vt:lpstr>Wingdings</vt:lpstr>
      <vt:lpstr>字魂35号-经典雅黑</vt:lpstr>
      <vt:lpstr>等线</vt:lpstr>
      <vt:lpstr>等线 Light</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lzjljlc</dc:creator>
  <cp:lastModifiedBy>DELL</cp:lastModifiedBy>
  <cp:revision>316</cp:revision>
  <dcterms:created xsi:type="dcterms:W3CDTF">2018-02-23T07:21:57Z</dcterms:created>
  <dcterms:modified xsi:type="dcterms:W3CDTF">2022-04-27T14:40:16Z</dcterms:modified>
</cp:coreProperties>
</file>