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97" r:id="rId2"/>
    <p:sldId id="256" r:id="rId3"/>
    <p:sldId id="257" r:id="rId4"/>
    <p:sldId id="295" r:id="rId5"/>
    <p:sldId id="265" r:id="rId6"/>
    <p:sldId id="266" r:id="rId7"/>
    <p:sldId id="275" r:id="rId8"/>
    <p:sldId id="268" r:id="rId9"/>
    <p:sldId id="276" r:id="rId10"/>
    <p:sldId id="269" r:id="rId11"/>
    <p:sldId id="289" r:id="rId12"/>
    <p:sldId id="279" r:id="rId13"/>
    <p:sldId id="277" r:id="rId14"/>
    <p:sldId id="270" r:id="rId15"/>
    <p:sldId id="285" r:id="rId16"/>
    <p:sldId id="286" r:id="rId17"/>
    <p:sldId id="287" r:id="rId18"/>
    <p:sldId id="278" r:id="rId19"/>
    <p:sldId id="280" r:id="rId20"/>
    <p:sldId id="281" r:id="rId21"/>
    <p:sldId id="290" r:id="rId22"/>
    <p:sldId id="282" r:id="rId23"/>
    <p:sldId id="291" r:id="rId24"/>
    <p:sldId id="292" r:id="rId25"/>
    <p:sldId id="283" r:id="rId26"/>
    <p:sldId id="293" r:id="rId27"/>
    <p:sldId id="284" r:id="rId28"/>
  </p:sldIdLst>
  <p:sldSz cx="12192000" cy="6858000"/>
  <p:notesSz cx="6858000" cy="9144000"/>
  <p:embeddedFontLst>
    <p:embeddedFont>
      <p:font typeface="#9Slide07 HoneyCream" panose="020B0604020202020204" charset="0"/>
      <p:regular r:id="rId30"/>
    </p:embeddedFont>
    <p:embeddedFont>
      <p:font typeface="#9Slide07 Marbelia Regular" panose="020B0604020202020204" charset="0"/>
      <p:regular r:id="rId31"/>
    </p:embeddedFont>
    <p:embeddedFont>
      <p:font typeface="Cambria" panose="02040503050406030204" pitchFamily="18" charset="0"/>
      <p:regular r:id="rId32"/>
      <p:bold r:id="rId33"/>
      <p:italic r:id="rId34"/>
      <p:boldItalic r:id="rId35"/>
    </p:embeddedFont>
  </p:embeddedFontLst>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490C"/>
    <a:srgbClr val="FF7979"/>
    <a:srgbClr val="FBD435"/>
    <a:srgbClr val="25706E"/>
    <a:srgbClr val="FF8B8B"/>
    <a:srgbClr val="7AC5C8"/>
    <a:srgbClr val="35A9D6"/>
    <a:srgbClr val="7D3100"/>
    <a:srgbClr val="E8AE65"/>
    <a:srgbClr val="FFF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74" d="100"/>
          <a:sy n="74" d="100"/>
        </p:scale>
        <p:origin x="9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FF96B-61BC-48B6-9ABE-CFF11B9B553E}" type="datetimeFigureOut">
              <a:rPr lang="en-GB" smtClean="0"/>
              <a:t>15/10/2024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FDE5A-4F0E-4A97-97A2-B644821C776E}" type="slidenum">
              <a:rPr lang="en-GB" smtClean="0"/>
              <a:t>‹#›</a:t>
            </a:fld>
            <a:endParaRPr lang="en-GB"/>
          </a:p>
        </p:txBody>
      </p:sp>
    </p:spTree>
    <p:extLst>
      <p:ext uri="{BB962C8B-B14F-4D97-AF65-F5344CB8AC3E}">
        <p14:creationId xmlns:p14="http://schemas.microsoft.com/office/powerpoint/2010/main" val="242606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EFDE5A-4F0E-4A97-97A2-B644821C776E}" type="slidenum">
              <a:rPr lang="en-GB" smtClean="0"/>
              <a:t>13</a:t>
            </a:fld>
            <a:endParaRPr lang="en-GB"/>
          </a:p>
        </p:txBody>
      </p:sp>
    </p:spTree>
    <p:extLst>
      <p:ext uri="{BB962C8B-B14F-4D97-AF65-F5344CB8AC3E}">
        <p14:creationId xmlns:p14="http://schemas.microsoft.com/office/powerpoint/2010/main" val="2196113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EFDE5A-4F0E-4A97-97A2-B644821C776E}" type="slidenum">
              <a:rPr lang="en-GB" smtClean="0"/>
              <a:t>18</a:t>
            </a:fld>
            <a:endParaRPr lang="en-GB"/>
          </a:p>
        </p:txBody>
      </p:sp>
    </p:spTree>
    <p:extLst>
      <p:ext uri="{BB962C8B-B14F-4D97-AF65-F5344CB8AC3E}">
        <p14:creationId xmlns:p14="http://schemas.microsoft.com/office/powerpoint/2010/main" val="134952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11973971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32713506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1637826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38751128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30549042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26206341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30920687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40565211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14300388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24319321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13815400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40816170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7136628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10042569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34113216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37976392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14228722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304566106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31025671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29313066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32284977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8890399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268487445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311867601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675066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4BBBAE1-DB01-4A53-BABC-63F15324B7FD}"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28604579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BBBAE1-DB01-4A53-BABC-63F15324B7FD}" type="datetimeFigureOut">
              <a:rPr lang="en-GB" smtClean="0"/>
              <a:t>15/10/2024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4581455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4BBBAE1-DB01-4A53-BABC-63F15324B7FD}" type="datetimeFigureOut">
              <a:rPr lang="en-GB" smtClean="0"/>
              <a:t>15/10/2024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1189952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BBAE1-DB01-4A53-BABC-63F15324B7FD}" type="datetimeFigureOut">
              <a:rPr lang="en-GB" smtClean="0"/>
              <a:t>15/10/2024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367921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BBBAE1-DB01-4A53-BABC-63F15324B7FD}"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41852549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BBBAE1-DB01-4A53-BABC-63F15324B7FD}" type="datetimeFigureOut">
              <a:rPr lang="en-GB" smtClean="0"/>
              <a:t>15/10/2024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36747392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1643367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31503256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27837374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30860783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24891659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131980065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14750874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BBBAE1-DB01-4A53-BABC-63F15324B7FD}" type="datetimeFigureOut">
              <a:rPr lang="en-GB" smtClean="0"/>
              <a:t>15/10/2024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E86B0C-5D7C-470A-AE2E-FB318ACC4DD5}" type="slidenum">
              <a:rPr lang="en-GB" smtClean="0"/>
              <a:t>‹#›</a:t>
            </a:fld>
            <a:endParaRPr lang="en-GB"/>
          </a:p>
        </p:txBody>
      </p:sp>
    </p:spTree>
    <p:extLst>
      <p:ext uri="{BB962C8B-B14F-4D97-AF65-F5344CB8AC3E}">
        <p14:creationId xmlns:p14="http://schemas.microsoft.com/office/powerpoint/2010/main" val="22822101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BBAE1-DB01-4A53-BABC-63F15324B7FD}" type="datetimeFigureOut">
              <a:rPr lang="en-GB" smtClean="0"/>
              <a:t>15/10/2024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E86B0C-5D7C-470A-AE2E-FB318ACC4DD5}" type="slidenum">
              <a:rPr lang="en-GB" smtClean="0"/>
              <a:t>‹#›</a:t>
            </a:fld>
            <a:endParaRPr lang="en-GB"/>
          </a:p>
        </p:txBody>
      </p:sp>
      <p:sp>
        <p:nvSpPr>
          <p:cNvPr id="19" name="Rectangle 18"/>
          <p:cNvSpPr/>
          <p:nvPr userDrawn="1"/>
        </p:nvSpPr>
        <p:spPr>
          <a:xfrm>
            <a:off x="45318" y="6384419"/>
            <a:ext cx="1075936" cy="369332"/>
          </a:xfrm>
          <a:prstGeom prst="rect">
            <a:avLst/>
          </a:prstGeom>
        </p:spPr>
        <p:txBody>
          <a:bodyPr wrap="none">
            <a:spAutoFit/>
          </a:bodyPr>
          <a:lstStyle/>
          <a:p>
            <a:r>
              <a:rPr kumimoji="0" lang="en-US" sz="1800" b="0" i="0" u="none" strike="noStrike" kern="1200" cap="none" spc="0" normalizeH="0" baseline="0" noProof="0" dirty="0" err="1">
                <a:ln>
                  <a:noFill/>
                </a:ln>
                <a:solidFill>
                  <a:srgbClr val="002060"/>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rgbClr val="002060"/>
                </a:solidFill>
                <a:effectLst/>
                <a:uLnTx/>
                <a:uFillTx/>
                <a:latin typeface="#9Slide07 HoneyCream" pitchFamily="2" charset="0"/>
                <a:ea typeface="+mn-ea"/>
                <a:cs typeface="+mn-cs"/>
              </a:rPr>
              <a:t> Non </a:t>
            </a:r>
            <a:endParaRPr lang="en-GB" dirty="0"/>
          </a:p>
        </p:txBody>
      </p:sp>
    </p:spTree>
    <p:extLst>
      <p:ext uri="{BB962C8B-B14F-4D97-AF65-F5344CB8AC3E}">
        <p14:creationId xmlns:p14="http://schemas.microsoft.com/office/powerpoint/2010/main" val="195256581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88" r:id="rId4"/>
    <p:sldLayoutId id="2147483687" r:id="rId5"/>
    <p:sldLayoutId id="2147483686" r:id="rId6"/>
    <p:sldLayoutId id="2147483685" r:id="rId7"/>
    <p:sldLayoutId id="2147483684" r:id="rId8"/>
    <p:sldLayoutId id="2147483683" r:id="rId9"/>
    <p:sldLayoutId id="2147483682" r:id="rId10"/>
    <p:sldLayoutId id="2147483681" r:id="rId11"/>
    <p:sldLayoutId id="2147483680" r:id="rId12"/>
    <p:sldLayoutId id="2147483679" r:id="rId13"/>
    <p:sldLayoutId id="2147483678" r:id="rId14"/>
    <p:sldLayoutId id="2147483677" r:id="rId15"/>
    <p:sldLayoutId id="2147483676" r:id="rId16"/>
    <p:sldLayoutId id="2147483675" r:id="rId17"/>
    <p:sldLayoutId id="2147483674" r:id="rId18"/>
    <p:sldLayoutId id="2147483673" r:id="rId19"/>
    <p:sldLayoutId id="2147483672" r:id="rId20"/>
    <p:sldLayoutId id="2147483671" r:id="rId21"/>
    <p:sldLayoutId id="2147483670" r:id="rId22"/>
    <p:sldLayoutId id="2147483669" r:id="rId23"/>
    <p:sldLayoutId id="2147483668" r:id="rId24"/>
    <p:sldLayoutId id="2147483667" r:id="rId25"/>
    <p:sldLayoutId id="2147483666" r:id="rId26"/>
    <p:sldLayoutId id="2147483665" r:id="rId27"/>
    <p:sldLayoutId id="2147483664" r:id="rId28"/>
    <p:sldLayoutId id="2147483663" r:id="rId29"/>
    <p:sldLayoutId id="2147483662" r:id="rId30"/>
    <p:sldLayoutId id="2147483651" r:id="rId31"/>
    <p:sldLayoutId id="2147483652" r:id="rId32"/>
    <p:sldLayoutId id="2147483653" r:id="rId33"/>
    <p:sldLayoutId id="2147483654" r:id="rId34"/>
    <p:sldLayoutId id="2147483655" r:id="rId35"/>
    <p:sldLayoutId id="2147483656" r:id="rId36"/>
    <p:sldLayoutId id="2147483657" r:id="rId37"/>
    <p:sldLayoutId id="2147483658" r:id="rId38"/>
    <p:sldLayoutId id="2147483659" r:id="rId39"/>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microsoft.com/office/2007/relationships/hdphoto" Target="../media/hdphoto2.wdp"/><Relationship Id="rId2" Type="http://schemas.openxmlformats.org/officeDocument/2006/relationships/image" Target="../media/image12.jpg"/><Relationship Id="rId1" Type="http://schemas.openxmlformats.org/officeDocument/2006/relationships/slideLayout" Target="../slideLayouts/slideLayout3.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2184400" y="726017"/>
            <a:ext cx="8229600" cy="457200"/>
          </a:xfrm>
          <a:prstGeom prst="rect">
            <a:avLst/>
          </a:prstGeom>
          <a:noFill/>
          <a:ln>
            <a:noFill/>
          </a:ln>
          <a:effectLst/>
        </p:spPr>
        <p:txBody>
          <a:bodyPr lIns="60942" tIns="30471" rIns="60942" bIns="30471"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400"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447117" y="1392771"/>
            <a:ext cx="3886200" cy="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3400" y="3600455"/>
            <a:ext cx="762000" cy="285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7433" y="5039784"/>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6784" y="3581404"/>
            <a:ext cx="4495800" cy="123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096563" y="3241257"/>
            <a:ext cx="7715251" cy="2924175"/>
          </a:xfrm>
          <a:prstGeom prst="rect">
            <a:avLst/>
          </a:prstGeom>
          <a:noFill/>
        </p:spPr>
        <p:txBody>
          <a:bodyPr spcFirstLastPara="1" wrap="none" lIns="60942" tIns="30471" rIns="60942" bIns="30471" numCol="1">
            <a:prstTxWarp prst="textArchUp">
              <a:avLst>
                <a:gd name="adj" fmla="val 10750156"/>
              </a:avLst>
            </a:prstTxWarp>
            <a:spAutoFit/>
          </a:bodyPr>
          <a:lstStyle/>
          <a:p>
            <a:pPr algn="ctr" eaLnBrk="1" hangingPunct="1">
              <a:spcBef>
                <a:spcPct val="50000"/>
              </a:spcBef>
              <a:defRPr/>
            </a:pP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400"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400"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9184" y="524934"/>
            <a:ext cx="1310216" cy="134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2404965" y="4952475"/>
            <a:ext cx="7382096" cy="1107969"/>
          </a:xfrm>
          <a:prstGeom prst="rect">
            <a:avLst/>
          </a:prstGeom>
          <a:noFill/>
        </p:spPr>
        <p:txBody>
          <a:bodyPr wrap="none" lIns="91413" tIns="45707" rIns="91413" bIns="45707">
            <a:spAutoFit/>
          </a:bodyPr>
          <a:lstStyle/>
          <a:p>
            <a:pPr algn="ctr">
              <a:defRPr/>
            </a:pPr>
            <a:r>
              <a:rPr lang="en-US"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a:t>
            </a:r>
            <a:r>
              <a:rPr lang="en-US" sz="6600"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TIẾNG VIỆT</a:t>
            </a:r>
            <a:endParaRPr lang="vi-VN" sz="66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194426"/>
            <a:ext cx="12303889" cy="6956384"/>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85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p:cNvGrpSpPr/>
          <p:nvPr/>
        </p:nvGrpSpPr>
        <p:grpSpPr>
          <a:xfrm>
            <a:off x="-1" y="0"/>
            <a:ext cx="3639606" cy="795347"/>
            <a:chOff x="-1" y="0"/>
            <a:chExt cx="3639606" cy="795347"/>
          </a:xfrm>
        </p:grpSpPr>
        <p:grpSp>
          <p:nvGrpSpPr>
            <p:cNvPr id="7" name="Group 6"/>
            <p:cNvGrpSpPr/>
            <p:nvPr/>
          </p:nvGrpSpPr>
          <p:grpSpPr>
            <a:xfrm>
              <a:off x="-1" y="0"/>
              <a:ext cx="3471173" cy="784448"/>
              <a:chOff x="806" y="464576"/>
              <a:chExt cx="12004380" cy="6754760"/>
            </a:xfrm>
            <a:solidFill>
              <a:schemeClr val="bg1"/>
            </a:solidFill>
          </p:grpSpPr>
          <p:sp>
            <p:nvSpPr>
              <p:cNvPr id="8"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TextBox 9"/>
            <p:cNvSpPr txBox="1"/>
            <p:nvPr/>
          </p:nvSpPr>
          <p:spPr>
            <a:xfrm>
              <a:off x="304735" y="25906"/>
              <a:ext cx="3334870" cy="769441"/>
            </a:xfrm>
            <a:prstGeom prst="rect">
              <a:avLst/>
            </a:prstGeom>
            <a:noFill/>
          </p:spPr>
          <p:txBody>
            <a:bodyPr wrap="square" rtlCol="0">
              <a:spAutoFit/>
            </a:bodyPr>
            <a:lstStyle/>
            <a:p>
              <a:r>
                <a:rPr lang="en-GB" sz="4400" dirty="0" err="1">
                  <a:solidFill>
                    <a:schemeClr val="accent6">
                      <a:lumMod val="50000"/>
                    </a:schemeClr>
                  </a:solidFill>
                  <a:latin typeface="UVF Chopin Script" panose="02000505090000020004" pitchFamily="2" charset="0"/>
                </a:rPr>
                <a:t>Luyện</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từ</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khó</a:t>
              </a:r>
              <a:endParaRPr lang="en-GB" sz="4400" dirty="0">
                <a:solidFill>
                  <a:schemeClr val="accent6">
                    <a:lumMod val="50000"/>
                  </a:schemeClr>
                </a:solidFill>
                <a:latin typeface="UVF Chopin Script" panose="02000505090000020004" pitchFamily="2" charset="0"/>
              </a:endParaRPr>
            </a:p>
          </p:txBody>
        </p:sp>
      </p:grpSp>
      <p:grpSp>
        <p:nvGrpSpPr>
          <p:cNvPr id="13" name="Group 12"/>
          <p:cNvGrpSpPr/>
          <p:nvPr/>
        </p:nvGrpSpPr>
        <p:grpSpPr>
          <a:xfrm>
            <a:off x="3471173" y="27822"/>
            <a:ext cx="5459895" cy="764741"/>
            <a:chOff x="3471173" y="27822"/>
            <a:chExt cx="5459895" cy="943898"/>
          </a:xfrm>
        </p:grpSpPr>
        <p:grpSp>
          <p:nvGrpSpPr>
            <p:cNvPr id="14" name="Group 13"/>
            <p:cNvGrpSpPr/>
            <p:nvPr/>
          </p:nvGrpSpPr>
          <p:grpSpPr>
            <a:xfrm>
              <a:off x="3680749" y="27822"/>
              <a:ext cx="5173884" cy="943898"/>
              <a:chOff x="806" y="464576"/>
              <a:chExt cx="12004380" cy="6754760"/>
            </a:xfrm>
            <a:solidFill>
              <a:schemeClr val="bg1"/>
            </a:solidFill>
          </p:grpSpPr>
          <p:sp>
            <p:nvSpPr>
              <p:cNvPr id="16"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5" name="Picture 14"/>
            <p:cNvPicPr>
              <a:picLocks noChangeAspect="1"/>
            </p:cNvPicPr>
            <p:nvPr/>
          </p:nvPicPr>
          <p:blipFill>
            <a:blip r:embed="rId3"/>
            <a:stretch>
              <a:fillRect/>
            </a:stretch>
          </p:blipFill>
          <p:spPr>
            <a:xfrm>
              <a:off x="3471173" y="224535"/>
              <a:ext cx="5459895" cy="531735"/>
            </a:xfrm>
            <a:prstGeom prst="rect">
              <a:avLst/>
            </a:prstGeom>
          </p:spPr>
        </p:pic>
      </p:grpSp>
      <p:grpSp>
        <p:nvGrpSpPr>
          <p:cNvPr id="23" name="Group 22"/>
          <p:cNvGrpSpPr/>
          <p:nvPr/>
        </p:nvGrpSpPr>
        <p:grpSpPr>
          <a:xfrm>
            <a:off x="1322769" y="1432223"/>
            <a:ext cx="2948033" cy="1705030"/>
            <a:chOff x="1095330" y="1585913"/>
            <a:chExt cx="2948033" cy="1705030"/>
          </a:xfrm>
        </p:grpSpPr>
        <p:sp>
          <p:nvSpPr>
            <p:cNvPr id="22" name="Oval 21"/>
            <p:cNvSpPr/>
            <p:nvPr/>
          </p:nvSpPr>
          <p:spPr>
            <a:xfrm>
              <a:off x="1095330" y="1585913"/>
              <a:ext cx="2948033" cy="1705030"/>
            </a:xfrm>
            <a:custGeom>
              <a:avLst/>
              <a:gdLst>
                <a:gd name="connsiteX0" fmla="*/ 0 w 2371577"/>
                <a:gd name="connsiteY0" fmla="*/ 806152 h 1612304"/>
                <a:gd name="connsiteX1" fmla="*/ 1185789 w 2371577"/>
                <a:gd name="connsiteY1" fmla="*/ 0 h 1612304"/>
                <a:gd name="connsiteX2" fmla="*/ 2371578 w 2371577"/>
                <a:gd name="connsiteY2" fmla="*/ 806152 h 1612304"/>
                <a:gd name="connsiteX3" fmla="*/ 1185789 w 2371577"/>
                <a:gd name="connsiteY3" fmla="*/ 1612304 h 1612304"/>
                <a:gd name="connsiteX4" fmla="*/ 0 w 2371577"/>
                <a:gd name="connsiteY4" fmla="*/ 806152 h 1612304"/>
                <a:gd name="connsiteX0" fmla="*/ 22839 w 2394417"/>
                <a:gd name="connsiteY0" fmla="*/ 927827 h 1733979"/>
                <a:gd name="connsiteX1" fmla="*/ 485826 w 2394417"/>
                <a:gd name="connsiteY1" fmla="*/ 86951 h 1733979"/>
                <a:gd name="connsiteX2" fmla="*/ 1208628 w 2394417"/>
                <a:gd name="connsiteY2" fmla="*/ 121675 h 1733979"/>
                <a:gd name="connsiteX3" fmla="*/ 2394417 w 2394417"/>
                <a:gd name="connsiteY3" fmla="*/ 927827 h 1733979"/>
                <a:gd name="connsiteX4" fmla="*/ 1208628 w 2394417"/>
                <a:gd name="connsiteY4" fmla="*/ 1733979 h 1733979"/>
                <a:gd name="connsiteX5" fmla="*/ 22839 w 2394417"/>
                <a:gd name="connsiteY5" fmla="*/ 927827 h 1733979"/>
                <a:gd name="connsiteX0" fmla="*/ 22839 w 2411846"/>
                <a:gd name="connsiteY0" fmla="*/ 897032 h 1703184"/>
                <a:gd name="connsiteX1" fmla="*/ 485826 w 2411846"/>
                <a:gd name="connsiteY1" fmla="*/ 56156 h 1703184"/>
                <a:gd name="connsiteX2" fmla="*/ 1208628 w 2411846"/>
                <a:gd name="connsiteY2" fmla="*/ 90880 h 1703184"/>
                <a:gd name="connsiteX3" fmla="*/ 1932662 w 2411846"/>
                <a:gd name="connsiteY3" fmla="*/ 195054 h 1703184"/>
                <a:gd name="connsiteX4" fmla="*/ 2394417 w 2411846"/>
                <a:gd name="connsiteY4" fmla="*/ 897032 h 1703184"/>
                <a:gd name="connsiteX5" fmla="*/ 1208628 w 2411846"/>
                <a:gd name="connsiteY5" fmla="*/ 1703184 h 1703184"/>
                <a:gd name="connsiteX6" fmla="*/ 22839 w 2411846"/>
                <a:gd name="connsiteY6" fmla="*/ 897032 h 1703184"/>
                <a:gd name="connsiteX0" fmla="*/ 4266 w 2393273"/>
                <a:gd name="connsiteY0" fmla="*/ 897032 h 1764875"/>
                <a:gd name="connsiteX1" fmla="*/ 467253 w 2393273"/>
                <a:gd name="connsiteY1" fmla="*/ 56156 h 1764875"/>
                <a:gd name="connsiteX2" fmla="*/ 1190055 w 2393273"/>
                <a:gd name="connsiteY2" fmla="*/ 90880 h 1764875"/>
                <a:gd name="connsiteX3" fmla="*/ 1914089 w 2393273"/>
                <a:gd name="connsiteY3" fmla="*/ 195054 h 1764875"/>
                <a:gd name="connsiteX4" fmla="*/ 2375844 w 2393273"/>
                <a:gd name="connsiteY4" fmla="*/ 897032 h 1764875"/>
                <a:gd name="connsiteX5" fmla="*/ 1190055 w 2393273"/>
                <a:gd name="connsiteY5" fmla="*/ 1703184 h 1764875"/>
                <a:gd name="connsiteX6" fmla="*/ 293632 w 2393273"/>
                <a:gd name="connsiteY6" fmla="*/ 1618739 h 1764875"/>
                <a:gd name="connsiteX7" fmla="*/ 4266 w 2393273"/>
                <a:gd name="connsiteY7" fmla="*/ 897032 h 1764875"/>
                <a:gd name="connsiteX0" fmla="*/ 4266 w 2378619"/>
                <a:gd name="connsiteY0" fmla="*/ 897032 h 1772379"/>
                <a:gd name="connsiteX1" fmla="*/ 467253 w 2378619"/>
                <a:gd name="connsiteY1" fmla="*/ 56156 h 1772379"/>
                <a:gd name="connsiteX2" fmla="*/ 1190055 w 2378619"/>
                <a:gd name="connsiteY2" fmla="*/ 90880 h 1772379"/>
                <a:gd name="connsiteX3" fmla="*/ 1914089 w 2378619"/>
                <a:gd name="connsiteY3" fmla="*/ 195054 h 1772379"/>
                <a:gd name="connsiteX4" fmla="*/ 2375844 w 2378619"/>
                <a:gd name="connsiteY4" fmla="*/ 897032 h 1772379"/>
                <a:gd name="connsiteX5" fmla="*/ 1902513 w 2378619"/>
                <a:gd name="connsiteY5" fmla="*/ 1711336 h 1772379"/>
                <a:gd name="connsiteX6" fmla="*/ 1190055 w 2378619"/>
                <a:gd name="connsiteY6" fmla="*/ 1703184 h 1772379"/>
                <a:gd name="connsiteX7" fmla="*/ 293632 w 2378619"/>
                <a:gd name="connsiteY7" fmla="*/ 1618739 h 1772379"/>
                <a:gd name="connsiteX8" fmla="*/ 4266 w 2378619"/>
                <a:gd name="connsiteY8" fmla="*/ 897032 h 1772379"/>
                <a:gd name="connsiteX0" fmla="*/ 4266 w 2434751"/>
                <a:gd name="connsiteY0" fmla="*/ 897032 h 1772379"/>
                <a:gd name="connsiteX1" fmla="*/ 467253 w 2434751"/>
                <a:gd name="connsiteY1" fmla="*/ 56156 h 1772379"/>
                <a:gd name="connsiteX2" fmla="*/ 1190055 w 2434751"/>
                <a:gd name="connsiteY2" fmla="*/ 90880 h 1772379"/>
                <a:gd name="connsiteX3" fmla="*/ 1914089 w 2434751"/>
                <a:gd name="connsiteY3" fmla="*/ 195054 h 1772379"/>
                <a:gd name="connsiteX4" fmla="*/ 2388650 w 2434751"/>
                <a:gd name="connsiteY4" fmla="*/ 426546 h 1772379"/>
                <a:gd name="connsiteX5" fmla="*/ 2375844 w 2434751"/>
                <a:gd name="connsiteY5" fmla="*/ 897032 h 1772379"/>
                <a:gd name="connsiteX6" fmla="*/ 1902513 w 2434751"/>
                <a:gd name="connsiteY6" fmla="*/ 1711336 h 1772379"/>
                <a:gd name="connsiteX7" fmla="*/ 1190055 w 2434751"/>
                <a:gd name="connsiteY7" fmla="*/ 1703184 h 1772379"/>
                <a:gd name="connsiteX8" fmla="*/ 293632 w 2434751"/>
                <a:gd name="connsiteY8" fmla="*/ 1618739 h 1772379"/>
                <a:gd name="connsiteX9" fmla="*/ 4266 w 2434751"/>
                <a:gd name="connsiteY9" fmla="*/ 897032 h 1772379"/>
                <a:gd name="connsiteX0" fmla="*/ 4266 w 2531835"/>
                <a:gd name="connsiteY0" fmla="*/ 897032 h 1749793"/>
                <a:gd name="connsiteX1" fmla="*/ 467253 w 2531835"/>
                <a:gd name="connsiteY1" fmla="*/ 56156 h 1749793"/>
                <a:gd name="connsiteX2" fmla="*/ 1190055 w 2531835"/>
                <a:gd name="connsiteY2" fmla="*/ 90880 h 1749793"/>
                <a:gd name="connsiteX3" fmla="*/ 1914089 w 2531835"/>
                <a:gd name="connsiteY3" fmla="*/ 195054 h 1749793"/>
                <a:gd name="connsiteX4" fmla="*/ 2388650 w 2531835"/>
                <a:gd name="connsiteY4" fmla="*/ 426546 h 1749793"/>
                <a:gd name="connsiteX5" fmla="*/ 2375844 w 2531835"/>
                <a:gd name="connsiteY5" fmla="*/ 897032 h 1749793"/>
                <a:gd name="connsiteX6" fmla="*/ 2515971 w 2531835"/>
                <a:gd name="connsiteY6" fmla="*/ 1387245 h 1749793"/>
                <a:gd name="connsiteX7" fmla="*/ 1902513 w 2531835"/>
                <a:gd name="connsiteY7" fmla="*/ 1711336 h 1749793"/>
                <a:gd name="connsiteX8" fmla="*/ 1190055 w 2531835"/>
                <a:gd name="connsiteY8" fmla="*/ 1703184 h 1749793"/>
                <a:gd name="connsiteX9" fmla="*/ 293632 w 2531835"/>
                <a:gd name="connsiteY9" fmla="*/ 1618739 h 1749793"/>
                <a:gd name="connsiteX10" fmla="*/ 4266 w 2531835"/>
                <a:gd name="connsiteY10" fmla="*/ 897032 h 17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1835" h="1749793">
                  <a:moveTo>
                    <a:pt x="4266" y="897032"/>
                  </a:moveTo>
                  <a:cubicBezTo>
                    <a:pt x="33203" y="636602"/>
                    <a:pt x="269622" y="190515"/>
                    <a:pt x="467253" y="56156"/>
                  </a:cubicBezTo>
                  <a:cubicBezTo>
                    <a:pt x="664885" y="-78203"/>
                    <a:pt x="948916" y="67730"/>
                    <a:pt x="1190055" y="90880"/>
                  </a:cubicBezTo>
                  <a:cubicBezTo>
                    <a:pt x="1431194" y="114030"/>
                    <a:pt x="1735544" y="114031"/>
                    <a:pt x="1914089" y="195054"/>
                  </a:cubicBezTo>
                  <a:cubicBezTo>
                    <a:pt x="2092634" y="276077"/>
                    <a:pt x="2311691" y="309550"/>
                    <a:pt x="2388650" y="426546"/>
                  </a:cubicBezTo>
                  <a:cubicBezTo>
                    <a:pt x="2465609" y="543542"/>
                    <a:pt x="2398993" y="767781"/>
                    <a:pt x="2375844" y="897032"/>
                  </a:cubicBezTo>
                  <a:cubicBezTo>
                    <a:pt x="2352695" y="1026283"/>
                    <a:pt x="2594859" y="1251528"/>
                    <a:pt x="2515971" y="1387245"/>
                  </a:cubicBezTo>
                  <a:cubicBezTo>
                    <a:pt x="2437083" y="1522962"/>
                    <a:pt x="2079129" y="1627814"/>
                    <a:pt x="1902513" y="1711336"/>
                  </a:cubicBezTo>
                  <a:cubicBezTo>
                    <a:pt x="1725897" y="1794858"/>
                    <a:pt x="1458202" y="1718617"/>
                    <a:pt x="1190055" y="1703184"/>
                  </a:cubicBezTo>
                  <a:cubicBezTo>
                    <a:pt x="921908" y="1687751"/>
                    <a:pt x="491264" y="1753098"/>
                    <a:pt x="293632" y="1618739"/>
                  </a:cubicBezTo>
                  <a:cubicBezTo>
                    <a:pt x="96001" y="1484380"/>
                    <a:pt x="-24671" y="1157462"/>
                    <a:pt x="4266" y="897032"/>
                  </a:cubicBezTo>
                  <a:close/>
                </a:path>
              </a:pathLst>
            </a:custGeom>
            <a:solidFill>
              <a:schemeClr val="accent4"/>
            </a:solidFill>
            <a:ln w="317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9Slide07 Marbelia Regular" panose="02000500000000000000" pitchFamily="2" charset="0"/>
              </a:endParaRPr>
            </a:p>
          </p:txBody>
        </p:sp>
        <p:sp>
          <p:nvSpPr>
            <p:cNvPr id="19" name="Rectangle 18"/>
            <p:cNvSpPr/>
            <p:nvPr/>
          </p:nvSpPr>
          <p:spPr>
            <a:xfrm>
              <a:off x="1333024" y="1891200"/>
              <a:ext cx="2550698" cy="1200329"/>
            </a:xfrm>
            <a:prstGeom prst="rect">
              <a:avLst/>
            </a:prstGeom>
          </p:spPr>
          <p:txBody>
            <a:bodyPr wrap="none">
              <a:spAutoFit/>
            </a:bodyPr>
            <a:lstStyle/>
            <a:p>
              <a:r>
                <a:rPr lang="en-US" sz="7200" dirty="0" err="1">
                  <a:latin typeface="#9Slide07 Marbelia Regular" panose="02000500000000000000" pitchFamily="2" charset="0"/>
                  <a:ea typeface="Times New Roman" panose="02020603050405020304" pitchFamily="18" charset="0"/>
                </a:rPr>
                <a:t>vắt</a:t>
              </a:r>
              <a:r>
                <a:rPr lang="en-US" sz="7200" dirty="0">
                  <a:latin typeface="#9Slide07 Marbelia Regular" panose="02000500000000000000" pitchFamily="2" charset="0"/>
                  <a:ea typeface="Times New Roman" panose="02020603050405020304" pitchFamily="18" charset="0"/>
                </a:rPr>
                <a:t> </a:t>
              </a:r>
              <a:r>
                <a:rPr lang="en-US" sz="7200" dirty="0" err="1">
                  <a:latin typeface="#9Slide07 Marbelia Regular" panose="02000500000000000000" pitchFamily="2" charset="0"/>
                  <a:ea typeface="Times New Roman" panose="02020603050405020304" pitchFamily="18" charset="0"/>
                </a:rPr>
                <a:t>vẻo</a:t>
              </a:r>
              <a:r>
                <a:rPr lang="en-US" sz="7200" dirty="0">
                  <a:latin typeface="#9Slide07 Marbelia Regular" panose="02000500000000000000" pitchFamily="2" charset="0"/>
                  <a:ea typeface="Times New Roman" panose="02020603050405020304" pitchFamily="18" charset="0"/>
                </a:rPr>
                <a:t> </a:t>
              </a:r>
              <a:endParaRPr lang="en-GB" sz="7200" dirty="0">
                <a:latin typeface="#9Slide07 Marbelia Regular" panose="02000500000000000000" pitchFamily="2" charset="0"/>
              </a:endParaRPr>
            </a:p>
          </p:txBody>
        </p:sp>
      </p:grpSp>
      <p:grpSp>
        <p:nvGrpSpPr>
          <p:cNvPr id="27" name="Group 26"/>
          <p:cNvGrpSpPr/>
          <p:nvPr/>
        </p:nvGrpSpPr>
        <p:grpSpPr>
          <a:xfrm>
            <a:off x="8714894" y="1412370"/>
            <a:ext cx="2948033" cy="1705030"/>
            <a:chOff x="1560463" y="4218061"/>
            <a:chExt cx="2948033" cy="1705030"/>
          </a:xfrm>
        </p:grpSpPr>
        <p:sp>
          <p:nvSpPr>
            <p:cNvPr id="25" name="Oval 21"/>
            <p:cNvSpPr/>
            <p:nvPr/>
          </p:nvSpPr>
          <p:spPr>
            <a:xfrm>
              <a:off x="1560463" y="4218061"/>
              <a:ext cx="2948033" cy="1705030"/>
            </a:xfrm>
            <a:custGeom>
              <a:avLst/>
              <a:gdLst>
                <a:gd name="connsiteX0" fmla="*/ 0 w 2371577"/>
                <a:gd name="connsiteY0" fmla="*/ 806152 h 1612304"/>
                <a:gd name="connsiteX1" fmla="*/ 1185789 w 2371577"/>
                <a:gd name="connsiteY1" fmla="*/ 0 h 1612304"/>
                <a:gd name="connsiteX2" fmla="*/ 2371578 w 2371577"/>
                <a:gd name="connsiteY2" fmla="*/ 806152 h 1612304"/>
                <a:gd name="connsiteX3" fmla="*/ 1185789 w 2371577"/>
                <a:gd name="connsiteY3" fmla="*/ 1612304 h 1612304"/>
                <a:gd name="connsiteX4" fmla="*/ 0 w 2371577"/>
                <a:gd name="connsiteY4" fmla="*/ 806152 h 1612304"/>
                <a:gd name="connsiteX0" fmla="*/ 22839 w 2394417"/>
                <a:gd name="connsiteY0" fmla="*/ 927827 h 1733979"/>
                <a:gd name="connsiteX1" fmla="*/ 485826 w 2394417"/>
                <a:gd name="connsiteY1" fmla="*/ 86951 h 1733979"/>
                <a:gd name="connsiteX2" fmla="*/ 1208628 w 2394417"/>
                <a:gd name="connsiteY2" fmla="*/ 121675 h 1733979"/>
                <a:gd name="connsiteX3" fmla="*/ 2394417 w 2394417"/>
                <a:gd name="connsiteY3" fmla="*/ 927827 h 1733979"/>
                <a:gd name="connsiteX4" fmla="*/ 1208628 w 2394417"/>
                <a:gd name="connsiteY4" fmla="*/ 1733979 h 1733979"/>
                <a:gd name="connsiteX5" fmla="*/ 22839 w 2394417"/>
                <a:gd name="connsiteY5" fmla="*/ 927827 h 1733979"/>
                <a:gd name="connsiteX0" fmla="*/ 22839 w 2411846"/>
                <a:gd name="connsiteY0" fmla="*/ 897032 h 1703184"/>
                <a:gd name="connsiteX1" fmla="*/ 485826 w 2411846"/>
                <a:gd name="connsiteY1" fmla="*/ 56156 h 1703184"/>
                <a:gd name="connsiteX2" fmla="*/ 1208628 w 2411846"/>
                <a:gd name="connsiteY2" fmla="*/ 90880 h 1703184"/>
                <a:gd name="connsiteX3" fmla="*/ 1932662 w 2411846"/>
                <a:gd name="connsiteY3" fmla="*/ 195054 h 1703184"/>
                <a:gd name="connsiteX4" fmla="*/ 2394417 w 2411846"/>
                <a:gd name="connsiteY4" fmla="*/ 897032 h 1703184"/>
                <a:gd name="connsiteX5" fmla="*/ 1208628 w 2411846"/>
                <a:gd name="connsiteY5" fmla="*/ 1703184 h 1703184"/>
                <a:gd name="connsiteX6" fmla="*/ 22839 w 2411846"/>
                <a:gd name="connsiteY6" fmla="*/ 897032 h 1703184"/>
                <a:gd name="connsiteX0" fmla="*/ 4266 w 2393273"/>
                <a:gd name="connsiteY0" fmla="*/ 897032 h 1764875"/>
                <a:gd name="connsiteX1" fmla="*/ 467253 w 2393273"/>
                <a:gd name="connsiteY1" fmla="*/ 56156 h 1764875"/>
                <a:gd name="connsiteX2" fmla="*/ 1190055 w 2393273"/>
                <a:gd name="connsiteY2" fmla="*/ 90880 h 1764875"/>
                <a:gd name="connsiteX3" fmla="*/ 1914089 w 2393273"/>
                <a:gd name="connsiteY3" fmla="*/ 195054 h 1764875"/>
                <a:gd name="connsiteX4" fmla="*/ 2375844 w 2393273"/>
                <a:gd name="connsiteY4" fmla="*/ 897032 h 1764875"/>
                <a:gd name="connsiteX5" fmla="*/ 1190055 w 2393273"/>
                <a:gd name="connsiteY5" fmla="*/ 1703184 h 1764875"/>
                <a:gd name="connsiteX6" fmla="*/ 293632 w 2393273"/>
                <a:gd name="connsiteY6" fmla="*/ 1618739 h 1764875"/>
                <a:gd name="connsiteX7" fmla="*/ 4266 w 2393273"/>
                <a:gd name="connsiteY7" fmla="*/ 897032 h 1764875"/>
                <a:gd name="connsiteX0" fmla="*/ 4266 w 2378619"/>
                <a:gd name="connsiteY0" fmla="*/ 897032 h 1772379"/>
                <a:gd name="connsiteX1" fmla="*/ 467253 w 2378619"/>
                <a:gd name="connsiteY1" fmla="*/ 56156 h 1772379"/>
                <a:gd name="connsiteX2" fmla="*/ 1190055 w 2378619"/>
                <a:gd name="connsiteY2" fmla="*/ 90880 h 1772379"/>
                <a:gd name="connsiteX3" fmla="*/ 1914089 w 2378619"/>
                <a:gd name="connsiteY3" fmla="*/ 195054 h 1772379"/>
                <a:gd name="connsiteX4" fmla="*/ 2375844 w 2378619"/>
                <a:gd name="connsiteY4" fmla="*/ 897032 h 1772379"/>
                <a:gd name="connsiteX5" fmla="*/ 1902513 w 2378619"/>
                <a:gd name="connsiteY5" fmla="*/ 1711336 h 1772379"/>
                <a:gd name="connsiteX6" fmla="*/ 1190055 w 2378619"/>
                <a:gd name="connsiteY6" fmla="*/ 1703184 h 1772379"/>
                <a:gd name="connsiteX7" fmla="*/ 293632 w 2378619"/>
                <a:gd name="connsiteY7" fmla="*/ 1618739 h 1772379"/>
                <a:gd name="connsiteX8" fmla="*/ 4266 w 2378619"/>
                <a:gd name="connsiteY8" fmla="*/ 897032 h 1772379"/>
                <a:gd name="connsiteX0" fmla="*/ 4266 w 2434751"/>
                <a:gd name="connsiteY0" fmla="*/ 897032 h 1772379"/>
                <a:gd name="connsiteX1" fmla="*/ 467253 w 2434751"/>
                <a:gd name="connsiteY1" fmla="*/ 56156 h 1772379"/>
                <a:gd name="connsiteX2" fmla="*/ 1190055 w 2434751"/>
                <a:gd name="connsiteY2" fmla="*/ 90880 h 1772379"/>
                <a:gd name="connsiteX3" fmla="*/ 1914089 w 2434751"/>
                <a:gd name="connsiteY3" fmla="*/ 195054 h 1772379"/>
                <a:gd name="connsiteX4" fmla="*/ 2388650 w 2434751"/>
                <a:gd name="connsiteY4" fmla="*/ 426546 h 1772379"/>
                <a:gd name="connsiteX5" fmla="*/ 2375844 w 2434751"/>
                <a:gd name="connsiteY5" fmla="*/ 897032 h 1772379"/>
                <a:gd name="connsiteX6" fmla="*/ 1902513 w 2434751"/>
                <a:gd name="connsiteY6" fmla="*/ 1711336 h 1772379"/>
                <a:gd name="connsiteX7" fmla="*/ 1190055 w 2434751"/>
                <a:gd name="connsiteY7" fmla="*/ 1703184 h 1772379"/>
                <a:gd name="connsiteX8" fmla="*/ 293632 w 2434751"/>
                <a:gd name="connsiteY8" fmla="*/ 1618739 h 1772379"/>
                <a:gd name="connsiteX9" fmla="*/ 4266 w 2434751"/>
                <a:gd name="connsiteY9" fmla="*/ 897032 h 1772379"/>
                <a:gd name="connsiteX0" fmla="*/ 4266 w 2531835"/>
                <a:gd name="connsiteY0" fmla="*/ 897032 h 1749793"/>
                <a:gd name="connsiteX1" fmla="*/ 467253 w 2531835"/>
                <a:gd name="connsiteY1" fmla="*/ 56156 h 1749793"/>
                <a:gd name="connsiteX2" fmla="*/ 1190055 w 2531835"/>
                <a:gd name="connsiteY2" fmla="*/ 90880 h 1749793"/>
                <a:gd name="connsiteX3" fmla="*/ 1914089 w 2531835"/>
                <a:gd name="connsiteY3" fmla="*/ 195054 h 1749793"/>
                <a:gd name="connsiteX4" fmla="*/ 2388650 w 2531835"/>
                <a:gd name="connsiteY4" fmla="*/ 426546 h 1749793"/>
                <a:gd name="connsiteX5" fmla="*/ 2375844 w 2531835"/>
                <a:gd name="connsiteY5" fmla="*/ 897032 h 1749793"/>
                <a:gd name="connsiteX6" fmla="*/ 2515971 w 2531835"/>
                <a:gd name="connsiteY6" fmla="*/ 1387245 h 1749793"/>
                <a:gd name="connsiteX7" fmla="*/ 1902513 w 2531835"/>
                <a:gd name="connsiteY7" fmla="*/ 1711336 h 1749793"/>
                <a:gd name="connsiteX8" fmla="*/ 1190055 w 2531835"/>
                <a:gd name="connsiteY8" fmla="*/ 1703184 h 1749793"/>
                <a:gd name="connsiteX9" fmla="*/ 293632 w 2531835"/>
                <a:gd name="connsiteY9" fmla="*/ 1618739 h 1749793"/>
                <a:gd name="connsiteX10" fmla="*/ 4266 w 2531835"/>
                <a:gd name="connsiteY10" fmla="*/ 897032 h 17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1835" h="1749793">
                  <a:moveTo>
                    <a:pt x="4266" y="897032"/>
                  </a:moveTo>
                  <a:cubicBezTo>
                    <a:pt x="33203" y="636602"/>
                    <a:pt x="269622" y="190515"/>
                    <a:pt x="467253" y="56156"/>
                  </a:cubicBezTo>
                  <a:cubicBezTo>
                    <a:pt x="664885" y="-78203"/>
                    <a:pt x="948916" y="67730"/>
                    <a:pt x="1190055" y="90880"/>
                  </a:cubicBezTo>
                  <a:cubicBezTo>
                    <a:pt x="1431194" y="114030"/>
                    <a:pt x="1735544" y="114031"/>
                    <a:pt x="1914089" y="195054"/>
                  </a:cubicBezTo>
                  <a:cubicBezTo>
                    <a:pt x="2092634" y="276077"/>
                    <a:pt x="2311691" y="309550"/>
                    <a:pt x="2388650" y="426546"/>
                  </a:cubicBezTo>
                  <a:cubicBezTo>
                    <a:pt x="2465609" y="543542"/>
                    <a:pt x="2398993" y="767781"/>
                    <a:pt x="2375844" y="897032"/>
                  </a:cubicBezTo>
                  <a:cubicBezTo>
                    <a:pt x="2352695" y="1026283"/>
                    <a:pt x="2594859" y="1251528"/>
                    <a:pt x="2515971" y="1387245"/>
                  </a:cubicBezTo>
                  <a:cubicBezTo>
                    <a:pt x="2437083" y="1522962"/>
                    <a:pt x="2079129" y="1627814"/>
                    <a:pt x="1902513" y="1711336"/>
                  </a:cubicBezTo>
                  <a:cubicBezTo>
                    <a:pt x="1725897" y="1794858"/>
                    <a:pt x="1458202" y="1718617"/>
                    <a:pt x="1190055" y="1703184"/>
                  </a:cubicBezTo>
                  <a:cubicBezTo>
                    <a:pt x="921908" y="1687751"/>
                    <a:pt x="491264" y="1753098"/>
                    <a:pt x="293632" y="1618739"/>
                  </a:cubicBezTo>
                  <a:cubicBezTo>
                    <a:pt x="96001" y="1484380"/>
                    <a:pt x="-24671" y="1157462"/>
                    <a:pt x="4266" y="897032"/>
                  </a:cubicBezTo>
                  <a:close/>
                </a:path>
              </a:pathLst>
            </a:custGeom>
            <a:solidFill>
              <a:schemeClr val="accent2"/>
            </a:solidFill>
            <a:ln w="3175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9Slide07 Marbelia Regular" panose="02000500000000000000" pitchFamily="2" charset="0"/>
              </a:endParaRPr>
            </a:p>
          </p:txBody>
        </p:sp>
        <p:sp>
          <p:nvSpPr>
            <p:cNvPr id="3" name="Rectangle 2"/>
            <p:cNvSpPr/>
            <p:nvPr/>
          </p:nvSpPr>
          <p:spPr>
            <a:xfrm>
              <a:off x="2342455" y="4470411"/>
              <a:ext cx="1297150" cy="1200329"/>
            </a:xfrm>
            <a:prstGeom prst="rect">
              <a:avLst/>
            </a:prstGeom>
          </p:spPr>
          <p:txBody>
            <a:bodyPr wrap="none">
              <a:spAutoFit/>
            </a:bodyPr>
            <a:lstStyle/>
            <a:p>
              <a:r>
                <a:rPr lang="en-US" sz="7200" dirty="0" err="1">
                  <a:latin typeface="#9Slide07 Marbelia Regular" panose="02000500000000000000" pitchFamily="2" charset="0"/>
                  <a:ea typeface="Times New Roman" panose="02020603050405020304" pitchFamily="18" charset="0"/>
                </a:rPr>
                <a:t>vầu</a:t>
              </a:r>
              <a:endParaRPr lang="en-GB" sz="7200" dirty="0">
                <a:latin typeface="#9Slide07 Marbelia Regular" panose="02000500000000000000" pitchFamily="2" charset="0"/>
              </a:endParaRPr>
            </a:p>
          </p:txBody>
        </p:sp>
      </p:grpSp>
      <p:grpSp>
        <p:nvGrpSpPr>
          <p:cNvPr id="28" name="Group 27"/>
          <p:cNvGrpSpPr/>
          <p:nvPr/>
        </p:nvGrpSpPr>
        <p:grpSpPr>
          <a:xfrm>
            <a:off x="5018831" y="1364748"/>
            <a:ext cx="2948033" cy="1705030"/>
            <a:chOff x="6262526" y="1432223"/>
            <a:chExt cx="2948033" cy="1705030"/>
          </a:xfrm>
        </p:grpSpPr>
        <p:sp>
          <p:nvSpPr>
            <p:cNvPr id="24" name="Oval 21"/>
            <p:cNvSpPr/>
            <p:nvPr/>
          </p:nvSpPr>
          <p:spPr>
            <a:xfrm>
              <a:off x="6262526" y="1432223"/>
              <a:ext cx="2948033" cy="1705030"/>
            </a:xfrm>
            <a:custGeom>
              <a:avLst/>
              <a:gdLst>
                <a:gd name="connsiteX0" fmla="*/ 0 w 2371577"/>
                <a:gd name="connsiteY0" fmla="*/ 806152 h 1612304"/>
                <a:gd name="connsiteX1" fmla="*/ 1185789 w 2371577"/>
                <a:gd name="connsiteY1" fmla="*/ 0 h 1612304"/>
                <a:gd name="connsiteX2" fmla="*/ 2371578 w 2371577"/>
                <a:gd name="connsiteY2" fmla="*/ 806152 h 1612304"/>
                <a:gd name="connsiteX3" fmla="*/ 1185789 w 2371577"/>
                <a:gd name="connsiteY3" fmla="*/ 1612304 h 1612304"/>
                <a:gd name="connsiteX4" fmla="*/ 0 w 2371577"/>
                <a:gd name="connsiteY4" fmla="*/ 806152 h 1612304"/>
                <a:gd name="connsiteX0" fmla="*/ 22839 w 2394417"/>
                <a:gd name="connsiteY0" fmla="*/ 927827 h 1733979"/>
                <a:gd name="connsiteX1" fmla="*/ 485826 w 2394417"/>
                <a:gd name="connsiteY1" fmla="*/ 86951 h 1733979"/>
                <a:gd name="connsiteX2" fmla="*/ 1208628 w 2394417"/>
                <a:gd name="connsiteY2" fmla="*/ 121675 h 1733979"/>
                <a:gd name="connsiteX3" fmla="*/ 2394417 w 2394417"/>
                <a:gd name="connsiteY3" fmla="*/ 927827 h 1733979"/>
                <a:gd name="connsiteX4" fmla="*/ 1208628 w 2394417"/>
                <a:gd name="connsiteY4" fmla="*/ 1733979 h 1733979"/>
                <a:gd name="connsiteX5" fmla="*/ 22839 w 2394417"/>
                <a:gd name="connsiteY5" fmla="*/ 927827 h 1733979"/>
                <a:gd name="connsiteX0" fmla="*/ 22839 w 2411846"/>
                <a:gd name="connsiteY0" fmla="*/ 897032 h 1703184"/>
                <a:gd name="connsiteX1" fmla="*/ 485826 w 2411846"/>
                <a:gd name="connsiteY1" fmla="*/ 56156 h 1703184"/>
                <a:gd name="connsiteX2" fmla="*/ 1208628 w 2411846"/>
                <a:gd name="connsiteY2" fmla="*/ 90880 h 1703184"/>
                <a:gd name="connsiteX3" fmla="*/ 1932662 w 2411846"/>
                <a:gd name="connsiteY3" fmla="*/ 195054 h 1703184"/>
                <a:gd name="connsiteX4" fmla="*/ 2394417 w 2411846"/>
                <a:gd name="connsiteY4" fmla="*/ 897032 h 1703184"/>
                <a:gd name="connsiteX5" fmla="*/ 1208628 w 2411846"/>
                <a:gd name="connsiteY5" fmla="*/ 1703184 h 1703184"/>
                <a:gd name="connsiteX6" fmla="*/ 22839 w 2411846"/>
                <a:gd name="connsiteY6" fmla="*/ 897032 h 1703184"/>
                <a:gd name="connsiteX0" fmla="*/ 4266 w 2393273"/>
                <a:gd name="connsiteY0" fmla="*/ 897032 h 1764875"/>
                <a:gd name="connsiteX1" fmla="*/ 467253 w 2393273"/>
                <a:gd name="connsiteY1" fmla="*/ 56156 h 1764875"/>
                <a:gd name="connsiteX2" fmla="*/ 1190055 w 2393273"/>
                <a:gd name="connsiteY2" fmla="*/ 90880 h 1764875"/>
                <a:gd name="connsiteX3" fmla="*/ 1914089 w 2393273"/>
                <a:gd name="connsiteY3" fmla="*/ 195054 h 1764875"/>
                <a:gd name="connsiteX4" fmla="*/ 2375844 w 2393273"/>
                <a:gd name="connsiteY4" fmla="*/ 897032 h 1764875"/>
                <a:gd name="connsiteX5" fmla="*/ 1190055 w 2393273"/>
                <a:gd name="connsiteY5" fmla="*/ 1703184 h 1764875"/>
                <a:gd name="connsiteX6" fmla="*/ 293632 w 2393273"/>
                <a:gd name="connsiteY6" fmla="*/ 1618739 h 1764875"/>
                <a:gd name="connsiteX7" fmla="*/ 4266 w 2393273"/>
                <a:gd name="connsiteY7" fmla="*/ 897032 h 1764875"/>
                <a:gd name="connsiteX0" fmla="*/ 4266 w 2378619"/>
                <a:gd name="connsiteY0" fmla="*/ 897032 h 1772379"/>
                <a:gd name="connsiteX1" fmla="*/ 467253 w 2378619"/>
                <a:gd name="connsiteY1" fmla="*/ 56156 h 1772379"/>
                <a:gd name="connsiteX2" fmla="*/ 1190055 w 2378619"/>
                <a:gd name="connsiteY2" fmla="*/ 90880 h 1772379"/>
                <a:gd name="connsiteX3" fmla="*/ 1914089 w 2378619"/>
                <a:gd name="connsiteY3" fmla="*/ 195054 h 1772379"/>
                <a:gd name="connsiteX4" fmla="*/ 2375844 w 2378619"/>
                <a:gd name="connsiteY4" fmla="*/ 897032 h 1772379"/>
                <a:gd name="connsiteX5" fmla="*/ 1902513 w 2378619"/>
                <a:gd name="connsiteY5" fmla="*/ 1711336 h 1772379"/>
                <a:gd name="connsiteX6" fmla="*/ 1190055 w 2378619"/>
                <a:gd name="connsiteY6" fmla="*/ 1703184 h 1772379"/>
                <a:gd name="connsiteX7" fmla="*/ 293632 w 2378619"/>
                <a:gd name="connsiteY7" fmla="*/ 1618739 h 1772379"/>
                <a:gd name="connsiteX8" fmla="*/ 4266 w 2378619"/>
                <a:gd name="connsiteY8" fmla="*/ 897032 h 1772379"/>
                <a:gd name="connsiteX0" fmla="*/ 4266 w 2434751"/>
                <a:gd name="connsiteY0" fmla="*/ 897032 h 1772379"/>
                <a:gd name="connsiteX1" fmla="*/ 467253 w 2434751"/>
                <a:gd name="connsiteY1" fmla="*/ 56156 h 1772379"/>
                <a:gd name="connsiteX2" fmla="*/ 1190055 w 2434751"/>
                <a:gd name="connsiteY2" fmla="*/ 90880 h 1772379"/>
                <a:gd name="connsiteX3" fmla="*/ 1914089 w 2434751"/>
                <a:gd name="connsiteY3" fmla="*/ 195054 h 1772379"/>
                <a:gd name="connsiteX4" fmla="*/ 2388650 w 2434751"/>
                <a:gd name="connsiteY4" fmla="*/ 426546 h 1772379"/>
                <a:gd name="connsiteX5" fmla="*/ 2375844 w 2434751"/>
                <a:gd name="connsiteY5" fmla="*/ 897032 h 1772379"/>
                <a:gd name="connsiteX6" fmla="*/ 1902513 w 2434751"/>
                <a:gd name="connsiteY6" fmla="*/ 1711336 h 1772379"/>
                <a:gd name="connsiteX7" fmla="*/ 1190055 w 2434751"/>
                <a:gd name="connsiteY7" fmla="*/ 1703184 h 1772379"/>
                <a:gd name="connsiteX8" fmla="*/ 293632 w 2434751"/>
                <a:gd name="connsiteY8" fmla="*/ 1618739 h 1772379"/>
                <a:gd name="connsiteX9" fmla="*/ 4266 w 2434751"/>
                <a:gd name="connsiteY9" fmla="*/ 897032 h 1772379"/>
                <a:gd name="connsiteX0" fmla="*/ 4266 w 2531835"/>
                <a:gd name="connsiteY0" fmla="*/ 897032 h 1749793"/>
                <a:gd name="connsiteX1" fmla="*/ 467253 w 2531835"/>
                <a:gd name="connsiteY1" fmla="*/ 56156 h 1749793"/>
                <a:gd name="connsiteX2" fmla="*/ 1190055 w 2531835"/>
                <a:gd name="connsiteY2" fmla="*/ 90880 h 1749793"/>
                <a:gd name="connsiteX3" fmla="*/ 1914089 w 2531835"/>
                <a:gd name="connsiteY3" fmla="*/ 195054 h 1749793"/>
                <a:gd name="connsiteX4" fmla="*/ 2388650 w 2531835"/>
                <a:gd name="connsiteY4" fmla="*/ 426546 h 1749793"/>
                <a:gd name="connsiteX5" fmla="*/ 2375844 w 2531835"/>
                <a:gd name="connsiteY5" fmla="*/ 897032 h 1749793"/>
                <a:gd name="connsiteX6" fmla="*/ 2515971 w 2531835"/>
                <a:gd name="connsiteY6" fmla="*/ 1387245 h 1749793"/>
                <a:gd name="connsiteX7" fmla="*/ 1902513 w 2531835"/>
                <a:gd name="connsiteY7" fmla="*/ 1711336 h 1749793"/>
                <a:gd name="connsiteX8" fmla="*/ 1190055 w 2531835"/>
                <a:gd name="connsiteY8" fmla="*/ 1703184 h 1749793"/>
                <a:gd name="connsiteX9" fmla="*/ 293632 w 2531835"/>
                <a:gd name="connsiteY9" fmla="*/ 1618739 h 1749793"/>
                <a:gd name="connsiteX10" fmla="*/ 4266 w 2531835"/>
                <a:gd name="connsiteY10" fmla="*/ 897032 h 17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1835" h="1749793">
                  <a:moveTo>
                    <a:pt x="4266" y="897032"/>
                  </a:moveTo>
                  <a:cubicBezTo>
                    <a:pt x="33203" y="636602"/>
                    <a:pt x="269622" y="190515"/>
                    <a:pt x="467253" y="56156"/>
                  </a:cubicBezTo>
                  <a:cubicBezTo>
                    <a:pt x="664885" y="-78203"/>
                    <a:pt x="948916" y="67730"/>
                    <a:pt x="1190055" y="90880"/>
                  </a:cubicBezTo>
                  <a:cubicBezTo>
                    <a:pt x="1431194" y="114030"/>
                    <a:pt x="1735544" y="114031"/>
                    <a:pt x="1914089" y="195054"/>
                  </a:cubicBezTo>
                  <a:cubicBezTo>
                    <a:pt x="2092634" y="276077"/>
                    <a:pt x="2311691" y="309550"/>
                    <a:pt x="2388650" y="426546"/>
                  </a:cubicBezTo>
                  <a:cubicBezTo>
                    <a:pt x="2465609" y="543542"/>
                    <a:pt x="2398993" y="767781"/>
                    <a:pt x="2375844" y="897032"/>
                  </a:cubicBezTo>
                  <a:cubicBezTo>
                    <a:pt x="2352695" y="1026283"/>
                    <a:pt x="2594859" y="1251528"/>
                    <a:pt x="2515971" y="1387245"/>
                  </a:cubicBezTo>
                  <a:cubicBezTo>
                    <a:pt x="2437083" y="1522962"/>
                    <a:pt x="2079129" y="1627814"/>
                    <a:pt x="1902513" y="1711336"/>
                  </a:cubicBezTo>
                  <a:cubicBezTo>
                    <a:pt x="1725897" y="1794858"/>
                    <a:pt x="1458202" y="1718617"/>
                    <a:pt x="1190055" y="1703184"/>
                  </a:cubicBezTo>
                  <a:cubicBezTo>
                    <a:pt x="921908" y="1687751"/>
                    <a:pt x="491264" y="1753098"/>
                    <a:pt x="293632" y="1618739"/>
                  </a:cubicBezTo>
                  <a:cubicBezTo>
                    <a:pt x="96001" y="1484380"/>
                    <a:pt x="-24671" y="1157462"/>
                    <a:pt x="4266" y="897032"/>
                  </a:cubicBezTo>
                  <a:close/>
                </a:path>
              </a:pathLst>
            </a:custGeom>
            <a:solidFill>
              <a:srgbClr val="92D050"/>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9Slide07 Marbelia Regular" panose="02000500000000000000" pitchFamily="2" charset="0"/>
              </a:endParaRPr>
            </a:p>
          </p:txBody>
        </p:sp>
        <p:sp>
          <p:nvSpPr>
            <p:cNvPr id="20" name="Rectangle 19"/>
            <p:cNvSpPr/>
            <p:nvPr/>
          </p:nvSpPr>
          <p:spPr>
            <a:xfrm>
              <a:off x="6654610" y="1716081"/>
              <a:ext cx="2409634" cy="1107996"/>
            </a:xfrm>
            <a:prstGeom prst="rect">
              <a:avLst/>
            </a:prstGeom>
          </p:spPr>
          <p:txBody>
            <a:bodyPr wrap="none">
              <a:spAutoFit/>
            </a:bodyPr>
            <a:lstStyle/>
            <a:p>
              <a:r>
                <a:rPr lang="en-US" sz="6600" dirty="0" err="1">
                  <a:latin typeface="#9Slide07 Marbelia Regular" panose="02000500000000000000" pitchFamily="2" charset="0"/>
                  <a:ea typeface="Times New Roman" panose="02020603050405020304" pitchFamily="18" charset="0"/>
                </a:rPr>
                <a:t>lúp</a:t>
              </a:r>
              <a:r>
                <a:rPr lang="en-US" sz="6600" dirty="0">
                  <a:latin typeface="#9Slide07 Marbelia Regular" panose="02000500000000000000" pitchFamily="2" charset="0"/>
                  <a:ea typeface="Times New Roman" panose="02020603050405020304" pitchFamily="18" charset="0"/>
                </a:rPr>
                <a:t> </a:t>
              </a:r>
              <a:r>
                <a:rPr lang="en-US" sz="6600" dirty="0" err="1">
                  <a:latin typeface="#9Slide07 Marbelia Regular" panose="02000500000000000000" pitchFamily="2" charset="0"/>
                  <a:ea typeface="Times New Roman" panose="02020603050405020304" pitchFamily="18" charset="0"/>
                </a:rPr>
                <a:t>xúp</a:t>
              </a:r>
              <a:r>
                <a:rPr lang="en-US" sz="6600" dirty="0">
                  <a:latin typeface="#9Slide07 Marbelia Regular" panose="02000500000000000000" pitchFamily="2" charset="0"/>
                  <a:ea typeface="Times New Roman" panose="02020603050405020304" pitchFamily="18" charset="0"/>
                </a:rPr>
                <a:t> </a:t>
              </a:r>
              <a:endParaRPr lang="en-GB" sz="6600" dirty="0">
                <a:latin typeface="#9Slide07 Marbelia Regular" panose="02000500000000000000" pitchFamily="2" charset="0"/>
              </a:endParaRPr>
            </a:p>
          </p:txBody>
        </p:sp>
      </p:grpSp>
      <p:grpSp>
        <p:nvGrpSpPr>
          <p:cNvPr id="35" name="Group 34"/>
          <p:cNvGrpSpPr/>
          <p:nvPr/>
        </p:nvGrpSpPr>
        <p:grpSpPr>
          <a:xfrm rot="421974">
            <a:off x="7925656" y="4137088"/>
            <a:ext cx="3817252" cy="1705030"/>
            <a:chOff x="7825306" y="3960136"/>
            <a:chExt cx="3817252" cy="1705030"/>
          </a:xfrm>
        </p:grpSpPr>
        <p:sp>
          <p:nvSpPr>
            <p:cNvPr id="33" name="Oval 21"/>
            <p:cNvSpPr/>
            <p:nvPr/>
          </p:nvSpPr>
          <p:spPr>
            <a:xfrm rot="20667638">
              <a:off x="7825306" y="3960136"/>
              <a:ext cx="3817252" cy="1705030"/>
            </a:xfrm>
            <a:custGeom>
              <a:avLst/>
              <a:gdLst>
                <a:gd name="connsiteX0" fmla="*/ 0 w 2371577"/>
                <a:gd name="connsiteY0" fmla="*/ 806152 h 1612304"/>
                <a:gd name="connsiteX1" fmla="*/ 1185789 w 2371577"/>
                <a:gd name="connsiteY1" fmla="*/ 0 h 1612304"/>
                <a:gd name="connsiteX2" fmla="*/ 2371578 w 2371577"/>
                <a:gd name="connsiteY2" fmla="*/ 806152 h 1612304"/>
                <a:gd name="connsiteX3" fmla="*/ 1185789 w 2371577"/>
                <a:gd name="connsiteY3" fmla="*/ 1612304 h 1612304"/>
                <a:gd name="connsiteX4" fmla="*/ 0 w 2371577"/>
                <a:gd name="connsiteY4" fmla="*/ 806152 h 1612304"/>
                <a:gd name="connsiteX0" fmla="*/ 22839 w 2394417"/>
                <a:gd name="connsiteY0" fmla="*/ 927827 h 1733979"/>
                <a:gd name="connsiteX1" fmla="*/ 485826 w 2394417"/>
                <a:gd name="connsiteY1" fmla="*/ 86951 h 1733979"/>
                <a:gd name="connsiteX2" fmla="*/ 1208628 w 2394417"/>
                <a:gd name="connsiteY2" fmla="*/ 121675 h 1733979"/>
                <a:gd name="connsiteX3" fmla="*/ 2394417 w 2394417"/>
                <a:gd name="connsiteY3" fmla="*/ 927827 h 1733979"/>
                <a:gd name="connsiteX4" fmla="*/ 1208628 w 2394417"/>
                <a:gd name="connsiteY4" fmla="*/ 1733979 h 1733979"/>
                <a:gd name="connsiteX5" fmla="*/ 22839 w 2394417"/>
                <a:gd name="connsiteY5" fmla="*/ 927827 h 1733979"/>
                <a:gd name="connsiteX0" fmla="*/ 22839 w 2411846"/>
                <a:gd name="connsiteY0" fmla="*/ 897032 h 1703184"/>
                <a:gd name="connsiteX1" fmla="*/ 485826 w 2411846"/>
                <a:gd name="connsiteY1" fmla="*/ 56156 h 1703184"/>
                <a:gd name="connsiteX2" fmla="*/ 1208628 w 2411846"/>
                <a:gd name="connsiteY2" fmla="*/ 90880 h 1703184"/>
                <a:gd name="connsiteX3" fmla="*/ 1932662 w 2411846"/>
                <a:gd name="connsiteY3" fmla="*/ 195054 h 1703184"/>
                <a:gd name="connsiteX4" fmla="*/ 2394417 w 2411846"/>
                <a:gd name="connsiteY4" fmla="*/ 897032 h 1703184"/>
                <a:gd name="connsiteX5" fmla="*/ 1208628 w 2411846"/>
                <a:gd name="connsiteY5" fmla="*/ 1703184 h 1703184"/>
                <a:gd name="connsiteX6" fmla="*/ 22839 w 2411846"/>
                <a:gd name="connsiteY6" fmla="*/ 897032 h 1703184"/>
                <a:gd name="connsiteX0" fmla="*/ 4266 w 2393273"/>
                <a:gd name="connsiteY0" fmla="*/ 897032 h 1764875"/>
                <a:gd name="connsiteX1" fmla="*/ 467253 w 2393273"/>
                <a:gd name="connsiteY1" fmla="*/ 56156 h 1764875"/>
                <a:gd name="connsiteX2" fmla="*/ 1190055 w 2393273"/>
                <a:gd name="connsiteY2" fmla="*/ 90880 h 1764875"/>
                <a:gd name="connsiteX3" fmla="*/ 1914089 w 2393273"/>
                <a:gd name="connsiteY3" fmla="*/ 195054 h 1764875"/>
                <a:gd name="connsiteX4" fmla="*/ 2375844 w 2393273"/>
                <a:gd name="connsiteY4" fmla="*/ 897032 h 1764875"/>
                <a:gd name="connsiteX5" fmla="*/ 1190055 w 2393273"/>
                <a:gd name="connsiteY5" fmla="*/ 1703184 h 1764875"/>
                <a:gd name="connsiteX6" fmla="*/ 293632 w 2393273"/>
                <a:gd name="connsiteY6" fmla="*/ 1618739 h 1764875"/>
                <a:gd name="connsiteX7" fmla="*/ 4266 w 2393273"/>
                <a:gd name="connsiteY7" fmla="*/ 897032 h 1764875"/>
                <a:gd name="connsiteX0" fmla="*/ 4266 w 2378619"/>
                <a:gd name="connsiteY0" fmla="*/ 897032 h 1772379"/>
                <a:gd name="connsiteX1" fmla="*/ 467253 w 2378619"/>
                <a:gd name="connsiteY1" fmla="*/ 56156 h 1772379"/>
                <a:gd name="connsiteX2" fmla="*/ 1190055 w 2378619"/>
                <a:gd name="connsiteY2" fmla="*/ 90880 h 1772379"/>
                <a:gd name="connsiteX3" fmla="*/ 1914089 w 2378619"/>
                <a:gd name="connsiteY3" fmla="*/ 195054 h 1772379"/>
                <a:gd name="connsiteX4" fmla="*/ 2375844 w 2378619"/>
                <a:gd name="connsiteY4" fmla="*/ 897032 h 1772379"/>
                <a:gd name="connsiteX5" fmla="*/ 1902513 w 2378619"/>
                <a:gd name="connsiteY5" fmla="*/ 1711336 h 1772379"/>
                <a:gd name="connsiteX6" fmla="*/ 1190055 w 2378619"/>
                <a:gd name="connsiteY6" fmla="*/ 1703184 h 1772379"/>
                <a:gd name="connsiteX7" fmla="*/ 293632 w 2378619"/>
                <a:gd name="connsiteY7" fmla="*/ 1618739 h 1772379"/>
                <a:gd name="connsiteX8" fmla="*/ 4266 w 2378619"/>
                <a:gd name="connsiteY8" fmla="*/ 897032 h 1772379"/>
                <a:gd name="connsiteX0" fmla="*/ 4266 w 2434751"/>
                <a:gd name="connsiteY0" fmla="*/ 897032 h 1772379"/>
                <a:gd name="connsiteX1" fmla="*/ 467253 w 2434751"/>
                <a:gd name="connsiteY1" fmla="*/ 56156 h 1772379"/>
                <a:gd name="connsiteX2" fmla="*/ 1190055 w 2434751"/>
                <a:gd name="connsiteY2" fmla="*/ 90880 h 1772379"/>
                <a:gd name="connsiteX3" fmla="*/ 1914089 w 2434751"/>
                <a:gd name="connsiteY3" fmla="*/ 195054 h 1772379"/>
                <a:gd name="connsiteX4" fmla="*/ 2388650 w 2434751"/>
                <a:gd name="connsiteY4" fmla="*/ 426546 h 1772379"/>
                <a:gd name="connsiteX5" fmla="*/ 2375844 w 2434751"/>
                <a:gd name="connsiteY5" fmla="*/ 897032 h 1772379"/>
                <a:gd name="connsiteX6" fmla="*/ 1902513 w 2434751"/>
                <a:gd name="connsiteY6" fmla="*/ 1711336 h 1772379"/>
                <a:gd name="connsiteX7" fmla="*/ 1190055 w 2434751"/>
                <a:gd name="connsiteY7" fmla="*/ 1703184 h 1772379"/>
                <a:gd name="connsiteX8" fmla="*/ 293632 w 2434751"/>
                <a:gd name="connsiteY8" fmla="*/ 1618739 h 1772379"/>
                <a:gd name="connsiteX9" fmla="*/ 4266 w 2434751"/>
                <a:gd name="connsiteY9" fmla="*/ 897032 h 1772379"/>
                <a:gd name="connsiteX0" fmla="*/ 4266 w 2531835"/>
                <a:gd name="connsiteY0" fmla="*/ 897032 h 1749793"/>
                <a:gd name="connsiteX1" fmla="*/ 467253 w 2531835"/>
                <a:gd name="connsiteY1" fmla="*/ 56156 h 1749793"/>
                <a:gd name="connsiteX2" fmla="*/ 1190055 w 2531835"/>
                <a:gd name="connsiteY2" fmla="*/ 90880 h 1749793"/>
                <a:gd name="connsiteX3" fmla="*/ 1914089 w 2531835"/>
                <a:gd name="connsiteY3" fmla="*/ 195054 h 1749793"/>
                <a:gd name="connsiteX4" fmla="*/ 2388650 w 2531835"/>
                <a:gd name="connsiteY4" fmla="*/ 426546 h 1749793"/>
                <a:gd name="connsiteX5" fmla="*/ 2375844 w 2531835"/>
                <a:gd name="connsiteY5" fmla="*/ 897032 h 1749793"/>
                <a:gd name="connsiteX6" fmla="*/ 2515971 w 2531835"/>
                <a:gd name="connsiteY6" fmla="*/ 1387245 h 1749793"/>
                <a:gd name="connsiteX7" fmla="*/ 1902513 w 2531835"/>
                <a:gd name="connsiteY7" fmla="*/ 1711336 h 1749793"/>
                <a:gd name="connsiteX8" fmla="*/ 1190055 w 2531835"/>
                <a:gd name="connsiteY8" fmla="*/ 1703184 h 1749793"/>
                <a:gd name="connsiteX9" fmla="*/ 293632 w 2531835"/>
                <a:gd name="connsiteY9" fmla="*/ 1618739 h 1749793"/>
                <a:gd name="connsiteX10" fmla="*/ 4266 w 2531835"/>
                <a:gd name="connsiteY10" fmla="*/ 897032 h 17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1835" h="1749793">
                  <a:moveTo>
                    <a:pt x="4266" y="897032"/>
                  </a:moveTo>
                  <a:cubicBezTo>
                    <a:pt x="33203" y="636602"/>
                    <a:pt x="269622" y="190515"/>
                    <a:pt x="467253" y="56156"/>
                  </a:cubicBezTo>
                  <a:cubicBezTo>
                    <a:pt x="664885" y="-78203"/>
                    <a:pt x="948916" y="67730"/>
                    <a:pt x="1190055" y="90880"/>
                  </a:cubicBezTo>
                  <a:cubicBezTo>
                    <a:pt x="1431194" y="114030"/>
                    <a:pt x="1735544" y="114031"/>
                    <a:pt x="1914089" y="195054"/>
                  </a:cubicBezTo>
                  <a:cubicBezTo>
                    <a:pt x="2092634" y="276077"/>
                    <a:pt x="2311691" y="309550"/>
                    <a:pt x="2388650" y="426546"/>
                  </a:cubicBezTo>
                  <a:cubicBezTo>
                    <a:pt x="2465609" y="543542"/>
                    <a:pt x="2398993" y="767781"/>
                    <a:pt x="2375844" y="897032"/>
                  </a:cubicBezTo>
                  <a:cubicBezTo>
                    <a:pt x="2352695" y="1026283"/>
                    <a:pt x="2594859" y="1251528"/>
                    <a:pt x="2515971" y="1387245"/>
                  </a:cubicBezTo>
                  <a:cubicBezTo>
                    <a:pt x="2437083" y="1522962"/>
                    <a:pt x="2079129" y="1627814"/>
                    <a:pt x="1902513" y="1711336"/>
                  </a:cubicBezTo>
                  <a:cubicBezTo>
                    <a:pt x="1725897" y="1794858"/>
                    <a:pt x="1458202" y="1718617"/>
                    <a:pt x="1190055" y="1703184"/>
                  </a:cubicBezTo>
                  <a:cubicBezTo>
                    <a:pt x="921908" y="1687751"/>
                    <a:pt x="491264" y="1753098"/>
                    <a:pt x="293632" y="1618739"/>
                  </a:cubicBezTo>
                  <a:cubicBezTo>
                    <a:pt x="96001" y="1484380"/>
                    <a:pt x="-24671" y="1157462"/>
                    <a:pt x="4266" y="897032"/>
                  </a:cubicBezTo>
                  <a:close/>
                </a:path>
              </a:pathLst>
            </a:custGeom>
            <a:solidFill>
              <a:schemeClr val="accent1">
                <a:lumMod val="60000"/>
                <a:lumOff val="40000"/>
              </a:schemeClr>
            </a:solidFill>
            <a:ln w="3175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9Slide07 Marbelia Regular" panose="02000500000000000000" pitchFamily="2" charset="0"/>
              </a:endParaRPr>
            </a:p>
          </p:txBody>
        </p:sp>
        <p:sp>
          <p:nvSpPr>
            <p:cNvPr id="31" name="Rectangle 30"/>
            <p:cNvSpPr/>
            <p:nvPr/>
          </p:nvSpPr>
          <p:spPr>
            <a:xfrm rot="20545014">
              <a:off x="8046700" y="4337202"/>
              <a:ext cx="3515706" cy="1015663"/>
            </a:xfrm>
            <a:prstGeom prst="rect">
              <a:avLst/>
            </a:prstGeom>
          </p:spPr>
          <p:txBody>
            <a:bodyPr wrap="none">
              <a:spAutoFit/>
            </a:bodyPr>
            <a:lstStyle/>
            <a:p>
              <a:r>
                <a:rPr lang="vi-VN" sz="6000" dirty="0">
                  <a:latin typeface="#9Slide07 Marbelia Regular" panose="02000500000000000000" pitchFamily="2" charset="0"/>
                  <a:ea typeface="Cambria" panose="02040503050406030204" pitchFamily="18" charset="0"/>
                </a:rPr>
                <a:t>thỉnh thoảng </a:t>
              </a:r>
              <a:endParaRPr lang="en-GB" sz="6000" dirty="0">
                <a:latin typeface="#9Slide07 Marbelia Regular" panose="02000500000000000000" pitchFamily="2" charset="0"/>
              </a:endParaRPr>
            </a:p>
          </p:txBody>
        </p:sp>
      </p:grpSp>
      <p:grpSp>
        <p:nvGrpSpPr>
          <p:cNvPr id="38" name="Group 37"/>
          <p:cNvGrpSpPr/>
          <p:nvPr/>
        </p:nvGrpSpPr>
        <p:grpSpPr>
          <a:xfrm>
            <a:off x="567147" y="4081249"/>
            <a:ext cx="3929959" cy="1705030"/>
            <a:chOff x="699191" y="3769096"/>
            <a:chExt cx="3929959" cy="1705030"/>
          </a:xfrm>
        </p:grpSpPr>
        <p:sp>
          <p:nvSpPr>
            <p:cNvPr id="26" name="Oval 21"/>
            <p:cNvSpPr/>
            <p:nvPr/>
          </p:nvSpPr>
          <p:spPr>
            <a:xfrm>
              <a:off x="699191" y="3769096"/>
              <a:ext cx="3929959" cy="1705030"/>
            </a:xfrm>
            <a:custGeom>
              <a:avLst/>
              <a:gdLst>
                <a:gd name="connsiteX0" fmla="*/ 0 w 2371577"/>
                <a:gd name="connsiteY0" fmla="*/ 806152 h 1612304"/>
                <a:gd name="connsiteX1" fmla="*/ 1185789 w 2371577"/>
                <a:gd name="connsiteY1" fmla="*/ 0 h 1612304"/>
                <a:gd name="connsiteX2" fmla="*/ 2371578 w 2371577"/>
                <a:gd name="connsiteY2" fmla="*/ 806152 h 1612304"/>
                <a:gd name="connsiteX3" fmla="*/ 1185789 w 2371577"/>
                <a:gd name="connsiteY3" fmla="*/ 1612304 h 1612304"/>
                <a:gd name="connsiteX4" fmla="*/ 0 w 2371577"/>
                <a:gd name="connsiteY4" fmla="*/ 806152 h 1612304"/>
                <a:gd name="connsiteX0" fmla="*/ 22839 w 2394417"/>
                <a:gd name="connsiteY0" fmla="*/ 927827 h 1733979"/>
                <a:gd name="connsiteX1" fmla="*/ 485826 w 2394417"/>
                <a:gd name="connsiteY1" fmla="*/ 86951 h 1733979"/>
                <a:gd name="connsiteX2" fmla="*/ 1208628 w 2394417"/>
                <a:gd name="connsiteY2" fmla="*/ 121675 h 1733979"/>
                <a:gd name="connsiteX3" fmla="*/ 2394417 w 2394417"/>
                <a:gd name="connsiteY3" fmla="*/ 927827 h 1733979"/>
                <a:gd name="connsiteX4" fmla="*/ 1208628 w 2394417"/>
                <a:gd name="connsiteY4" fmla="*/ 1733979 h 1733979"/>
                <a:gd name="connsiteX5" fmla="*/ 22839 w 2394417"/>
                <a:gd name="connsiteY5" fmla="*/ 927827 h 1733979"/>
                <a:gd name="connsiteX0" fmla="*/ 22839 w 2411846"/>
                <a:gd name="connsiteY0" fmla="*/ 897032 h 1703184"/>
                <a:gd name="connsiteX1" fmla="*/ 485826 w 2411846"/>
                <a:gd name="connsiteY1" fmla="*/ 56156 h 1703184"/>
                <a:gd name="connsiteX2" fmla="*/ 1208628 w 2411846"/>
                <a:gd name="connsiteY2" fmla="*/ 90880 h 1703184"/>
                <a:gd name="connsiteX3" fmla="*/ 1932662 w 2411846"/>
                <a:gd name="connsiteY3" fmla="*/ 195054 h 1703184"/>
                <a:gd name="connsiteX4" fmla="*/ 2394417 w 2411846"/>
                <a:gd name="connsiteY4" fmla="*/ 897032 h 1703184"/>
                <a:gd name="connsiteX5" fmla="*/ 1208628 w 2411846"/>
                <a:gd name="connsiteY5" fmla="*/ 1703184 h 1703184"/>
                <a:gd name="connsiteX6" fmla="*/ 22839 w 2411846"/>
                <a:gd name="connsiteY6" fmla="*/ 897032 h 1703184"/>
                <a:gd name="connsiteX0" fmla="*/ 4266 w 2393273"/>
                <a:gd name="connsiteY0" fmla="*/ 897032 h 1764875"/>
                <a:gd name="connsiteX1" fmla="*/ 467253 w 2393273"/>
                <a:gd name="connsiteY1" fmla="*/ 56156 h 1764875"/>
                <a:gd name="connsiteX2" fmla="*/ 1190055 w 2393273"/>
                <a:gd name="connsiteY2" fmla="*/ 90880 h 1764875"/>
                <a:gd name="connsiteX3" fmla="*/ 1914089 w 2393273"/>
                <a:gd name="connsiteY3" fmla="*/ 195054 h 1764875"/>
                <a:gd name="connsiteX4" fmla="*/ 2375844 w 2393273"/>
                <a:gd name="connsiteY4" fmla="*/ 897032 h 1764875"/>
                <a:gd name="connsiteX5" fmla="*/ 1190055 w 2393273"/>
                <a:gd name="connsiteY5" fmla="*/ 1703184 h 1764875"/>
                <a:gd name="connsiteX6" fmla="*/ 293632 w 2393273"/>
                <a:gd name="connsiteY6" fmla="*/ 1618739 h 1764875"/>
                <a:gd name="connsiteX7" fmla="*/ 4266 w 2393273"/>
                <a:gd name="connsiteY7" fmla="*/ 897032 h 1764875"/>
                <a:gd name="connsiteX0" fmla="*/ 4266 w 2378619"/>
                <a:gd name="connsiteY0" fmla="*/ 897032 h 1772379"/>
                <a:gd name="connsiteX1" fmla="*/ 467253 w 2378619"/>
                <a:gd name="connsiteY1" fmla="*/ 56156 h 1772379"/>
                <a:gd name="connsiteX2" fmla="*/ 1190055 w 2378619"/>
                <a:gd name="connsiteY2" fmla="*/ 90880 h 1772379"/>
                <a:gd name="connsiteX3" fmla="*/ 1914089 w 2378619"/>
                <a:gd name="connsiteY3" fmla="*/ 195054 h 1772379"/>
                <a:gd name="connsiteX4" fmla="*/ 2375844 w 2378619"/>
                <a:gd name="connsiteY4" fmla="*/ 897032 h 1772379"/>
                <a:gd name="connsiteX5" fmla="*/ 1902513 w 2378619"/>
                <a:gd name="connsiteY5" fmla="*/ 1711336 h 1772379"/>
                <a:gd name="connsiteX6" fmla="*/ 1190055 w 2378619"/>
                <a:gd name="connsiteY6" fmla="*/ 1703184 h 1772379"/>
                <a:gd name="connsiteX7" fmla="*/ 293632 w 2378619"/>
                <a:gd name="connsiteY7" fmla="*/ 1618739 h 1772379"/>
                <a:gd name="connsiteX8" fmla="*/ 4266 w 2378619"/>
                <a:gd name="connsiteY8" fmla="*/ 897032 h 1772379"/>
                <a:gd name="connsiteX0" fmla="*/ 4266 w 2434751"/>
                <a:gd name="connsiteY0" fmla="*/ 897032 h 1772379"/>
                <a:gd name="connsiteX1" fmla="*/ 467253 w 2434751"/>
                <a:gd name="connsiteY1" fmla="*/ 56156 h 1772379"/>
                <a:gd name="connsiteX2" fmla="*/ 1190055 w 2434751"/>
                <a:gd name="connsiteY2" fmla="*/ 90880 h 1772379"/>
                <a:gd name="connsiteX3" fmla="*/ 1914089 w 2434751"/>
                <a:gd name="connsiteY3" fmla="*/ 195054 h 1772379"/>
                <a:gd name="connsiteX4" fmla="*/ 2388650 w 2434751"/>
                <a:gd name="connsiteY4" fmla="*/ 426546 h 1772379"/>
                <a:gd name="connsiteX5" fmla="*/ 2375844 w 2434751"/>
                <a:gd name="connsiteY5" fmla="*/ 897032 h 1772379"/>
                <a:gd name="connsiteX6" fmla="*/ 1902513 w 2434751"/>
                <a:gd name="connsiteY6" fmla="*/ 1711336 h 1772379"/>
                <a:gd name="connsiteX7" fmla="*/ 1190055 w 2434751"/>
                <a:gd name="connsiteY7" fmla="*/ 1703184 h 1772379"/>
                <a:gd name="connsiteX8" fmla="*/ 293632 w 2434751"/>
                <a:gd name="connsiteY8" fmla="*/ 1618739 h 1772379"/>
                <a:gd name="connsiteX9" fmla="*/ 4266 w 2434751"/>
                <a:gd name="connsiteY9" fmla="*/ 897032 h 1772379"/>
                <a:gd name="connsiteX0" fmla="*/ 4266 w 2531835"/>
                <a:gd name="connsiteY0" fmla="*/ 897032 h 1749793"/>
                <a:gd name="connsiteX1" fmla="*/ 467253 w 2531835"/>
                <a:gd name="connsiteY1" fmla="*/ 56156 h 1749793"/>
                <a:gd name="connsiteX2" fmla="*/ 1190055 w 2531835"/>
                <a:gd name="connsiteY2" fmla="*/ 90880 h 1749793"/>
                <a:gd name="connsiteX3" fmla="*/ 1914089 w 2531835"/>
                <a:gd name="connsiteY3" fmla="*/ 195054 h 1749793"/>
                <a:gd name="connsiteX4" fmla="*/ 2388650 w 2531835"/>
                <a:gd name="connsiteY4" fmla="*/ 426546 h 1749793"/>
                <a:gd name="connsiteX5" fmla="*/ 2375844 w 2531835"/>
                <a:gd name="connsiteY5" fmla="*/ 897032 h 1749793"/>
                <a:gd name="connsiteX6" fmla="*/ 2515971 w 2531835"/>
                <a:gd name="connsiteY6" fmla="*/ 1387245 h 1749793"/>
                <a:gd name="connsiteX7" fmla="*/ 1902513 w 2531835"/>
                <a:gd name="connsiteY7" fmla="*/ 1711336 h 1749793"/>
                <a:gd name="connsiteX8" fmla="*/ 1190055 w 2531835"/>
                <a:gd name="connsiteY8" fmla="*/ 1703184 h 1749793"/>
                <a:gd name="connsiteX9" fmla="*/ 293632 w 2531835"/>
                <a:gd name="connsiteY9" fmla="*/ 1618739 h 1749793"/>
                <a:gd name="connsiteX10" fmla="*/ 4266 w 2531835"/>
                <a:gd name="connsiteY10" fmla="*/ 897032 h 17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1835" h="1749793">
                  <a:moveTo>
                    <a:pt x="4266" y="897032"/>
                  </a:moveTo>
                  <a:cubicBezTo>
                    <a:pt x="33203" y="636602"/>
                    <a:pt x="269622" y="190515"/>
                    <a:pt x="467253" y="56156"/>
                  </a:cubicBezTo>
                  <a:cubicBezTo>
                    <a:pt x="664885" y="-78203"/>
                    <a:pt x="948916" y="67730"/>
                    <a:pt x="1190055" y="90880"/>
                  </a:cubicBezTo>
                  <a:cubicBezTo>
                    <a:pt x="1431194" y="114030"/>
                    <a:pt x="1735544" y="114031"/>
                    <a:pt x="1914089" y="195054"/>
                  </a:cubicBezTo>
                  <a:cubicBezTo>
                    <a:pt x="2092634" y="276077"/>
                    <a:pt x="2311691" y="309550"/>
                    <a:pt x="2388650" y="426546"/>
                  </a:cubicBezTo>
                  <a:cubicBezTo>
                    <a:pt x="2465609" y="543542"/>
                    <a:pt x="2398993" y="767781"/>
                    <a:pt x="2375844" y="897032"/>
                  </a:cubicBezTo>
                  <a:cubicBezTo>
                    <a:pt x="2352695" y="1026283"/>
                    <a:pt x="2594859" y="1251528"/>
                    <a:pt x="2515971" y="1387245"/>
                  </a:cubicBezTo>
                  <a:cubicBezTo>
                    <a:pt x="2437083" y="1522962"/>
                    <a:pt x="2079129" y="1627814"/>
                    <a:pt x="1902513" y="1711336"/>
                  </a:cubicBezTo>
                  <a:cubicBezTo>
                    <a:pt x="1725897" y="1794858"/>
                    <a:pt x="1458202" y="1718617"/>
                    <a:pt x="1190055" y="1703184"/>
                  </a:cubicBezTo>
                  <a:cubicBezTo>
                    <a:pt x="921908" y="1687751"/>
                    <a:pt x="491264" y="1753098"/>
                    <a:pt x="293632" y="1618739"/>
                  </a:cubicBezTo>
                  <a:cubicBezTo>
                    <a:pt x="96001" y="1484380"/>
                    <a:pt x="-24671" y="1157462"/>
                    <a:pt x="4266" y="897032"/>
                  </a:cubicBezTo>
                  <a:close/>
                </a:path>
              </a:pathLst>
            </a:custGeom>
            <a:solidFill>
              <a:srgbClr val="7AC5C8"/>
            </a:solidFill>
            <a:ln w="317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9Slide07 Marbelia Regular" panose="02000500000000000000" pitchFamily="2" charset="0"/>
              </a:endParaRPr>
            </a:p>
          </p:txBody>
        </p:sp>
        <p:sp>
          <p:nvSpPr>
            <p:cNvPr id="36" name="Rectangle 35"/>
            <p:cNvSpPr/>
            <p:nvPr/>
          </p:nvSpPr>
          <p:spPr>
            <a:xfrm>
              <a:off x="944910" y="4117648"/>
              <a:ext cx="3166251" cy="1015663"/>
            </a:xfrm>
            <a:prstGeom prst="rect">
              <a:avLst/>
            </a:prstGeom>
          </p:spPr>
          <p:txBody>
            <a:bodyPr wrap="none">
              <a:spAutoFit/>
            </a:bodyPr>
            <a:lstStyle/>
            <a:p>
              <a:r>
                <a:rPr lang="vi-VN" sz="6000" dirty="0">
                  <a:latin typeface="#9Slide07 Marbelia Regular" panose="02000500000000000000" pitchFamily="2" charset="0"/>
                  <a:ea typeface="Cambria" panose="02040503050406030204" pitchFamily="18" charset="0"/>
                </a:rPr>
                <a:t>phảng phất </a:t>
              </a:r>
              <a:endParaRPr lang="en-GB" sz="6000" dirty="0">
                <a:latin typeface="#9Slide07 Marbelia Regular" panose="02000500000000000000" pitchFamily="2" charset="0"/>
              </a:endParaRPr>
            </a:p>
          </p:txBody>
        </p:sp>
      </p:grpSp>
      <p:grpSp>
        <p:nvGrpSpPr>
          <p:cNvPr id="39" name="Group 38"/>
          <p:cNvGrpSpPr/>
          <p:nvPr/>
        </p:nvGrpSpPr>
        <p:grpSpPr>
          <a:xfrm>
            <a:off x="4742825" y="4026280"/>
            <a:ext cx="2954136" cy="1711714"/>
            <a:chOff x="4742825" y="4026280"/>
            <a:chExt cx="2954136" cy="1711714"/>
          </a:xfrm>
        </p:grpSpPr>
        <p:sp>
          <p:nvSpPr>
            <p:cNvPr id="32" name="Oval 21"/>
            <p:cNvSpPr/>
            <p:nvPr/>
          </p:nvSpPr>
          <p:spPr>
            <a:xfrm>
              <a:off x="4742825" y="4026280"/>
              <a:ext cx="2954136" cy="1711714"/>
            </a:xfrm>
            <a:custGeom>
              <a:avLst/>
              <a:gdLst>
                <a:gd name="connsiteX0" fmla="*/ 0 w 2371577"/>
                <a:gd name="connsiteY0" fmla="*/ 806152 h 1612304"/>
                <a:gd name="connsiteX1" fmla="*/ 1185789 w 2371577"/>
                <a:gd name="connsiteY1" fmla="*/ 0 h 1612304"/>
                <a:gd name="connsiteX2" fmla="*/ 2371578 w 2371577"/>
                <a:gd name="connsiteY2" fmla="*/ 806152 h 1612304"/>
                <a:gd name="connsiteX3" fmla="*/ 1185789 w 2371577"/>
                <a:gd name="connsiteY3" fmla="*/ 1612304 h 1612304"/>
                <a:gd name="connsiteX4" fmla="*/ 0 w 2371577"/>
                <a:gd name="connsiteY4" fmla="*/ 806152 h 1612304"/>
                <a:gd name="connsiteX0" fmla="*/ 22839 w 2394417"/>
                <a:gd name="connsiteY0" fmla="*/ 927827 h 1733979"/>
                <a:gd name="connsiteX1" fmla="*/ 485826 w 2394417"/>
                <a:gd name="connsiteY1" fmla="*/ 86951 h 1733979"/>
                <a:gd name="connsiteX2" fmla="*/ 1208628 w 2394417"/>
                <a:gd name="connsiteY2" fmla="*/ 121675 h 1733979"/>
                <a:gd name="connsiteX3" fmla="*/ 2394417 w 2394417"/>
                <a:gd name="connsiteY3" fmla="*/ 927827 h 1733979"/>
                <a:gd name="connsiteX4" fmla="*/ 1208628 w 2394417"/>
                <a:gd name="connsiteY4" fmla="*/ 1733979 h 1733979"/>
                <a:gd name="connsiteX5" fmla="*/ 22839 w 2394417"/>
                <a:gd name="connsiteY5" fmla="*/ 927827 h 1733979"/>
                <a:gd name="connsiteX0" fmla="*/ 22839 w 2411846"/>
                <a:gd name="connsiteY0" fmla="*/ 897032 h 1703184"/>
                <a:gd name="connsiteX1" fmla="*/ 485826 w 2411846"/>
                <a:gd name="connsiteY1" fmla="*/ 56156 h 1703184"/>
                <a:gd name="connsiteX2" fmla="*/ 1208628 w 2411846"/>
                <a:gd name="connsiteY2" fmla="*/ 90880 h 1703184"/>
                <a:gd name="connsiteX3" fmla="*/ 1932662 w 2411846"/>
                <a:gd name="connsiteY3" fmla="*/ 195054 h 1703184"/>
                <a:gd name="connsiteX4" fmla="*/ 2394417 w 2411846"/>
                <a:gd name="connsiteY4" fmla="*/ 897032 h 1703184"/>
                <a:gd name="connsiteX5" fmla="*/ 1208628 w 2411846"/>
                <a:gd name="connsiteY5" fmla="*/ 1703184 h 1703184"/>
                <a:gd name="connsiteX6" fmla="*/ 22839 w 2411846"/>
                <a:gd name="connsiteY6" fmla="*/ 897032 h 1703184"/>
                <a:gd name="connsiteX0" fmla="*/ 4266 w 2393273"/>
                <a:gd name="connsiteY0" fmla="*/ 897032 h 1764875"/>
                <a:gd name="connsiteX1" fmla="*/ 467253 w 2393273"/>
                <a:gd name="connsiteY1" fmla="*/ 56156 h 1764875"/>
                <a:gd name="connsiteX2" fmla="*/ 1190055 w 2393273"/>
                <a:gd name="connsiteY2" fmla="*/ 90880 h 1764875"/>
                <a:gd name="connsiteX3" fmla="*/ 1914089 w 2393273"/>
                <a:gd name="connsiteY3" fmla="*/ 195054 h 1764875"/>
                <a:gd name="connsiteX4" fmla="*/ 2375844 w 2393273"/>
                <a:gd name="connsiteY4" fmla="*/ 897032 h 1764875"/>
                <a:gd name="connsiteX5" fmla="*/ 1190055 w 2393273"/>
                <a:gd name="connsiteY5" fmla="*/ 1703184 h 1764875"/>
                <a:gd name="connsiteX6" fmla="*/ 293632 w 2393273"/>
                <a:gd name="connsiteY6" fmla="*/ 1618739 h 1764875"/>
                <a:gd name="connsiteX7" fmla="*/ 4266 w 2393273"/>
                <a:gd name="connsiteY7" fmla="*/ 897032 h 1764875"/>
                <a:gd name="connsiteX0" fmla="*/ 4266 w 2378619"/>
                <a:gd name="connsiteY0" fmla="*/ 897032 h 1772379"/>
                <a:gd name="connsiteX1" fmla="*/ 467253 w 2378619"/>
                <a:gd name="connsiteY1" fmla="*/ 56156 h 1772379"/>
                <a:gd name="connsiteX2" fmla="*/ 1190055 w 2378619"/>
                <a:gd name="connsiteY2" fmla="*/ 90880 h 1772379"/>
                <a:gd name="connsiteX3" fmla="*/ 1914089 w 2378619"/>
                <a:gd name="connsiteY3" fmla="*/ 195054 h 1772379"/>
                <a:gd name="connsiteX4" fmla="*/ 2375844 w 2378619"/>
                <a:gd name="connsiteY4" fmla="*/ 897032 h 1772379"/>
                <a:gd name="connsiteX5" fmla="*/ 1902513 w 2378619"/>
                <a:gd name="connsiteY5" fmla="*/ 1711336 h 1772379"/>
                <a:gd name="connsiteX6" fmla="*/ 1190055 w 2378619"/>
                <a:gd name="connsiteY6" fmla="*/ 1703184 h 1772379"/>
                <a:gd name="connsiteX7" fmla="*/ 293632 w 2378619"/>
                <a:gd name="connsiteY7" fmla="*/ 1618739 h 1772379"/>
                <a:gd name="connsiteX8" fmla="*/ 4266 w 2378619"/>
                <a:gd name="connsiteY8" fmla="*/ 897032 h 1772379"/>
                <a:gd name="connsiteX0" fmla="*/ 4266 w 2434751"/>
                <a:gd name="connsiteY0" fmla="*/ 897032 h 1772379"/>
                <a:gd name="connsiteX1" fmla="*/ 467253 w 2434751"/>
                <a:gd name="connsiteY1" fmla="*/ 56156 h 1772379"/>
                <a:gd name="connsiteX2" fmla="*/ 1190055 w 2434751"/>
                <a:gd name="connsiteY2" fmla="*/ 90880 h 1772379"/>
                <a:gd name="connsiteX3" fmla="*/ 1914089 w 2434751"/>
                <a:gd name="connsiteY3" fmla="*/ 195054 h 1772379"/>
                <a:gd name="connsiteX4" fmla="*/ 2388650 w 2434751"/>
                <a:gd name="connsiteY4" fmla="*/ 426546 h 1772379"/>
                <a:gd name="connsiteX5" fmla="*/ 2375844 w 2434751"/>
                <a:gd name="connsiteY5" fmla="*/ 897032 h 1772379"/>
                <a:gd name="connsiteX6" fmla="*/ 1902513 w 2434751"/>
                <a:gd name="connsiteY6" fmla="*/ 1711336 h 1772379"/>
                <a:gd name="connsiteX7" fmla="*/ 1190055 w 2434751"/>
                <a:gd name="connsiteY7" fmla="*/ 1703184 h 1772379"/>
                <a:gd name="connsiteX8" fmla="*/ 293632 w 2434751"/>
                <a:gd name="connsiteY8" fmla="*/ 1618739 h 1772379"/>
                <a:gd name="connsiteX9" fmla="*/ 4266 w 2434751"/>
                <a:gd name="connsiteY9" fmla="*/ 897032 h 1772379"/>
                <a:gd name="connsiteX0" fmla="*/ 4266 w 2531835"/>
                <a:gd name="connsiteY0" fmla="*/ 897032 h 1749793"/>
                <a:gd name="connsiteX1" fmla="*/ 467253 w 2531835"/>
                <a:gd name="connsiteY1" fmla="*/ 56156 h 1749793"/>
                <a:gd name="connsiteX2" fmla="*/ 1190055 w 2531835"/>
                <a:gd name="connsiteY2" fmla="*/ 90880 h 1749793"/>
                <a:gd name="connsiteX3" fmla="*/ 1914089 w 2531835"/>
                <a:gd name="connsiteY3" fmla="*/ 195054 h 1749793"/>
                <a:gd name="connsiteX4" fmla="*/ 2388650 w 2531835"/>
                <a:gd name="connsiteY4" fmla="*/ 426546 h 1749793"/>
                <a:gd name="connsiteX5" fmla="*/ 2375844 w 2531835"/>
                <a:gd name="connsiteY5" fmla="*/ 897032 h 1749793"/>
                <a:gd name="connsiteX6" fmla="*/ 2515971 w 2531835"/>
                <a:gd name="connsiteY6" fmla="*/ 1387245 h 1749793"/>
                <a:gd name="connsiteX7" fmla="*/ 1902513 w 2531835"/>
                <a:gd name="connsiteY7" fmla="*/ 1711336 h 1749793"/>
                <a:gd name="connsiteX8" fmla="*/ 1190055 w 2531835"/>
                <a:gd name="connsiteY8" fmla="*/ 1703184 h 1749793"/>
                <a:gd name="connsiteX9" fmla="*/ 293632 w 2531835"/>
                <a:gd name="connsiteY9" fmla="*/ 1618739 h 1749793"/>
                <a:gd name="connsiteX10" fmla="*/ 4266 w 2531835"/>
                <a:gd name="connsiteY10" fmla="*/ 897032 h 17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1835" h="1749793">
                  <a:moveTo>
                    <a:pt x="4266" y="897032"/>
                  </a:moveTo>
                  <a:cubicBezTo>
                    <a:pt x="33203" y="636602"/>
                    <a:pt x="269622" y="190515"/>
                    <a:pt x="467253" y="56156"/>
                  </a:cubicBezTo>
                  <a:cubicBezTo>
                    <a:pt x="664885" y="-78203"/>
                    <a:pt x="948916" y="67730"/>
                    <a:pt x="1190055" y="90880"/>
                  </a:cubicBezTo>
                  <a:cubicBezTo>
                    <a:pt x="1431194" y="114030"/>
                    <a:pt x="1735544" y="114031"/>
                    <a:pt x="1914089" y="195054"/>
                  </a:cubicBezTo>
                  <a:cubicBezTo>
                    <a:pt x="2092634" y="276077"/>
                    <a:pt x="2311691" y="309550"/>
                    <a:pt x="2388650" y="426546"/>
                  </a:cubicBezTo>
                  <a:cubicBezTo>
                    <a:pt x="2465609" y="543542"/>
                    <a:pt x="2398993" y="767781"/>
                    <a:pt x="2375844" y="897032"/>
                  </a:cubicBezTo>
                  <a:cubicBezTo>
                    <a:pt x="2352695" y="1026283"/>
                    <a:pt x="2594859" y="1251528"/>
                    <a:pt x="2515971" y="1387245"/>
                  </a:cubicBezTo>
                  <a:cubicBezTo>
                    <a:pt x="2437083" y="1522962"/>
                    <a:pt x="2079129" y="1627814"/>
                    <a:pt x="1902513" y="1711336"/>
                  </a:cubicBezTo>
                  <a:cubicBezTo>
                    <a:pt x="1725897" y="1794858"/>
                    <a:pt x="1458202" y="1718617"/>
                    <a:pt x="1190055" y="1703184"/>
                  </a:cubicBezTo>
                  <a:cubicBezTo>
                    <a:pt x="921908" y="1687751"/>
                    <a:pt x="491264" y="1753098"/>
                    <a:pt x="293632" y="1618739"/>
                  </a:cubicBezTo>
                  <a:cubicBezTo>
                    <a:pt x="96001" y="1484380"/>
                    <a:pt x="-24671" y="1157462"/>
                    <a:pt x="4266" y="897032"/>
                  </a:cubicBezTo>
                  <a:close/>
                </a:path>
              </a:pathLst>
            </a:custGeom>
            <a:solidFill>
              <a:srgbClr val="FF8B8B"/>
            </a:solidFill>
            <a:ln w="31750">
              <a:solidFill>
                <a:srgbClr val="FF79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9Slide07 Marbelia Regular" panose="02000500000000000000" pitchFamily="2" charset="0"/>
              </a:endParaRPr>
            </a:p>
          </p:txBody>
        </p:sp>
        <p:sp>
          <p:nvSpPr>
            <p:cNvPr id="37" name="Rectangle 36"/>
            <p:cNvSpPr/>
            <p:nvPr/>
          </p:nvSpPr>
          <p:spPr>
            <a:xfrm>
              <a:off x="4935906" y="4328139"/>
              <a:ext cx="2432076" cy="1107996"/>
            </a:xfrm>
            <a:prstGeom prst="rect">
              <a:avLst/>
            </a:prstGeom>
          </p:spPr>
          <p:txBody>
            <a:bodyPr wrap="none">
              <a:spAutoFit/>
            </a:bodyPr>
            <a:lstStyle/>
            <a:p>
              <a:r>
                <a:rPr lang="en-US" sz="6600" dirty="0" err="1">
                  <a:latin typeface="#9Slide07 Marbelia Regular" panose="02000500000000000000" pitchFamily="2" charset="0"/>
                  <a:ea typeface="Times New Roman" panose="02020603050405020304" pitchFamily="18" charset="0"/>
                </a:rPr>
                <a:t>lạc</a:t>
              </a:r>
              <a:r>
                <a:rPr lang="en-US" sz="6600" dirty="0">
                  <a:latin typeface="#9Slide07 Marbelia Regular" panose="02000500000000000000" pitchFamily="2" charset="0"/>
                  <a:ea typeface="Times New Roman" panose="02020603050405020304" pitchFamily="18" charset="0"/>
                </a:rPr>
                <a:t> </a:t>
              </a:r>
              <a:r>
                <a:rPr lang="en-US" sz="6600" dirty="0" err="1">
                  <a:latin typeface="#9Slide07 Marbelia Regular" panose="02000500000000000000" pitchFamily="2" charset="0"/>
                  <a:ea typeface="Times New Roman" panose="02020603050405020304" pitchFamily="18" charset="0"/>
                </a:rPr>
                <a:t>tiên</a:t>
              </a:r>
              <a:r>
                <a:rPr lang="en-US" sz="6600" dirty="0">
                  <a:latin typeface="#9Slide07 Marbelia Regular" panose="02000500000000000000" pitchFamily="2" charset="0"/>
                  <a:ea typeface="Times New Roman" panose="02020603050405020304" pitchFamily="18" charset="0"/>
                </a:rPr>
                <a:t> </a:t>
              </a:r>
              <a:endParaRPr lang="en-GB" sz="6600" dirty="0">
                <a:latin typeface="#9Slide07 Marbelia Regular" panose="02000500000000000000" pitchFamily="2" charset="0"/>
              </a:endParaRPr>
            </a:p>
          </p:txBody>
        </p:sp>
      </p:grpSp>
    </p:spTree>
    <p:extLst>
      <p:ext uri="{BB962C8B-B14F-4D97-AF65-F5344CB8AC3E}">
        <p14:creationId xmlns:p14="http://schemas.microsoft.com/office/powerpoint/2010/main" val="2176898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80">
                                          <p:stCondLst>
                                            <p:cond delay="0"/>
                                          </p:stCondLst>
                                        </p:cTn>
                                        <p:tgtEl>
                                          <p:spTgt spid="28"/>
                                        </p:tgtEl>
                                      </p:cBhvr>
                                    </p:animEffect>
                                    <p:anim calcmode="lin" valueType="num">
                                      <p:cBhvr>
                                        <p:cTn id="24"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9" dur="26">
                                          <p:stCondLst>
                                            <p:cond delay="650"/>
                                          </p:stCondLst>
                                        </p:cTn>
                                        <p:tgtEl>
                                          <p:spTgt spid="28"/>
                                        </p:tgtEl>
                                      </p:cBhvr>
                                      <p:to x="100000" y="60000"/>
                                    </p:animScale>
                                    <p:animScale>
                                      <p:cBhvr>
                                        <p:cTn id="30" dur="166" decel="50000">
                                          <p:stCondLst>
                                            <p:cond delay="676"/>
                                          </p:stCondLst>
                                        </p:cTn>
                                        <p:tgtEl>
                                          <p:spTgt spid="28"/>
                                        </p:tgtEl>
                                      </p:cBhvr>
                                      <p:to x="100000" y="100000"/>
                                    </p:animScale>
                                    <p:animScale>
                                      <p:cBhvr>
                                        <p:cTn id="31" dur="26">
                                          <p:stCondLst>
                                            <p:cond delay="1312"/>
                                          </p:stCondLst>
                                        </p:cTn>
                                        <p:tgtEl>
                                          <p:spTgt spid="28"/>
                                        </p:tgtEl>
                                      </p:cBhvr>
                                      <p:to x="100000" y="80000"/>
                                    </p:animScale>
                                    <p:animScale>
                                      <p:cBhvr>
                                        <p:cTn id="32" dur="166" decel="50000">
                                          <p:stCondLst>
                                            <p:cond delay="1338"/>
                                          </p:stCondLst>
                                        </p:cTn>
                                        <p:tgtEl>
                                          <p:spTgt spid="28"/>
                                        </p:tgtEl>
                                      </p:cBhvr>
                                      <p:to x="100000" y="100000"/>
                                    </p:animScale>
                                    <p:animScale>
                                      <p:cBhvr>
                                        <p:cTn id="33" dur="26">
                                          <p:stCondLst>
                                            <p:cond delay="1642"/>
                                          </p:stCondLst>
                                        </p:cTn>
                                        <p:tgtEl>
                                          <p:spTgt spid="28"/>
                                        </p:tgtEl>
                                      </p:cBhvr>
                                      <p:to x="100000" y="90000"/>
                                    </p:animScale>
                                    <p:animScale>
                                      <p:cBhvr>
                                        <p:cTn id="34" dur="166" decel="50000">
                                          <p:stCondLst>
                                            <p:cond delay="1668"/>
                                          </p:stCondLst>
                                        </p:cTn>
                                        <p:tgtEl>
                                          <p:spTgt spid="28"/>
                                        </p:tgtEl>
                                      </p:cBhvr>
                                      <p:to x="100000" y="100000"/>
                                    </p:animScale>
                                    <p:animScale>
                                      <p:cBhvr>
                                        <p:cTn id="35" dur="26">
                                          <p:stCondLst>
                                            <p:cond delay="1808"/>
                                          </p:stCondLst>
                                        </p:cTn>
                                        <p:tgtEl>
                                          <p:spTgt spid="28"/>
                                        </p:tgtEl>
                                      </p:cBhvr>
                                      <p:to x="100000" y="95000"/>
                                    </p:animScale>
                                    <p:animScale>
                                      <p:cBhvr>
                                        <p:cTn id="36" dur="166" decel="50000">
                                          <p:stCondLst>
                                            <p:cond delay="1834"/>
                                          </p:stCondLst>
                                        </p:cTn>
                                        <p:tgtEl>
                                          <p:spTgt spid="2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580">
                                          <p:stCondLst>
                                            <p:cond delay="0"/>
                                          </p:stCondLst>
                                        </p:cTn>
                                        <p:tgtEl>
                                          <p:spTgt spid="27"/>
                                        </p:tgtEl>
                                      </p:cBhvr>
                                    </p:animEffect>
                                    <p:anim calcmode="lin" valueType="num">
                                      <p:cBhvr>
                                        <p:cTn id="40"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5" dur="26">
                                          <p:stCondLst>
                                            <p:cond delay="650"/>
                                          </p:stCondLst>
                                        </p:cTn>
                                        <p:tgtEl>
                                          <p:spTgt spid="27"/>
                                        </p:tgtEl>
                                      </p:cBhvr>
                                      <p:to x="100000" y="60000"/>
                                    </p:animScale>
                                    <p:animScale>
                                      <p:cBhvr>
                                        <p:cTn id="46" dur="166" decel="50000">
                                          <p:stCondLst>
                                            <p:cond delay="676"/>
                                          </p:stCondLst>
                                        </p:cTn>
                                        <p:tgtEl>
                                          <p:spTgt spid="27"/>
                                        </p:tgtEl>
                                      </p:cBhvr>
                                      <p:to x="100000" y="100000"/>
                                    </p:animScale>
                                    <p:animScale>
                                      <p:cBhvr>
                                        <p:cTn id="47" dur="26">
                                          <p:stCondLst>
                                            <p:cond delay="1312"/>
                                          </p:stCondLst>
                                        </p:cTn>
                                        <p:tgtEl>
                                          <p:spTgt spid="27"/>
                                        </p:tgtEl>
                                      </p:cBhvr>
                                      <p:to x="100000" y="80000"/>
                                    </p:animScale>
                                    <p:animScale>
                                      <p:cBhvr>
                                        <p:cTn id="48" dur="166" decel="50000">
                                          <p:stCondLst>
                                            <p:cond delay="1338"/>
                                          </p:stCondLst>
                                        </p:cTn>
                                        <p:tgtEl>
                                          <p:spTgt spid="27"/>
                                        </p:tgtEl>
                                      </p:cBhvr>
                                      <p:to x="100000" y="100000"/>
                                    </p:animScale>
                                    <p:animScale>
                                      <p:cBhvr>
                                        <p:cTn id="49" dur="26">
                                          <p:stCondLst>
                                            <p:cond delay="1642"/>
                                          </p:stCondLst>
                                        </p:cTn>
                                        <p:tgtEl>
                                          <p:spTgt spid="27"/>
                                        </p:tgtEl>
                                      </p:cBhvr>
                                      <p:to x="100000" y="90000"/>
                                    </p:animScale>
                                    <p:animScale>
                                      <p:cBhvr>
                                        <p:cTn id="50" dur="166" decel="50000">
                                          <p:stCondLst>
                                            <p:cond delay="1668"/>
                                          </p:stCondLst>
                                        </p:cTn>
                                        <p:tgtEl>
                                          <p:spTgt spid="27"/>
                                        </p:tgtEl>
                                      </p:cBhvr>
                                      <p:to x="100000" y="100000"/>
                                    </p:animScale>
                                    <p:animScale>
                                      <p:cBhvr>
                                        <p:cTn id="51" dur="26">
                                          <p:stCondLst>
                                            <p:cond delay="1808"/>
                                          </p:stCondLst>
                                        </p:cTn>
                                        <p:tgtEl>
                                          <p:spTgt spid="27"/>
                                        </p:tgtEl>
                                      </p:cBhvr>
                                      <p:to x="100000" y="95000"/>
                                    </p:animScale>
                                    <p:animScale>
                                      <p:cBhvr>
                                        <p:cTn id="52" dur="166" decel="50000">
                                          <p:stCondLst>
                                            <p:cond delay="1834"/>
                                          </p:stCondLst>
                                        </p:cTn>
                                        <p:tgtEl>
                                          <p:spTgt spid="27"/>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80">
                                          <p:stCondLst>
                                            <p:cond delay="0"/>
                                          </p:stCondLst>
                                        </p:cTn>
                                        <p:tgtEl>
                                          <p:spTgt spid="35"/>
                                        </p:tgtEl>
                                      </p:cBhvr>
                                    </p:animEffect>
                                    <p:anim calcmode="lin" valueType="num">
                                      <p:cBhvr>
                                        <p:cTn id="56"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61" dur="26">
                                          <p:stCondLst>
                                            <p:cond delay="650"/>
                                          </p:stCondLst>
                                        </p:cTn>
                                        <p:tgtEl>
                                          <p:spTgt spid="35"/>
                                        </p:tgtEl>
                                      </p:cBhvr>
                                      <p:to x="100000" y="60000"/>
                                    </p:animScale>
                                    <p:animScale>
                                      <p:cBhvr>
                                        <p:cTn id="62" dur="166" decel="50000">
                                          <p:stCondLst>
                                            <p:cond delay="676"/>
                                          </p:stCondLst>
                                        </p:cTn>
                                        <p:tgtEl>
                                          <p:spTgt spid="35"/>
                                        </p:tgtEl>
                                      </p:cBhvr>
                                      <p:to x="100000" y="100000"/>
                                    </p:animScale>
                                    <p:animScale>
                                      <p:cBhvr>
                                        <p:cTn id="63" dur="26">
                                          <p:stCondLst>
                                            <p:cond delay="1312"/>
                                          </p:stCondLst>
                                        </p:cTn>
                                        <p:tgtEl>
                                          <p:spTgt spid="35"/>
                                        </p:tgtEl>
                                      </p:cBhvr>
                                      <p:to x="100000" y="80000"/>
                                    </p:animScale>
                                    <p:animScale>
                                      <p:cBhvr>
                                        <p:cTn id="64" dur="166" decel="50000">
                                          <p:stCondLst>
                                            <p:cond delay="1338"/>
                                          </p:stCondLst>
                                        </p:cTn>
                                        <p:tgtEl>
                                          <p:spTgt spid="35"/>
                                        </p:tgtEl>
                                      </p:cBhvr>
                                      <p:to x="100000" y="100000"/>
                                    </p:animScale>
                                    <p:animScale>
                                      <p:cBhvr>
                                        <p:cTn id="65" dur="26">
                                          <p:stCondLst>
                                            <p:cond delay="1642"/>
                                          </p:stCondLst>
                                        </p:cTn>
                                        <p:tgtEl>
                                          <p:spTgt spid="35"/>
                                        </p:tgtEl>
                                      </p:cBhvr>
                                      <p:to x="100000" y="90000"/>
                                    </p:animScale>
                                    <p:animScale>
                                      <p:cBhvr>
                                        <p:cTn id="66" dur="166" decel="50000">
                                          <p:stCondLst>
                                            <p:cond delay="1668"/>
                                          </p:stCondLst>
                                        </p:cTn>
                                        <p:tgtEl>
                                          <p:spTgt spid="35"/>
                                        </p:tgtEl>
                                      </p:cBhvr>
                                      <p:to x="100000" y="100000"/>
                                    </p:animScale>
                                    <p:animScale>
                                      <p:cBhvr>
                                        <p:cTn id="67" dur="26">
                                          <p:stCondLst>
                                            <p:cond delay="1808"/>
                                          </p:stCondLst>
                                        </p:cTn>
                                        <p:tgtEl>
                                          <p:spTgt spid="35"/>
                                        </p:tgtEl>
                                      </p:cBhvr>
                                      <p:to x="100000" y="95000"/>
                                    </p:animScale>
                                    <p:animScale>
                                      <p:cBhvr>
                                        <p:cTn id="68" dur="166" decel="50000">
                                          <p:stCondLst>
                                            <p:cond delay="1834"/>
                                          </p:stCondLst>
                                        </p:cTn>
                                        <p:tgtEl>
                                          <p:spTgt spid="35"/>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580">
                                          <p:stCondLst>
                                            <p:cond delay="0"/>
                                          </p:stCondLst>
                                        </p:cTn>
                                        <p:tgtEl>
                                          <p:spTgt spid="39"/>
                                        </p:tgtEl>
                                      </p:cBhvr>
                                    </p:animEffect>
                                    <p:anim calcmode="lin" valueType="num">
                                      <p:cBhvr>
                                        <p:cTn id="72"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77" dur="26">
                                          <p:stCondLst>
                                            <p:cond delay="650"/>
                                          </p:stCondLst>
                                        </p:cTn>
                                        <p:tgtEl>
                                          <p:spTgt spid="39"/>
                                        </p:tgtEl>
                                      </p:cBhvr>
                                      <p:to x="100000" y="60000"/>
                                    </p:animScale>
                                    <p:animScale>
                                      <p:cBhvr>
                                        <p:cTn id="78" dur="166" decel="50000">
                                          <p:stCondLst>
                                            <p:cond delay="676"/>
                                          </p:stCondLst>
                                        </p:cTn>
                                        <p:tgtEl>
                                          <p:spTgt spid="39"/>
                                        </p:tgtEl>
                                      </p:cBhvr>
                                      <p:to x="100000" y="100000"/>
                                    </p:animScale>
                                    <p:animScale>
                                      <p:cBhvr>
                                        <p:cTn id="79" dur="26">
                                          <p:stCondLst>
                                            <p:cond delay="1312"/>
                                          </p:stCondLst>
                                        </p:cTn>
                                        <p:tgtEl>
                                          <p:spTgt spid="39"/>
                                        </p:tgtEl>
                                      </p:cBhvr>
                                      <p:to x="100000" y="80000"/>
                                    </p:animScale>
                                    <p:animScale>
                                      <p:cBhvr>
                                        <p:cTn id="80" dur="166" decel="50000">
                                          <p:stCondLst>
                                            <p:cond delay="1338"/>
                                          </p:stCondLst>
                                        </p:cTn>
                                        <p:tgtEl>
                                          <p:spTgt spid="39"/>
                                        </p:tgtEl>
                                      </p:cBhvr>
                                      <p:to x="100000" y="100000"/>
                                    </p:animScale>
                                    <p:animScale>
                                      <p:cBhvr>
                                        <p:cTn id="81" dur="26">
                                          <p:stCondLst>
                                            <p:cond delay="1642"/>
                                          </p:stCondLst>
                                        </p:cTn>
                                        <p:tgtEl>
                                          <p:spTgt spid="39"/>
                                        </p:tgtEl>
                                      </p:cBhvr>
                                      <p:to x="100000" y="90000"/>
                                    </p:animScale>
                                    <p:animScale>
                                      <p:cBhvr>
                                        <p:cTn id="82" dur="166" decel="50000">
                                          <p:stCondLst>
                                            <p:cond delay="1668"/>
                                          </p:stCondLst>
                                        </p:cTn>
                                        <p:tgtEl>
                                          <p:spTgt spid="39"/>
                                        </p:tgtEl>
                                      </p:cBhvr>
                                      <p:to x="100000" y="100000"/>
                                    </p:animScale>
                                    <p:animScale>
                                      <p:cBhvr>
                                        <p:cTn id="83" dur="26">
                                          <p:stCondLst>
                                            <p:cond delay="1808"/>
                                          </p:stCondLst>
                                        </p:cTn>
                                        <p:tgtEl>
                                          <p:spTgt spid="39"/>
                                        </p:tgtEl>
                                      </p:cBhvr>
                                      <p:to x="100000" y="95000"/>
                                    </p:animScale>
                                    <p:animScale>
                                      <p:cBhvr>
                                        <p:cTn id="84" dur="166" decel="50000">
                                          <p:stCondLst>
                                            <p:cond delay="1834"/>
                                          </p:stCondLst>
                                        </p:cTn>
                                        <p:tgtEl>
                                          <p:spTgt spid="39"/>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down)">
                                      <p:cBhvr>
                                        <p:cTn id="87" dur="580">
                                          <p:stCondLst>
                                            <p:cond delay="0"/>
                                          </p:stCondLst>
                                        </p:cTn>
                                        <p:tgtEl>
                                          <p:spTgt spid="38"/>
                                        </p:tgtEl>
                                      </p:cBhvr>
                                    </p:animEffect>
                                    <p:anim calcmode="lin" valueType="num">
                                      <p:cBhvr>
                                        <p:cTn id="88"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93" dur="26">
                                          <p:stCondLst>
                                            <p:cond delay="650"/>
                                          </p:stCondLst>
                                        </p:cTn>
                                        <p:tgtEl>
                                          <p:spTgt spid="38"/>
                                        </p:tgtEl>
                                      </p:cBhvr>
                                      <p:to x="100000" y="60000"/>
                                    </p:animScale>
                                    <p:animScale>
                                      <p:cBhvr>
                                        <p:cTn id="94" dur="166" decel="50000">
                                          <p:stCondLst>
                                            <p:cond delay="676"/>
                                          </p:stCondLst>
                                        </p:cTn>
                                        <p:tgtEl>
                                          <p:spTgt spid="38"/>
                                        </p:tgtEl>
                                      </p:cBhvr>
                                      <p:to x="100000" y="100000"/>
                                    </p:animScale>
                                    <p:animScale>
                                      <p:cBhvr>
                                        <p:cTn id="95" dur="26">
                                          <p:stCondLst>
                                            <p:cond delay="1312"/>
                                          </p:stCondLst>
                                        </p:cTn>
                                        <p:tgtEl>
                                          <p:spTgt spid="38"/>
                                        </p:tgtEl>
                                      </p:cBhvr>
                                      <p:to x="100000" y="80000"/>
                                    </p:animScale>
                                    <p:animScale>
                                      <p:cBhvr>
                                        <p:cTn id="96" dur="166" decel="50000">
                                          <p:stCondLst>
                                            <p:cond delay="1338"/>
                                          </p:stCondLst>
                                        </p:cTn>
                                        <p:tgtEl>
                                          <p:spTgt spid="38"/>
                                        </p:tgtEl>
                                      </p:cBhvr>
                                      <p:to x="100000" y="100000"/>
                                    </p:animScale>
                                    <p:animScale>
                                      <p:cBhvr>
                                        <p:cTn id="97" dur="26">
                                          <p:stCondLst>
                                            <p:cond delay="1642"/>
                                          </p:stCondLst>
                                        </p:cTn>
                                        <p:tgtEl>
                                          <p:spTgt spid="38"/>
                                        </p:tgtEl>
                                      </p:cBhvr>
                                      <p:to x="100000" y="90000"/>
                                    </p:animScale>
                                    <p:animScale>
                                      <p:cBhvr>
                                        <p:cTn id="98" dur="166" decel="50000">
                                          <p:stCondLst>
                                            <p:cond delay="1668"/>
                                          </p:stCondLst>
                                        </p:cTn>
                                        <p:tgtEl>
                                          <p:spTgt spid="38"/>
                                        </p:tgtEl>
                                      </p:cBhvr>
                                      <p:to x="100000" y="100000"/>
                                    </p:animScale>
                                    <p:animScale>
                                      <p:cBhvr>
                                        <p:cTn id="99" dur="26">
                                          <p:stCondLst>
                                            <p:cond delay="1808"/>
                                          </p:stCondLst>
                                        </p:cTn>
                                        <p:tgtEl>
                                          <p:spTgt spid="38"/>
                                        </p:tgtEl>
                                      </p:cBhvr>
                                      <p:to x="100000" y="95000"/>
                                    </p:animScale>
                                    <p:animScale>
                                      <p:cBhvr>
                                        <p:cTn id="100" dur="166" decel="50000">
                                          <p:stCondLst>
                                            <p:cond delay="1834"/>
                                          </p:stCondLst>
                                        </p:cTn>
                                        <p:tgtEl>
                                          <p:spTgt spid="38"/>
                                        </p:tgtEl>
                                      </p:cBhvr>
                                      <p:to x="100000" y="100000"/>
                                    </p:animScale>
                                  </p:childTnLst>
                                </p:cTn>
                              </p:par>
                            </p:childTnLst>
                          </p:cTn>
                        </p:par>
                        <p:par>
                          <p:cTn id="101" fill="hold">
                            <p:stCondLst>
                              <p:cond delay="2000"/>
                            </p:stCondLst>
                            <p:childTnLst>
                              <p:par>
                                <p:cTn id="102" presetID="32" presetClass="emph" presetSubtype="0" fill="hold" nodeType="afterEffect">
                                  <p:stCondLst>
                                    <p:cond delay="0"/>
                                  </p:stCondLst>
                                  <p:childTnLst>
                                    <p:animRot by="120000">
                                      <p:cBhvr>
                                        <p:cTn id="103" dur="100" fill="hold">
                                          <p:stCondLst>
                                            <p:cond delay="0"/>
                                          </p:stCondLst>
                                        </p:cTn>
                                        <p:tgtEl>
                                          <p:spTgt spid="23"/>
                                        </p:tgtEl>
                                        <p:attrNameLst>
                                          <p:attrName>r</p:attrName>
                                        </p:attrNameLst>
                                      </p:cBhvr>
                                    </p:animRot>
                                    <p:animRot by="-240000">
                                      <p:cBhvr>
                                        <p:cTn id="104" dur="200" fill="hold">
                                          <p:stCondLst>
                                            <p:cond delay="200"/>
                                          </p:stCondLst>
                                        </p:cTn>
                                        <p:tgtEl>
                                          <p:spTgt spid="23"/>
                                        </p:tgtEl>
                                        <p:attrNameLst>
                                          <p:attrName>r</p:attrName>
                                        </p:attrNameLst>
                                      </p:cBhvr>
                                    </p:animRot>
                                    <p:animRot by="240000">
                                      <p:cBhvr>
                                        <p:cTn id="105" dur="200" fill="hold">
                                          <p:stCondLst>
                                            <p:cond delay="400"/>
                                          </p:stCondLst>
                                        </p:cTn>
                                        <p:tgtEl>
                                          <p:spTgt spid="23"/>
                                        </p:tgtEl>
                                        <p:attrNameLst>
                                          <p:attrName>r</p:attrName>
                                        </p:attrNameLst>
                                      </p:cBhvr>
                                    </p:animRot>
                                    <p:animRot by="-240000">
                                      <p:cBhvr>
                                        <p:cTn id="106" dur="200" fill="hold">
                                          <p:stCondLst>
                                            <p:cond delay="600"/>
                                          </p:stCondLst>
                                        </p:cTn>
                                        <p:tgtEl>
                                          <p:spTgt spid="23"/>
                                        </p:tgtEl>
                                        <p:attrNameLst>
                                          <p:attrName>r</p:attrName>
                                        </p:attrNameLst>
                                      </p:cBhvr>
                                    </p:animRot>
                                    <p:animRot by="120000">
                                      <p:cBhvr>
                                        <p:cTn id="107" dur="200" fill="hold">
                                          <p:stCondLst>
                                            <p:cond delay="800"/>
                                          </p:stCondLst>
                                        </p:cTn>
                                        <p:tgtEl>
                                          <p:spTgt spid="23"/>
                                        </p:tgtEl>
                                        <p:attrNameLst>
                                          <p:attrName>r</p:attrName>
                                        </p:attrNameLst>
                                      </p:cBhvr>
                                    </p:animRot>
                                  </p:childTnLst>
                                </p:cTn>
                              </p:par>
                              <p:par>
                                <p:cTn id="108" presetID="32" presetClass="emph" presetSubtype="0" fill="hold" nodeType="withEffect">
                                  <p:stCondLst>
                                    <p:cond delay="0"/>
                                  </p:stCondLst>
                                  <p:childTnLst>
                                    <p:animRot by="120000">
                                      <p:cBhvr>
                                        <p:cTn id="109" dur="100" fill="hold">
                                          <p:stCondLst>
                                            <p:cond delay="0"/>
                                          </p:stCondLst>
                                        </p:cTn>
                                        <p:tgtEl>
                                          <p:spTgt spid="28"/>
                                        </p:tgtEl>
                                        <p:attrNameLst>
                                          <p:attrName>r</p:attrName>
                                        </p:attrNameLst>
                                      </p:cBhvr>
                                    </p:animRot>
                                    <p:animRot by="-240000">
                                      <p:cBhvr>
                                        <p:cTn id="110" dur="200" fill="hold">
                                          <p:stCondLst>
                                            <p:cond delay="200"/>
                                          </p:stCondLst>
                                        </p:cTn>
                                        <p:tgtEl>
                                          <p:spTgt spid="28"/>
                                        </p:tgtEl>
                                        <p:attrNameLst>
                                          <p:attrName>r</p:attrName>
                                        </p:attrNameLst>
                                      </p:cBhvr>
                                    </p:animRot>
                                    <p:animRot by="240000">
                                      <p:cBhvr>
                                        <p:cTn id="111" dur="200" fill="hold">
                                          <p:stCondLst>
                                            <p:cond delay="400"/>
                                          </p:stCondLst>
                                        </p:cTn>
                                        <p:tgtEl>
                                          <p:spTgt spid="28"/>
                                        </p:tgtEl>
                                        <p:attrNameLst>
                                          <p:attrName>r</p:attrName>
                                        </p:attrNameLst>
                                      </p:cBhvr>
                                    </p:animRot>
                                    <p:animRot by="-240000">
                                      <p:cBhvr>
                                        <p:cTn id="112" dur="200" fill="hold">
                                          <p:stCondLst>
                                            <p:cond delay="600"/>
                                          </p:stCondLst>
                                        </p:cTn>
                                        <p:tgtEl>
                                          <p:spTgt spid="28"/>
                                        </p:tgtEl>
                                        <p:attrNameLst>
                                          <p:attrName>r</p:attrName>
                                        </p:attrNameLst>
                                      </p:cBhvr>
                                    </p:animRot>
                                    <p:animRot by="120000">
                                      <p:cBhvr>
                                        <p:cTn id="113" dur="200" fill="hold">
                                          <p:stCondLst>
                                            <p:cond delay="800"/>
                                          </p:stCondLst>
                                        </p:cTn>
                                        <p:tgtEl>
                                          <p:spTgt spid="28"/>
                                        </p:tgtEl>
                                        <p:attrNameLst>
                                          <p:attrName>r</p:attrName>
                                        </p:attrNameLst>
                                      </p:cBhvr>
                                    </p:animRot>
                                  </p:childTnLst>
                                </p:cTn>
                              </p:par>
                              <p:par>
                                <p:cTn id="114" presetID="32" presetClass="emph" presetSubtype="0" fill="hold" nodeType="withEffect">
                                  <p:stCondLst>
                                    <p:cond delay="0"/>
                                  </p:stCondLst>
                                  <p:childTnLst>
                                    <p:animRot by="120000">
                                      <p:cBhvr>
                                        <p:cTn id="115" dur="100" fill="hold">
                                          <p:stCondLst>
                                            <p:cond delay="0"/>
                                          </p:stCondLst>
                                        </p:cTn>
                                        <p:tgtEl>
                                          <p:spTgt spid="27"/>
                                        </p:tgtEl>
                                        <p:attrNameLst>
                                          <p:attrName>r</p:attrName>
                                        </p:attrNameLst>
                                      </p:cBhvr>
                                    </p:animRot>
                                    <p:animRot by="-240000">
                                      <p:cBhvr>
                                        <p:cTn id="116" dur="200" fill="hold">
                                          <p:stCondLst>
                                            <p:cond delay="200"/>
                                          </p:stCondLst>
                                        </p:cTn>
                                        <p:tgtEl>
                                          <p:spTgt spid="27"/>
                                        </p:tgtEl>
                                        <p:attrNameLst>
                                          <p:attrName>r</p:attrName>
                                        </p:attrNameLst>
                                      </p:cBhvr>
                                    </p:animRot>
                                    <p:animRot by="240000">
                                      <p:cBhvr>
                                        <p:cTn id="117" dur="200" fill="hold">
                                          <p:stCondLst>
                                            <p:cond delay="400"/>
                                          </p:stCondLst>
                                        </p:cTn>
                                        <p:tgtEl>
                                          <p:spTgt spid="27"/>
                                        </p:tgtEl>
                                        <p:attrNameLst>
                                          <p:attrName>r</p:attrName>
                                        </p:attrNameLst>
                                      </p:cBhvr>
                                    </p:animRot>
                                    <p:animRot by="-240000">
                                      <p:cBhvr>
                                        <p:cTn id="118" dur="200" fill="hold">
                                          <p:stCondLst>
                                            <p:cond delay="600"/>
                                          </p:stCondLst>
                                        </p:cTn>
                                        <p:tgtEl>
                                          <p:spTgt spid="27"/>
                                        </p:tgtEl>
                                        <p:attrNameLst>
                                          <p:attrName>r</p:attrName>
                                        </p:attrNameLst>
                                      </p:cBhvr>
                                    </p:animRot>
                                    <p:animRot by="120000">
                                      <p:cBhvr>
                                        <p:cTn id="119" dur="200" fill="hold">
                                          <p:stCondLst>
                                            <p:cond delay="800"/>
                                          </p:stCondLst>
                                        </p:cTn>
                                        <p:tgtEl>
                                          <p:spTgt spid="27"/>
                                        </p:tgtEl>
                                        <p:attrNameLst>
                                          <p:attrName>r</p:attrName>
                                        </p:attrNameLst>
                                      </p:cBhvr>
                                    </p:animRot>
                                  </p:childTnLst>
                                </p:cTn>
                              </p:par>
                              <p:par>
                                <p:cTn id="120" presetID="32" presetClass="emph" presetSubtype="0" fill="hold" nodeType="withEffect">
                                  <p:stCondLst>
                                    <p:cond delay="0"/>
                                  </p:stCondLst>
                                  <p:childTnLst>
                                    <p:animRot by="120000">
                                      <p:cBhvr>
                                        <p:cTn id="121" dur="100" fill="hold">
                                          <p:stCondLst>
                                            <p:cond delay="0"/>
                                          </p:stCondLst>
                                        </p:cTn>
                                        <p:tgtEl>
                                          <p:spTgt spid="35"/>
                                        </p:tgtEl>
                                        <p:attrNameLst>
                                          <p:attrName>r</p:attrName>
                                        </p:attrNameLst>
                                      </p:cBhvr>
                                    </p:animRot>
                                    <p:animRot by="-240000">
                                      <p:cBhvr>
                                        <p:cTn id="122" dur="200" fill="hold">
                                          <p:stCondLst>
                                            <p:cond delay="200"/>
                                          </p:stCondLst>
                                        </p:cTn>
                                        <p:tgtEl>
                                          <p:spTgt spid="35"/>
                                        </p:tgtEl>
                                        <p:attrNameLst>
                                          <p:attrName>r</p:attrName>
                                        </p:attrNameLst>
                                      </p:cBhvr>
                                    </p:animRot>
                                    <p:animRot by="240000">
                                      <p:cBhvr>
                                        <p:cTn id="123" dur="200" fill="hold">
                                          <p:stCondLst>
                                            <p:cond delay="400"/>
                                          </p:stCondLst>
                                        </p:cTn>
                                        <p:tgtEl>
                                          <p:spTgt spid="35"/>
                                        </p:tgtEl>
                                        <p:attrNameLst>
                                          <p:attrName>r</p:attrName>
                                        </p:attrNameLst>
                                      </p:cBhvr>
                                    </p:animRot>
                                    <p:animRot by="-240000">
                                      <p:cBhvr>
                                        <p:cTn id="124" dur="200" fill="hold">
                                          <p:stCondLst>
                                            <p:cond delay="600"/>
                                          </p:stCondLst>
                                        </p:cTn>
                                        <p:tgtEl>
                                          <p:spTgt spid="35"/>
                                        </p:tgtEl>
                                        <p:attrNameLst>
                                          <p:attrName>r</p:attrName>
                                        </p:attrNameLst>
                                      </p:cBhvr>
                                    </p:animRot>
                                    <p:animRot by="120000">
                                      <p:cBhvr>
                                        <p:cTn id="125" dur="200" fill="hold">
                                          <p:stCondLst>
                                            <p:cond delay="800"/>
                                          </p:stCondLst>
                                        </p:cTn>
                                        <p:tgtEl>
                                          <p:spTgt spid="35"/>
                                        </p:tgtEl>
                                        <p:attrNameLst>
                                          <p:attrName>r</p:attrName>
                                        </p:attrNameLst>
                                      </p:cBhvr>
                                    </p:animRot>
                                  </p:childTnLst>
                                </p:cTn>
                              </p:par>
                              <p:par>
                                <p:cTn id="126" presetID="32" presetClass="emph" presetSubtype="0" fill="hold" nodeType="withEffect">
                                  <p:stCondLst>
                                    <p:cond delay="0"/>
                                  </p:stCondLst>
                                  <p:childTnLst>
                                    <p:animRot by="120000">
                                      <p:cBhvr>
                                        <p:cTn id="127" dur="100" fill="hold">
                                          <p:stCondLst>
                                            <p:cond delay="0"/>
                                          </p:stCondLst>
                                        </p:cTn>
                                        <p:tgtEl>
                                          <p:spTgt spid="39"/>
                                        </p:tgtEl>
                                        <p:attrNameLst>
                                          <p:attrName>r</p:attrName>
                                        </p:attrNameLst>
                                      </p:cBhvr>
                                    </p:animRot>
                                    <p:animRot by="-240000">
                                      <p:cBhvr>
                                        <p:cTn id="128" dur="200" fill="hold">
                                          <p:stCondLst>
                                            <p:cond delay="200"/>
                                          </p:stCondLst>
                                        </p:cTn>
                                        <p:tgtEl>
                                          <p:spTgt spid="39"/>
                                        </p:tgtEl>
                                        <p:attrNameLst>
                                          <p:attrName>r</p:attrName>
                                        </p:attrNameLst>
                                      </p:cBhvr>
                                    </p:animRot>
                                    <p:animRot by="240000">
                                      <p:cBhvr>
                                        <p:cTn id="129" dur="200" fill="hold">
                                          <p:stCondLst>
                                            <p:cond delay="400"/>
                                          </p:stCondLst>
                                        </p:cTn>
                                        <p:tgtEl>
                                          <p:spTgt spid="39"/>
                                        </p:tgtEl>
                                        <p:attrNameLst>
                                          <p:attrName>r</p:attrName>
                                        </p:attrNameLst>
                                      </p:cBhvr>
                                    </p:animRot>
                                    <p:animRot by="-240000">
                                      <p:cBhvr>
                                        <p:cTn id="130" dur="200" fill="hold">
                                          <p:stCondLst>
                                            <p:cond delay="600"/>
                                          </p:stCondLst>
                                        </p:cTn>
                                        <p:tgtEl>
                                          <p:spTgt spid="39"/>
                                        </p:tgtEl>
                                        <p:attrNameLst>
                                          <p:attrName>r</p:attrName>
                                        </p:attrNameLst>
                                      </p:cBhvr>
                                    </p:animRot>
                                    <p:animRot by="120000">
                                      <p:cBhvr>
                                        <p:cTn id="131" dur="200" fill="hold">
                                          <p:stCondLst>
                                            <p:cond delay="800"/>
                                          </p:stCondLst>
                                        </p:cTn>
                                        <p:tgtEl>
                                          <p:spTgt spid="39"/>
                                        </p:tgtEl>
                                        <p:attrNameLst>
                                          <p:attrName>r</p:attrName>
                                        </p:attrNameLst>
                                      </p:cBhvr>
                                    </p:animRot>
                                  </p:childTnLst>
                                </p:cTn>
                              </p:par>
                              <p:par>
                                <p:cTn id="132" presetID="32" presetClass="emph" presetSubtype="0" fill="hold" nodeType="withEffect">
                                  <p:stCondLst>
                                    <p:cond delay="0"/>
                                  </p:stCondLst>
                                  <p:childTnLst>
                                    <p:animRot by="120000">
                                      <p:cBhvr>
                                        <p:cTn id="133" dur="100" fill="hold">
                                          <p:stCondLst>
                                            <p:cond delay="0"/>
                                          </p:stCondLst>
                                        </p:cTn>
                                        <p:tgtEl>
                                          <p:spTgt spid="38"/>
                                        </p:tgtEl>
                                        <p:attrNameLst>
                                          <p:attrName>r</p:attrName>
                                        </p:attrNameLst>
                                      </p:cBhvr>
                                    </p:animRot>
                                    <p:animRot by="-240000">
                                      <p:cBhvr>
                                        <p:cTn id="134" dur="200" fill="hold">
                                          <p:stCondLst>
                                            <p:cond delay="200"/>
                                          </p:stCondLst>
                                        </p:cTn>
                                        <p:tgtEl>
                                          <p:spTgt spid="38"/>
                                        </p:tgtEl>
                                        <p:attrNameLst>
                                          <p:attrName>r</p:attrName>
                                        </p:attrNameLst>
                                      </p:cBhvr>
                                    </p:animRot>
                                    <p:animRot by="240000">
                                      <p:cBhvr>
                                        <p:cTn id="135" dur="200" fill="hold">
                                          <p:stCondLst>
                                            <p:cond delay="400"/>
                                          </p:stCondLst>
                                        </p:cTn>
                                        <p:tgtEl>
                                          <p:spTgt spid="38"/>
                                        </p:tgtEl>
                                        <p:attrNameLst>
                                          <p:attrName>r</p:attrName>
                                        </p:attrNameLst>
                                      </p:cBhvr>
                                    </p:animRot>
                                    <p:animRot by="-240000">
                                      <p:cBhvr>
                                        <p:cTn id="136" dur="200" fill="hold">
                                          <p:stCondLst>
                                            <p:cond delay="600"/>
                                          </p:stCondLst>
                                        </p:cTn>
                                        <p:tgtEl>
                                          <p:spTgt spid="38"/>
                                        </p:tgtEl>
                                        <p:attrNameLst>
                                          <p:attrName>r</p:attrName>
                                        </p:attrNameLst>
                                      </p:cBhvr>
                                    </p:animRot>
                                    <p:animRot by="120000">
                                      <p:cBhvr>
                                        <p:cTn id="137" dur="200" fill="hold">
                                          <p:stCondLst>
                                            <p:cond delay="800"/>
                                          </p:stCondLst>
                                        </p:cTn>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11889" y="57133"/>
            <a:ext cx="12303889" cy="6956384"/>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85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1" y="0"/>
            <a:ext cx="3471173" cy="784448"/>
            <a:chOff x="806" y="464576"/>
            <a:chExt cx="12004380" cy="6754760"/>
          </a:xfrm>
          <a:solidFill>
            <a:schemeClr val="bg1"/>
          </a:solidFill>
        </p:grpSpPr>
        <p:sp>
          <p:nvSpPr>
            <p:cNvPr id="8"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0" name="TextBox 9"/>
          <p:cNvSpPr txBox="1"/>
          <p:nvPr/>
        </p:nvSpPr>
        <p:spPr>
          <a:xfrm>
            <a:off x="304735" y="25906"/>
            <a:ext cx="3334870" cy="769441"/>
          </a:xfrm>
          <a:prstGeom prst="rect">
            <a:avLst/>
          </a:prstGeom>
          <a:noFill/>
        </p:spPr>
        <p:txBody>
          <a:bodyPr wrap="square" rtlCol="0">
            <a:spAutoFit/>
          </a:bodyPr>
          <a:lstStyle/>
          <a:p>
            <a:r>
              <a:rPr lang="en-GB" sz="4400" dirty="0" err="1">
                <a:solidFill>
                  <a:schemeClr val="accent6">
                    <a:lumMod val="50000"/>
                  </a:schemeClr>
                </a:solidFill>
                <a:latin typeface="UVF Chopin Script" panose="02000505090000020004" pitchFamily="2" charset="0"/>
              </a:rPr>
              <a:t>Giải</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nghĩa</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từ</a:t>
            </a:r>
            <a:endParaRPr lang="en-GB" sz="4400" dirty="0">
              <a:solidFill>
                <a:schemeClr val="accent6">
                  <a:lumMod val="50000"/>
                </a:schemeClr>
              </a:solidFill>
              <a:latin typeface="UVF Chopin Script" panose="02000505090000020004" pitchFamily="2" charset="0"/>
            </a:endParaRPr>
          </a:p>
        </p:txBody>
      </p:sp>
      <p:grpSp>
        <p:nvGrpSpPr>
          <p:cNvPr id="13" name="Group 12"/>
          <p:cNvGrpSpPr/>
          <p:nvPr/>
        </p:nvGrpSpPr>
        <p:grpSpPr>
          <a:xfrm>
            <a:off x="3471173" y="27822"/>
            <a:ext cx="5459895" cy="764741"/>
            <a:chOff x="3471173" y="27822"/>
            <a:chExt cx="5459895" cy="943898"/>
          </a:xfrm>
        </p:grpSpPr>
        <p:grpSp>
          <p:nvGrpSpPr>
            <p:cNvPr id="14" name="Group 13"/>
            <p:cNvGrpSpPr/>
            <p:nvPr/>
          </p:nvGrpSpPr>
          <p:grpSpPr>
            <a:xfrm>
              <a:off x="3680749" y="27822"/>
              <a:ext cx="5173884" cy="943898"/>
              <a:chOff x="806" y="464576"/>
              <a:chExt cx="12004380" cy="6754760"/>
            </a:xfrm>
            <a:solidFill>
              <a:schemeClr val="bg1"/>
            </a:solidFill>
          </p:grpSpPr>
          <p:sp>
            <p:nvSpPr>
              <p:cNvPr id="16"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5" name="Picture 14"/>
            <p:cNvPicPr>
              <a:picLocks noChangeAspect="1"/>
            </p:cNvPicPr>
            <p:nvPr/>
          </p:nvPicPr>
          <p:blipFill>
            <a:blip r:embed="rId3"/>
            <a:stretch>
              <a:fillRect/>
            </a:stretch>
          </p:blipFill>
          <p:spPr>
            <a:xfrm>
              <a:off x="3471173" y="224535"/>
              <a:ext cx="5459895" cy="531735"/>
            </a:xfrm>
            <a:prstGeom prst="rect">
              <a:avLst/>
            </a:prstGeom>
          </p:spPr>
        </p:pic>
      </p:grpSp>
      <p:grpSp>
        <p:nvGrpSpPr>
          <p:cNvPr id="21" name="Group 20"/>
          <p:cNvGrpSpPr/>
          <p:nvPr/>
        </p:nvGrpSpPr>
        <p:grpSpPr>
          <a:xfrm>
            <a:off x="328145" y="1000180"/>
            <a:ext cx="11296375" cy="1428849"/>
            <a:chOff x="534270" y="1273736"/>
            <a:chExt cx="11296375" cy="1428849"/>
          </a:xfrm>
        </p:grpSpPr>
        <p:grpSp>
          <p:nvGrpSpPr>
            <p:cNvPr id="23" name="Group 22"/>
            <p:cNvGrpSpPr/>
            <p:nvPr/>
          </p:nvGrpSpPr>
          <p:grpSpPr>
            <a:xfrm>
              <a:off x="534270" y="1273736"/>
              <a:ext cx="2931529" cy="1396795"/>
              <a:chOff x="806972" y="1540514"/>
              <a:chExt cx="3011142" cy="1705030"/>
            </a:xfrm>
          </p:grpSpPr>
          <p:sp>
            <p:nvSpPr>
              <p:cNvPr id="22" name="Oval 21"/>
              <p:cNvSpPr/>
              <p:nvPr/>
            </p:nvSpPr>
            <p:spPr>
              <a:xfrm>
                <a:off x="806972" y="1540514"/>
                <a:ext cx="2948033" cy="1705030"/>
              </a:xfrm>
              <a:custGeom>
                <a:avLst/>
                <a:gdLst>
                  <a:gd name="connsiteX0" fmla="*/ 0 w 2371577"/>
                  <a:gd name="connsiteY0" fmla="*/ 806152 h 1612304"/>
                  <a:gd name="connsiteX1" fmla="*/ 1185789 w 2371577"/>
                  <a:gd name="connsiteY1" fmla="*/ 0 h 1612304"/>
                  <a:gd name="connsiteX2" fmla="*/ 2371578 w 2371577"/>
                  <a:gd name="connsiteY2" fmla="*/ 806152 h 1612304"/>
                  <a:gd name="connsiteX3" fmla="*/ 1185789 w 2371577"/>
                  <a:gd name="connsiteY3" fmla="*/ 1612304 h 1612304"/>
                  <a:gd name="connsiteX4" fmla="*/ 0 w 2371577"/>
                  <a:gd name="connsiteY4" fmla="*/ 806152 h 1612304"/>
                  <a:gd name="connsiteX0" fmla="*/ 22839 w 2394417"/>
                  <a:gd name="connsiteY0" fmla="*/ 927827 h 1733979"/>
                  <a:gd name="connsiteX1" fmla="*/ 485826 w 2394417"/>
                  <a:gd name="connsiteY1" fmla="*/ 86951 h 1733979"/>
                  <a:gd name="connsiteX2" fmla="*/ 1208628 w 2394417"/>
                  <a:gd name="connsiteY2" fmla="*/ 121675 h 1733979"/>
                  <a:gd name="connsiteX3" fmla="*/ 2394417 w 2394417"/>
                  <a:gd name="connsiteY3" fmla="*/ 927827 h 1733979"/>
                  <a:gd name="connsiteX4" fmla="*/ 1208628 w 2394417"/>
                  <a:gd name="connsiteY4" fmla="*/ 1733979 h 1733979"/>
                  <a:gd name="connsiteX5" fmla="*/ 22839 w 2394417"/>
                  <a:gd name="connsiteY5" fmla="*/ 927827 h 1733979"/>
                  <a:gd name="connsiteX0" fmla="*/ 22839 w 2411846"/>
                  <a:gd name="connsiteY0" fmla="*/ 897032 h 1703184"/>
                  <a:gd name="connsiteX1" fmla="*/ 485826 w 2411846"/>
                  <a:gd name="connsiteY1" fmla="*/ 56156 h 1703184"/>
                  <a:gd name="connsiteX2" fmla="*/ 1208628 w 2411846"/>
                  <a:gd name="connsiteY2" fmla="*/ 90880 h 1703184"/>
                  <a:gd name="connsiteX3" fmla="*/ 1932662 w 2411846"/>
                  <a:gd name="connsiteY3" fmla="*/ 195054 h 1703184"/>
                  <a:gd name="connsiteX4" fmla="*/ 2394417 w 2411846"/>
                  <a:gd name="connsiteY4" fmla="*/ 897032 h 1703184"/>
                  <a:gd name="connsiteX5" fmla="*/ 1208628 w 2411846"/>
                  <a:gd name="connsiteY5" fmla="*/ 1703184 h 1703184"/>
                  <a:gd name="connsiteX6" fmla="*/ 22839 w 2411846"/>
                  <a:gd name="connsiteY6" fmla="*/ 897032 h 1703184"/>
                  <a:gd name="connsiteX0" fmla="*/ 4266 w 2393273"/>
                  <a:gd name="connsiteY0" fmla="*/ 897032 h 1764875"/>
                  <a:gd name="connsiteX1" fmla="*/ 467253 w 2393273"/>
                  <a:gd name="connsiteY1" fmla="*/ 56156 h 1764875"/>
                  <a:gd name="connsiteX2" fmla="*/ 1190055 w 2393273"/>
                  <a:gd name="connsiteY2" fmla="*/ 90880 h 1764875"/>
                  <a:gd name="connsiteX3" fmla="*/ 1914089 w 2393273"/>
                  <a:gd name="connsiteY3" fmla="*/ 195054 h 1764875"/>
                  <a:gd name="connsiteX4" fmla="*/ 2375844 w 2393273"/>
                  <a:gd name="connsiteY4" fmla="*/ 897032 h 1764875"/>
                  <a:gd name="connsiteX5" fmla="*/ 1190055 w 2393273"/>
                  <a:gd name="connsiteY5" fmla="*/ 1703184 h 1764875"/>
                  <a:gd name="connsiteX6" fmla="*/ 293632 w 2393273"/>
                  <a:gd name="connsiteY6" fmla="*/ 1618739 h 1764875"/>
                  <a:gd name="connsiteX7" fmla="*/ 4266 w 2393273"/>
                  <a:gd name="connsiteY7" fmla="*/ 897032 h 1764875"/>
                  <a:gd name="connsiteX0" fmla="*/ 4266 w 2378619"/>
                  <a:gd name="connsiteY0" fmla="*/ 897032 h 1772379"/>
                  <a:gd name="connsiteX1" fmla="*/ 467253 w 2378619"/>
                  <a:gd name="connsiteY1" fmla="*/ 56156 h 1772379"/>
                  <a:gd name="connsiteX2" fmla="*/ 1190055 w 2378619"/>
                  <a:gd name="connsiteY2" fmla="*/ 90880 h 1772379"/>
                  <a:gd name="connsiteX3" fmla="*/ 1914089 w 2378619"/>
                  <a:gd name="connsiteY3" fmla="*/ 195054 h 1772379"/>
                  <a:gd name="connsiteX4" fmla="*/ 2375844 w 2378619"/>
                  <a:gd name="connsiteY4" fmla="*/ 897032 h 1772379"/>
                  <a:gd name="connsiteX5" fmla="*/ 1902513 w 2378619"/>
                  <a:gd name="connsiteY5" fmla="*/ 1711336 h 1772379"/>
                  <a:gd name="connsiteX6" fmla="*/ 1190055 w 2378619"/>
                  <a:gd name="connsiteY6" fmla="*/ 1703184 h 1772379"/>
                  <a:gd name="connsiteX7" fmla="*/ 293632 w 2378619"/>
                  <a:gd name="connsiteY7" fmla="*/ 1618739 h 1772379"/>
                  <a:gd name="connsiteX8" fmla="*/ 4266 w 2378619"/>
                  <a:gd name="connsiteY8" fmla="*/ 897032 h 1772379"/>
                  <a:gd name="connsiteX0" fmla="*/ 4266 w 2434751"/>
                  <a:gd name="connsiteY0" fmla="*/ 897032 h 1772379"/>
                  <a:gd name="connsiteX1" fmla="*/ 467253 w 2434751"/>
                  <a:gd name="connsiteY1" fmla="*/ 56156 h 1772379"/>
                  <a:gd name="connsiteX2" fmla="*/ 1190055 w 2434751"/>
                  <a:gd name="connsiteY2" fmla="*/ 90880 h 1772379"/>
                  <a:gd name="connsiteX3" fmla="*/ 1914089 w 2434751"/>
                  <a:gd name="connsiteY3" fmla="*/ 195054 h 1772379"/>
                  <a:gd name="connsiteX4" fmla="*/ 2388650 w 2434751"/>
                  <a:gd name="connsiteY4" fmla="*/ 426546 h 1772379"/>
                  <a:gd name="connsiteX5" fmla="*/ 2375844 w 2434751"/>
                  <a:gd name="connsiteY5" fmla="*/ 897032 h 1772379"/>
                  <a:gd name="connsiteX6" fmla="*/ 1902513 w 2434751"/>
                  <a:gd name="connsiteY6" fmla="*/ 1711336 h 1772379"/>
                  <a:gd name="connsiteX7" fmla="*/ 1190055 w 2434751"/>
                  <a:gd name="connsiteY7" fmla="*/ 1703184 h 1772379"/>
                  <a:gd name="connsiteX8" fmla="*/ 293632 w 2434751"/>
                  <a:gd name="connsiteY8" fmla="*/ 1618739 h 1772379"/>
                  <a:gd name="connsiteX9" fmla="*/ 4266 w 2434751"/>
                  <a:gd name="connsiteY9" fmla="*/ 897032 h 1772379"/>
                  <a:gd name="connsiteX0" fmla="*/ 4266 w 2531835"/>
                  <a:gd name="connsiteY0" fmla="*/ 897032 h 1749793"/>
                  <a:gd name="connsiteX1" fmla="*/ 467253 w 2531835"/>
                  <a:gd name="connsiteY1" fmla="*/ 56156 h 1749793"/>
                  <a:gd name="connsiteX2" fmla="*/ 1190055 w 2531835"/>
                  <a:gd name="connsiteY2" fmla="*/ 90880 h 1749793"/>
                  <a:gd name="connsiteX3" fmla="*/ 1914089 w 2531835"/>
                  <a:gd name="connsiteY3" fmla="*/ 195054 h 1749793"/>
                  <a:gd name="connsiteX4" fmla="*/ 2388650 w 2531835"/>
                  <a:gd name="connsiteY4" fmla="*/ 426546 h 1749793"/>
                  <a:gd name="connsiteX5" fmla="*/ 2375844 w 2531835"/>
                  <a:gd name="connsiteY5" fmla="*/ 897032 h 1749793"/>
                  <a:gd name="connsiteX6" fmla="*/ 2515971 w 2531835"/>
                  <a:gd name="connsiteY6" fmla="*/ 1387245 h 1749793"/>
                  <a:gd name="connsiteX7" fmla="*/ 1902513 w 2531835"/>
                  <a:gd name="connsiteY7" fmla="*/ 1711336 h 1749793"/>
                  <a:gd name="connsiteX8" fmla="*/ 1190055 w 2531835"/>
                  <a:gd name="connsiteY8" fmla="*/ 1703184 h 1749793"/>
                  <a:gd name="connsiteX9" fmla="*/ 293632 w 2531835"/>
                  <a:gd name="connsiteY9" fmla="*/ 1618739 h 1749793"/>
                  <a:gd name="connsiteX10" fmla="*/ 4266 w 2531835"/>
                  <a:gd name="connsiteY10" fmla="*/ 897032 h 17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1835" h="1749793">
                    <a:moveTo>
                      <a:pt x="4266" y="897032"/>
                    </a:moveTo>
                    <a:cubicBezTo>
                      <a:pt x="33203" y="636602"/>
                      <a:pt x="269622" y="190515"/>
                      <a:pt x="467253" y="56156"/>
                    </a:cubicBezTo>
                    <a:cubicBezTo>
                      <a:pt x="664885" y="-78203"/>
                      <a:pt x="948916" y="67730"/>
                      <a:pt x="1190055" y="90880"/>
                    </a:cubicBezTo>
                    <a:cubicBezTo>
                      <a:pt x="1431194" y="114030"/>
                      <a:pt x="1735544" y="114031"/>
                      <a:pt x="1914089" y="195054"/>
                    </a:cubicBezTo>
                    <a:cubicBezTo>
                      <a:pt x="2092634" y="276077"/>
                      <a:pt x="2311691" y="309550"/>
                      <a:pt x="2388650" y="426546"/>
                    </a:cubicBezTo>
                    <a:cubicBezTo>
                      <a:pt x="2465609" y="543542"/>
                      <a:pt x="2398993" y="767781"/>
                      <a:pt x="2375844" y="897032"/>
                    </a:cubicBezTo>
                    <a:cubicBezTo>
                      <a:pt x="2352695" y="1026283"/>
                      <a:pt x="2594859" y="1251528"/>
                      <a:pt x="2515971" y="1387245"/>
                    </a:cubicBezTo>
                    <a:cubicBezTo>
                      <a:pt x="2437083" y="1522962"/>
                      <a:pt x="2079129" y="1627814"/>
                      <a:pt x="1902513" y="1711336"/>
                    </a:cubicBezTo>
                    <a:cubicBezTo>
                      <a:pt x="1725897" y="1794858"/>
                      <a:pt x="1458202" y="1718617"/>
                      <a:pt x="1190055" y="1703184"/>
                    </a:cubicBezTo>
                    <a:cubicBezTo>
                      <a:pt x="921908" y="1687751"/>
                      <a:pt x="491264" y="1753098"/>
                      <a:pt x="293632" y="1618739"/>
                    </a:cubicBezTo>
                    <a:cubicBezTo>
                      <a:pt x="96001" y="1484380"/>
                      <a:pt x="-24671" y="1157462"/>
                      <a:pt x="4266" y="897032"/>
                    </a:cubicBezTo>
                    <a:close/>
                  </a:path>
                </a:pathLst>
              </a:custGeom>
              <a:solidFill>
                <a:schemeClr val="accent4"/>
              </a:solidFill>
              <a:ln w="31750">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a typeface="Cambria" panose="02040503050406030204" pitchFamily="18" charset="0"/>
                </a:endParaRPr>
              </a:p>
            </p:txBody>
          </p:sp>
          <p:sp>
            <p:nvSpPr>
              <p:cNvPr id="19" name="Rectangle 18"/>
              <p:cNvSpPr/>
              <p:nvPr/>
            </p:nvSpPr>
            <p:spPr>
              <a:xfrm>
                <a:off x="1057662" y="1719969"/>
                <a:ext cx="2760452" cy="1239792"/>
              </a:xfrm>
              <a:prstGeom prst="rect">
                <a:avLst/>
              </a:prstGeom>
            </p:spPr>
            <p:txBody>
              <a:bodyPr wrap="none">
                <a:spAutoFit/>
              </a:bodyPr>
              <a:lstStyle/>
              <a:p>
                <a:r>
                  <a:rPr lang="en-US" sz="6000" dirty="0" err="1">
                    <a:latin typeface="Cambria" panose="02040503050406030204" pitchFamily="18" charset="0"/>
                    <a:ea typeface="Cambria" panose="02040503050406030204" pitchFamily="18" charset="0"/>
                  </a:rPr>
                  <a:t>vắt</a:t>
                </a:r>
                <a:r>
                  <a:rPr lang="en-US" sz="6000" dirty="0">
                    <a:latin typeface="Cambria" panose="02040503050406030204" pitchFamily="18" charset="0"/>
                    <a:ea typeface="Cambria" panose="02040503050406030204" pitchFamily="18" charset="0"/>
                  </a:rPr>
                  <a:t> </a:t>
                </a:r>
                <a:r>
                  <a:rPr lang="en-US" sz="6000" dirty="0" err="1">
                    <a:latin typeface="Cambria" panose="02040503050406030204" pitchFamily="18" charset="0"/>
                    <a:ea typeface="Cambria" panose="02040503050406030204" pitchFamily="18" charset="0"/>
                  </a:rPr>
                  <a:t>vẻo</a:t>
                </a:r>
                <a:r>
                  <a:rPr lang="en-US" sz="6000" dirty="0">
                    <a:latin typeface="Cambria" panose="02040503050406030204" pitchFamily="18" charset="0"/>
                    <a:ea typeface="Cambria" panose="02040503050406030204" pitchFamily="18" charset="0"/>
                  </a:rPr>
                  <a:t> </a:t>
                </a:r>
                <a:endParaRPr lang="en-GB" sz="6000" dirty="0">
                  <a:latin typeface="Cambria" panose="02040503050406030204" pitchFamily="18" charset="0"/>
                  <a:ea typeface="Cambria" panose="02040503050406030204" pitchFamily="18" charset="0"/>
                </a:endParaRPr>
              </a:p>
            </p:txBody>
          </p:sp>
        </p:grpSp>
        <p:sp>
          <p:nvSpPr>
            <p:cNvPr id="12" name="Rounded Rectangle 11"/>
            <p:cNvSpPr/>
            <p:nvPr/>
          </p:nvSpPr>
          <p:spPr>
            <a:xfrm>
              <a:off x="3124968" y="1493298"/>
              <a:ext cx="8705677" cy="1209287"/>
            </a:xfrm>
            <a:custGeom>
              <a:avLst/>
              <a:gdLst>
                <a:gd name="connsiteX0" fmla="*/ 0 w 8172450"/>
                <a:gd name="connsiteY0" fmla="*/ 308271 h 1849587"/>
                <a:gd name="connsiteX1" fmla="*/ 308271 w 8172450"/>
                <a:gd name="connsiteY1" fmla="*/ 0 h 1849587"/>
                <a:gd name="connsiteX2" fmla="*/ 7864179 w 8172450"/>
                <a:gd name="connsiteY2" fmla="*/ 0 h 1849587"/>
                <a:gd name="connsiteX3" fmla="*/ 8172450 w 8172450"/>
                <a:gd name="connsiteY3" fmla="*/ 308271 h 1849587"/>
                <a:gd name="connsiteX4" fmla="*/ 8172450 w 8172450"/>
                <a:gd name="connsiteY4" fmla="*/ 1541316 h 1849587"/>
                <a:gd name="connsiteX5" fmla="*/ 7864179 w 8172450"/>
                <a:gd name="connsiteY5" fmla="*/ 1849587 h 1849587"/>
                <a:gd name="connsiteX6" fmla="*/ 308271 w 8172450"/>
                <a:gd name="connsiteY6" fmla="*/ 1849587 h 1849587"/>
                <a:gd name="connsiteX7" fmla="*/ 0 w 8172450"/>
                <a:gd name="connsiteY7" fmla="*/ 1541316 h 1849587"/>
                <a:gd name="connsiteX8" fmla="*/ 0 w 8172450"/>
                <a:gd name="connsiteY8" fmla="*/ 308271 h 1849587"/>
                <a:gd name="connsiteX0" fmla="*/ 0 w 8172450"/>
                <a:gd name="connsiteY0" fmla="*/ 308368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308271 w 8172450"/>
                <a:gd name="connsiteY7" fmla="*/ 1849684 h 1849684"/>
                <a:gd name="connsiteX8" fmla="*/ 0 w 8172450"/>
                <a:gd name="connsiteY8" fmla="*/ 1541413 h 1849684"/>
                <a:gd name="connsiteX9" fmla="*/ 0 w 8172450"/>
                <a:gd name="connsiteY9" fmla="*/ 308368 h 1849684"/>
                <a:gd name="connsiteX0" fmla="*/ 214313 w 8172450"/>
                <a:gd name="connsiteY0" fmla="*/ 436956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308271 w 8172450"/>
                <a:gd name="connsiteY7" fmla="*/ 1849684 h 1849684"/>
                <a:gd name="connsiteX8" fmla="*/ 0 w 8172450"/>
                <a:gd name="connsiteY8" fmla="*/ 1541413 h 1849684"/>
                <a:gd name="connsiteX9" fmla="*/ 214313 w 8172450"/>
                <a:gd name="connsiteY9" fmla="*/ 436956 h 1849684"/>
                <a:gd name="connsiteX0" fmla="*/ 214313 w 8172450"/>
                <a:gd name="connsiteY0" fmla="*/ 436956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594021 w 8172450"/>
                <a:gd name="connsiteY7" fmla="*/ 1649659 h 1849684"/>
                <a:gd name="connsiteX8" fmla="*/ 0 w 8172450"/>
                <a:gd name="connsiteY8" fmla="*/ 1541413 h 1849684"/>
                <a:gd name="connsiteX9" fmla="*/ 214313 w 8172450"/>
                <a:gd name="connsiteY9" fmla="*/ 436956 h 1849684"/>
                <a:gd name="connsiteX0" fmla="*/ 214313 w 8472487"/>
                <a:gd name="connsiteY0" fmla="*/ 436956 h 1849684"/>
                <a:gd name="connsiteX1" fmla="*/ 308271 w 8472487"/>
                <a:gd name="connsiteY1" fmla="*/ 97 h 1849684"/>
                <a:gd name="connsiteX2" fmla="*/ 1357313 w 8472487"/>
                <a:gd name="connsiteY2" fmla="*/ 89344 h 1849684"/>
                <a:gd name="connsiteX3" fmla="*/ 7864179 w 8472487"/>
                <a:gd name="connsiteY3" fmla="*/ 97 h 1849684"/>
                <a:gd name="connsiteX4" fmla="*/ 8472487 w 8472487"/>
                <a:gd name="connsiteY4" fmla="*/ 651268 h 1849684"/>
                <a:gd name="connsiteX5" fmla="*/ 8172450 w 8472487"/>
                <a:gd name="connsiteY5" fmla="*/ 1541413 h 1849684"/>
                <a:gd name="connsiteX6" fmla="*/ 7864179 w 8472487"/>
                <a:gd name="connsiteY6" fmla="*/ 1849684 h 1849684"/>
                <a:gd name="connsiteX7" fmla="*/ 594021 w 8472487"/>
                <a:gd name="connsiteY7" fmla="*/ 1649659 h 1849684"/>
                <a:gd name="connsiteX8" fmla="*/ 0 w 8472487"/>
                <a:gd name="connsiteY8" fmla="*/ 1541413 h 1849684"/>
                <a:gd name="connsiteX9" fmla="*/ 214313 w 8472487"/>
                <a:gd name="connsiteY9" fmla="*/ 436956 h 1849684"/>
                <a:gd name="connsiteX0" fmla="*/ 214313 w 8472487"/>
                <a:gd name="connsiteY0" fmla="*/ 536919 h 1949647"/>
                <a:gd name="connsiteX1" fmla="*/ 308271 w 8472487"/>
                <a:gd name="connsiteY1" fmla="*/ 100060 h 1949647"/>
                <a:gd name="connsiteX2" fmla="*/ 1357313 w 8472487"/>
                <a:gd name="connsiteY2" fmla="*/ 189307 h 1949647"/>
                <a:gd name="connsiteX3" fmla="*/ 6478291 w 8472487"/>
                <a:gd name="connsiteY3" fmla="*/ 48 h 1949647"/>
                <a:gd name="connsiteX4" fmla="*/ 8472487 w 8472487"/>
                <a:gd name="connsiteY4" fmla="*/ 751231 h 1949647"/>
                <a:gd name="connsiteX5" fmla="*/ 8172450 w 8472487"/>
                <a:gd name="connsiteY5" fmla="*/ 1641376 h 1949647"/>
                <a:gd name="connsiteX6" fmla="*/ 7864179 w 8472487"/>
                <a:gd name="connsiteY6" fmla="*/ 1949647 h 1949647"/>
                <a:gd name="connsiteX7" fmla="*/ 594021 w 8472487"/>
                <a:gd name="connsiteY7" fmla="*/ 1749622 h 1949647"/>
                <a:gd name="connsiteX8" fmla="*/ 0 w 8472487"/>
                <a:gd name="connsiteY8" fmla="*/ 1641376 h 1949647"/>
                <a:gd name="connsiteX9" fmla="*/ 214313 w 8472487"/>
                <a:gd name="connsiteY9" fmla="*/ 536919 h 1949647"/>
                <a:gd name="connsiteX0" fmla="*/ 214313 w 8472487"/>
                <a:gd name="connsiteY0" fmla="*/ 536919 h 1949647"/>
                <a:gd name="connsiteX1" fmla="*/ 308271 w 8472487"/>
                <a:gd name="connsiteY1" fmla="*/ 100060 h 1949647"/>
                <a:gd name="connsiteX2" fmla="*/ 1357313 w 8472487"/>
                <a:gd name="connsiteY2" fmla="*/ 189307 h 1949647"/>
                <a:gd name="connsiteX3" fmla="*/ 6478291 w 8472487"/>
                <a:gd name="connsiteY3" fmla="*/ 48 h 1949647"/>
                <a:gd name="connsiteX4" fmla="*/ 7786688 w 8472487"/>
                <a:gd name="connsiteY4" fmla="*/ 203596 h 1949647"/>
                <a:gd name="connsiteX5" fmla="*/ 8472487 w 8472487"/>
                <a:gd name="connsiteY5" fmla="*/ 751231 h 1949647"/>
                <a:gd name="connsiteX6" fmla="*/ 8172450 w 8472487"/>
                <a:gd name="connsiteY6" fmla="*/ 1641376 h 1949647"/>
                <a:gd name="connsiteX7" fmla="*/ 7864179 w 8472487"/>
                <a:gd name="connsiteY7" fmla="*/ 1949647 h 1949647"/>
                <a:gd name="connsiteX8" fmla="*/ 594021 w 8472487"/>
                <a:gd name="connsiteY8" fmla="*/ 1749622 h 1949647"/>
                <a:gd name="connsiteX9" fmla="*/ 0 w 8472487"/>
                <a:gd name="connsiteY9" fmla="*/ 1641376 h 1949647"/>
                <a:gd name="connsiteX10" fmla="*/ 214313 w 8472487"/>
                <a:gd name="connsiteY10" fmla="*/ 536919 h 1949647"/>
                <a:gd name="connsiteX0" fmla="*/ 214313 w 8472487"/>
                <a:gd name="connsiteY0" fmla="*/ 536919 h 1964371"/>
                <a:gd name="connsiteX1" fmla="*/ 308271 w 8472487"/>
                <a:gd name="connsiteY1" fmla="*/ 100060 h 1964371"/>
                <a:gd name="connsiteX2" fmla="*/ 1357313 w 8472487"/>
                <a:gd name="connsiteY2" fmla="*/ 189307 h 1964371"/>
                <a:gd name="connsiteX3" fmla="*/ 6478291 w 8472487"/>
                <a:gd name="connsiteY3" fmla="*/ 48 h 1964371"/>
                <a:gd name="connsiteX4" fmla="*/ 7786688 w 8472487"/>
                <a:gd name="connsiteY4" fmla="*/ 203596 h 1964371"/>
                <a:gd name="connsiteX5" fmla="*/ 8472487 w 8472487"/>
                <a:gd name="connsiteY5" fmla="*/ 751231 h 1964371"/>
                <a:gd name="connsiteX6" fmla="*/ 8172450 w 8472487"/>
                <a:gd name="connsiteY6" fmla="*/ 1641376 h 1964371"/>
                <a:gd name="connsiteX7" fmla="*/ 7864179 w 8472487"/>
                <a:gd name="connsiteY7" fmla="*/ 1949647 h 1964371"/>
                <a:gd name="connsiteX8" fmla="*/ 5157788 w 8472487"/>
                <a:gd name="connsiteY8" fmla="*/ 1960958 h 1964371"/>
                <a:gd name="connsiteX9" fmla="*/ 594021 w 8472487"/>
                <a:gd name="connsiteY9" fmla="*/ 1749622 h 1964371"/>
                <a:gd name="connsiteX10" fmla="*/ 0 w 8472487"/>
                <a:gd name="connsiteY10" fmla="*/ 1641376 h 1964371"/>
                <a:gd name="connsiteX11" fmla="*/ 214313 w 8472487"/>
                <a:gd name="connsiteY11" fmla="*/ 536919 h 1964371"/>
                <a:gd name="connsiteX0" fmla="*/ 214313 w 8472487"/>
                <a:gd name="connsiteY0" fmla="*/ 536919 h 1964371"/>
                <a:gd name="connsiteX1" fmla="*/ 308271 w 8472487"/>
                <a:gd name="connsiteY1" fmla="*/ 100060 h 1964371"/>
                <a:gd name="connsiteX2" fmla="*/ 1357313 w 8472487"/>
                <a:gd name="connsiteY2" fmla="*/ 189307 h 1964371"/>
                <a:gd name="connsiteX3" fmla="*/ 6478291 w 8472487"/>
                <a:gd name="connsiteY3" fmla="*/ 48 h 1964371"/>
                <a:gd name="connsiteX4" fmla="*/ 7786688 w 8472487"/>
                <a:gd name="connsiteY4" fmla="*/ 203596 h 1964371"/>
                <a:gd name="connsiteX5" fmla="*/ 8472487 w 8472487"/>
                <a:gd name="connsiteY5" fmla="*/ 751231 h 1964371"/>
                <a:gd name="connsiteX6" fmla="*/ 8172450 w 8472487"/>
                <a:gd name="connsiteY6" fmla="*/ 1641376 h 1964371"/>
                <a:gd name="connsiteX7" fmla="*/ 7864179 w 8472487"/>
                <a:gd name="connsiteY7" fmla="*/ 1949647 h 1964371"/>
                <a:gd name="connsiteX8" fmla="*/ 5157788 w 8472487"/>
                <a:gd name="connsiteY8" fmla="*/ 1960958 h 1964371"/>
                <a:gd name="connsiteX9" fmla="*/ 594021 w 8472487"/>
                <a:gd name="connsiteY9" fmla="*/ 1749622 h 1964371"/>
                <a:gd name="connsiteX10" fmla="*/ 0 w 8472487"/>
                <a:gd name="connsiteY10" fmla="*/ 1641376 h 1964371"/>
                <a:gd name="connsiteX11" fmla="*/ 214313 w 8472487"/>
                <a:gd name="connsiteY11" fmla="*/ 536919 h 196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2487" h="1964371">
                  <a:moveTo>
                    <a:pt x="214313" y="536919"/>
                  </a:moveTo>
                  <a:cubicBezTo>
                    <a:pt x="214313" y="366666"/>
                    <a:pt x="138018" y="100060"/>
                    <a:pt x="308271" y="100060"/>
                  </a:cubicBezTo>
                  <a:cubicBezTo>
                    <a:pt x="519839" y="96472"/>
                    <a:pt x="1145745" y="192895"/>
                    <a:pt x="1357313" y="189307"/>
                  </a:cubicBezTo>
                  <a:cubicBezTo>
                    <a:pt x="3664381" y="192895"/>
                    <a:pt x="4171223" y="-3540"/>
                    <a:pt x="6478291" y="48"/>
                  </a:cubicBezTo>
                  <a:cubicBezTo>
                    <a:pt x="7521279" y="19098"/>
                    <a:pt x="7454322" y="78399"/>
                    <a:pt x="7786688" y="203596"/>
                  </a:cubicBezTo>
                  <a:cubicBezTo>
                    <a:pt x="8119054" y="328793"/>
                    <a:pt x="8379618" y="528270"/>
                    <a:pt x="8472487" y="751231"/>
                  </a:cubicBezTo>
                  <a:lnTo>
                    <a:pt x="8172450" y="1641376"/>
                  </a:lnTo>
                  <a:cubicBezTo>
                    <a:pt x="8172450" y="1811629"/>
                    <a:pt x="8034432" y="1949647"/>
                    <a:pt x="7864179" y="1949647"/>
                  </a:cubicBezTo>
                  <a:cubicBezTo>
                    <a:pt x="7128736" y="1934367"/>
                    <a:pt x="5893231" y="1976238"/>
                    <a:pt x="5157788" y="1960958"/>
                  </a:cubicBezTo>
                  <a:lnTo>
                    <a:pt x="594021" y="1749622"/>
                  </a:lnTo>
                  <a:cubicBezTo>
                    <a:pt x="423768" y="1749622"/>
                    <a:pt x="0" y="1811629"/>
                    <a:pt x="0" y="1641376"/>
                  </a:cubicBezTo>
                  <a:lnTo>
                    <a:pt x="214313" y="536919"/>
                  </a:lnTo>
                  <a:close/>
                </a:path>
              </a:pathLst>
            </a:custGeom>
            <a:solidFill>
              <a:schemeClr val="bg1"/>
            </a:solidFill>
            <a:ln>
              <a:solidFill>
                <a:srgbClr val="FBD4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Cambria" panose="02040503050406030204" pitchFamily="18" charset="0"/>
                  <a:ea typeface="Cambria" panose="02040503050406030204" pitchFamily="18" charset="0"/>
                </a:rPr>
                <a:t>Ở </a:t>
              </a:r>
              <a:r>
                <a:rPr lang="en-GB" sz="2800" dirty="0" err="1">
                  <a:solidFill>
                    <a:schemeClr val="tx1"/>
                  </a:solidFill>
                  <a:latin typeface="Cambria" panose="02040503050406030204" pitchFamily="18" charset="0"/>
                  <a:ea typeface="Cambria" panose="02040503050406030204" pitchFamily="18" charset="0"/>
                </a:rPr>
                <a:t>vị</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trí</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trên</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cao</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nhưng</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không</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có</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điểm</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tựa</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vững</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chắc</a:t>
              </a:r>
              <a:endParaRPr lang="en-GB" sz="2800" dirty="0">
                <a:solidFill>
                  <a:schemeClr val="tx1"/>
                </a:solidFill>
                <a:latin typeface="Cambria" panose="02040503050406030204" pitchFamily="18" charset="0"/>
                <a:ea typeface="Cambria" panose="02040503050406030204" pitchFamily="18" charset="0"/>
              </a:endParaRPr>
            </a:p>
          </p:txBody>
        </p:sp>
      </p:grpSp>
      <p:grpSp>
        <p:nvGrpSpPr>
          <p:cNvPr id="29" name="Group 28"/>
          <p:cNvGrpSpPr/>
          <p:nvPr/>
        </p:nvGrpSpPr>
        <p:grpSpPr>
          <a:xfrm>
            <a:off x="608878" y="4104328"/>
            <a:ext cx="11154476" cy="1197524"/>
            <a:chOff x="608878" y="4300978"/>
            <a:chExt cx="11154476" cy="1197524"/>
          </a:xfrm>
        </p:grpSpPr>
        <p:grpSp>
          <p:nvGrpSpPr>
            <p:cNvPr id="39" name="Group 38"/>
            <p:cNvGrpSpPr/>
            <p:nvPr/>
          </p:nvGrpSpPr>
          <p:grpSpPr>
            <a:xfrm>
              <a:off x="608878" y="4300978"/>
              <a:ext cx="2865713" cy="1186602"/>
              <a:chOff x="4545391" y="3975766"/>
              <a:chExt cx="2994564" cy="1711714"/>
            </a:xfrm>
          </p:grpSpPr>
          <p:sp>
            <p:nvSpPr>
              <p:cNvPr id="32" name="Oval 21"/>
              <p:cNvSpPr/>
              <p:nvPr/>
            </p:nvSpPr>
            <p:spPr>
              <a:xfrm>
                <a:off x="4545391" y="3975766"/>
                <a:ext cx="2954136" cy="1711714"/>
              </a:xfrm>
              <a:custGeom>
                <a:avLst/>
                <a:gdLst>
                  <a:gd name="connsiteX0" fmla="*/ 0 w 2371577"/>
                  <a:gd name="connsiteY0" fmla="*/ 806152 h 1612304"/>
                  <a:gd name="connsiteX1" fmla="*/ 1185789 w 2371577"/>
                  <a:gd name="connsiteY1" fmla="*/ 0 h 1612304"/>
                  <a:gd name="connsiteX2" fmla="*/ 2371578 w 2371577"/>
                  <a:gd name="connsiteY2" fmla="*/ 806152 h 1612304"/>
                  <a:gd name="connsiteX3" fmla="*/ 1185789 w 2371577"/>
                  <a:gd name="connsiteY3" fmla="*/ 1612304 h 1612304"/>
                  <a:gd name="connsiteX4" fmla="*/ 0 w 2371577"/>
                  <a:gd name="connsiteY4" fmla="*/ 806152 h 1612304"/>
                  <a:gd name="connsiteX0" fmla="*/ 22839 w 2394417"/>
                  <a:gd name="connsiteY0" fmla="*/ 927827 h 1733979"/>
                  <a:gd name="connsiteX1" fmla="*/ 485826 w 2394417"/>
                  <a:gd name="connsiteY1" fmla="*/ 86951 h 1733979"/>
                  <a:gd name="connsiteX2" fmla="*/ 1208628 w 2394417"/>
                  <a:gd name="connsiteY2" fmla="*/ 121675 h 1733979"/>
                  <a:gd name="connsiteX3" fmla="*/ 2394417 w 2394417"/>
                  <a:gd name="connsiteY3" fmla="*/ 927827 h 1733979"/>
                  <a:gd name="connsiteX4" fmla="*/ 1208628 w 2394417"/>
                  <a:gd name="connsiteY4" fmla="*/ 1733979 h 1733979"/>
                  <a:gd name="connsiteX5" fmla="*/ 22839 w 2394417"/>
                  <a:gd name="connsiteY5" fmla="*/ 927827 h 1733979"/>
                  <a:gd name="connsiteX0" fmla="*/ 22839 w 2411846"/>
                  <a:gd name="connsiteY0" fmla="*/ 897032 h 1703184"/>
                  <a:gd name="connsiteX1" fmla="*/ 485826 w 2411846"/>
                  <a:gd name="connsiteY1" fmla="*/ 56156 h 1703184"/>
                  <a:gd name="connsiteX2" fmla="*/ 1208628 w 2411846"/>
                  <a:gd name="connsiteY2" fmla="*/ 90880 h 1703184"/>
                  <a:gd name="connsiteX3" fmla="*/ 1932662 w 2411846"/>
                  <a:gd name="connsiteY3" fmla="*/ 195054 h 1703184"/>
                  <a:gd name="connsiteX4" fmla="*/ 2394417 w 2411846"/>
                  <a:gd name="connsiteY4" fmla="*/ 897032 h 1703184"/>
                  <a:gd name="connsiteX5" fmla="*/ 1208628 w 2411846"/>
                  <a:gd name="connsiteY5" fmla="*/ 1703184 h 1703184"/>
                  <a:gd name="connsiteX6" fmla="*/ 22839 w 2411846"/>
                  <a:gd name="connsiteY6" fmla="*/ 897032 h 1703184"/>
                  <a:gd name="connsiteX0" fmla="*/ 4266 w 2393273"/>
                  <a:gd name="connsiteY0" fmla="*/ 897032 h 1764875"/>
                  <a:gd name="connsiteX1" fmla="*/ 467253 w 2393273"/>
                  <a:gd name="connsiteY1" fmla="*/ 56156 h 1764875"/>
                  <a:gd name="connsiteX2" fmla="*/ 1190055 w 2393273"/>
                  <a:gd name="connsiteY2" fmla="*/ 90880 h 1764875"/>
                  <a:gd name="connsiteX3" fmla="*/ 1914089 w 2393273"/>
                  <a:gd name="connsiteY3" fmla="*/ 195054 h 1764875"/>
                  <a:gd name="connsiteX4" fmla="*/ 2375844 w 2393273"/>
                  <a:gd name="connsiteY4" fmla="*/ 897032 h 1764875"/>
                  <a:gd name="connsiteX5" fmla="*/ 1190055 w 2393273"/>
                  <a:gd name="connsiteY5" fmla="*/ 1703184 h 1764875"/>
                  <a:gd name="connsiteX6" fmla="*/ 293632 w 2393273"/>
                  <a:gd name="connsiteY6" fmla="*/ 1618739 h 1764875"/>
                  <a:gd name="connsiteX7" fmla="*/ 4266 w 2393273"/>
                  <a:gd name="connsiteY7" fmla="*/ 897032 h 1764875"/>
                  <a:gd name="connsiteX0" fmla="*/ 4266 w 2378619"/>
                  <a:gd name="connsiteY0" fmla="*/ 897032 h 1772379"/>
                  <a:gd name="connsiteX1" fmla="*/ 467253 w 2378619"/>
                  <a:gd name="connsiteY1" fmla="*/ 56156 h 1772379"/>
                  <a:gd name="connsiteX2" fmla="*/ 1190055 w 2378619"/>
                  <a:gd name="connsiteY2" fmla="*/ 90880 h 1772379"/>
                  <a:gd name="connsiteX3" fmla="*/ 1914089 w 2378619"/>
                  <a:gd name="connsiteY3" fmla="*/ 195054 h 1772379"/>
                  <a:gd name="connsiteX4" fmla="*/ 2375844 w 2378619"/>
                  <a:gd name="connsiteY4" fmla="*/ 897032 h 1772379"/>
                  <a:gd name="connsiteX5" fmla="*/ 1902513 w 2378619"/>
                  <a:gd name="connsiteY5" fmla="*/ 1711336 h 1772379"/>
                  <a:gd name="connsiteX6" fmla="*/ 1190055 w 2378619"/>
                  <a:gd name="connsiteY6" fmla="*/ 1703184 h 1772379"/>
                  <a:gd name="connsiteX7" fmla="*/ 293632 w 2378619"/>
                  <a:gd name="connsiteY7" fmla="*/ 1618739 h 1772379"/>
                  <a:gd name="connsiteX8" fmla="*/ 4266 w 2378619"/>
                  <a:gd name="connsiteY8" fmla="*/ 897032 h 1772379"/>
                  <a:gd name="connsiteX0" fmla="*/ 4266 w 2434751"/>
                  <a:gd name="connsiteY0" fmla="*/ 897032 h 1772379"/>
                  <a:gd name="connsiteX1" fmla="*/ 467253 w 2434751"/>
                  <a:gd name="connsiteY1" fmla="*/ 56156 h 1772379"/>
                  <a:gd name="connsiteX2" fmla="*/ 1190055 w 2434751"/>
                  <a:gd name="connsiteY2" fmla="*/ 90880 h 1772379"/>
                  <a:gd name="connsiteX3" fmla="*/ 1914089 w 2434751"/>
                  <a:gd name="connsiteY3" fmla="*/ 195054 h 1772379"/>
                  <a:gd name="connsiteX4" fmla="*/ 2388650 w 2434751"/>
                  <a:gd name="connsiteY4" fmla="*/ 426546 h 1772379"/>
                  <a:gd name="connsiteX5" fmla="*/ 2375844 w 2434751"/>
                  <a:gd name="connsiteY5" fmla="*/ 897032 h 1772379"/>
                  <a:gd name="connsiteX6" fmla="*/ 1902513 w 2434751"/>
                  <a:gd name="connsiteY6" fmla="*/ 1711336 h 1772379"/>
                  <a:gd name="connsiteX7" fmla="*/ 1190055 w 2434751"/>
                  <a:gd name="connsiteY7" fmla="*/ 1703184 h 1772379"/>
                  <a:gd name="connsiteX8" fmla="*/ 293632 w 2434751"/>
                  <a:gd name="connsiteY8" fmla="*/ 1618739 h 1772379"/>
                  <a:gd name="connsiteX9" fmla="*/ 4266 w 2434751"/>
                  <a:gd name="connsiteY9" fmla="*/ 897032 h 1772379"/>
                  <a:gd name="connsiteX0" fmla="*/ 4266 w 2531835"/>
                  <a:gd name="connsiteY0" fmla="*/ 897032 h 1749793"/>
                  <a:gd name="connsiteX1" fmla="*/ 467253 w 2531835"/>
                  <a:gd name="connsiteY1" fmla="*/ 56156 h 1749793"/>
                  <a:gd name="connsiteX2" fmla="*/ 1190055 w 2531835"/>
                  <a:gd name="connsiteY2" fmla="*/ 90880 h 1749793"/>
                  <a:gd name="connsiteX3" fmla="*/ 1914089 w 2531835"/>
                  <a:gd name="connsiteY3" fmla="*/ 195054 h 1749793"/>
                  <a:gd name="connsiteX4" fmla="*/ 2388650 w 2531835"/>
                  <a:gd name="connsiteY4" fmla="*/ 426546 h 1749793"/>
                  <a:gd name="connsiteX5" fmla="*/ 2375844 w 2531835"/>
                  <a:gd name="connsiteY5" fmla="*/ 897032 h 1749793"/>
                  <a:gd name="connsiteX6" fmla="*/ 2515971 w 2531835"/>
                  <a:gd name="connsiteY6" fmla="*/ 1387245 h 1749793"/>
                  <a:gd name="connsiteX7" fmla="*/ 1902513 w 2531835"/>
                  <a:gd name="connsiteY7" fmla="*/ 1711336 h 1749793"/>
                  <a:gd name="connsiteX8" fmla="*/ 1190055 w 2531835"/>
                  <a:gd name="connsiteY8" fmla="*/ 1703184 h 1749793"/>
                  <a:gd name="connsiteX9" fmla="*/ 293632 w 2531835"/>
                  <a:gd name="connsiteY9" fmla="*/ 1618739 h 1749793"/>
                  <a:gd name="connsiteX10" fmla="*/ 4266 w 2531835"/>
                  <a:gd name="connsiteY10" fmla="*/ 897032 h 17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1835" h="1749793">
                    <a:moveTo>
                      <a:pt x="4266" y="897032"/>
                    </a:moveTo>
                    <a:cubicBezTo>
                      <a:pt x="33203" y="636602"/>
                      <a:pt x="269622" y="190515"/>
                      <a:pt x="467253" y="56156"/>
                    </a:cubicBezTo>
                    <a:cubicBezTo>
                      <a:pt x="664885" y="-78203"/>
                      <a:pt x="948916" y="67730"/>
                      <a:pt x="1190055" y="90880"/>
                    </a:cubicBezTo>
                    <a:cubicBezTo>
                      <a:pt x="1431194" y="114030"/>
                      <a:pt x="1735544" y="114031"/>
                      <a:pt x="1914089" y="195054"/>
                    </a:cubicBezTo>
                    <a:cubicBezTo>
                      <a:pt x="2092634" y="276077"/>
                      <a:pt x="2311691" y="309550"/>
                      <a:pt x="2388650" y="426546"/>
                    </a:cubicBezTo>
                    <a:cubicBezTo>
                      <a:pt x="2465609" y="543542"/>
                      <a:pt x="2398993" y="767781"/>
                      <a:pt x="2375844" y="897032"/>
                    </a:cubicBezTo>
                    <a:cubicBezTo>
                      <a:pt x="2352695" y="1026283"/>
                      <a:pt x="2594859" y="1251528"/>
                      <a:pt x="2515971" y="1387245"/>
                    </a:cubicBezTo>
                    <a:cubicBezTo>
                      <a:pt x="2437083" y="1522962"/>
                      <a:pt x="2079129" y="1627814"/>
                      <a:pt x="1902513" y="1711336"/>
                    </a:cubicBezTo>
                    <a:cubicBezTo>
                      <a:pt x="1725897" y="1794858"/>
                      <a:pt x="1458202" y="1718617"/>
                      <a:pt x="1190055" y="1703184"/>
                    </a:cubicBezTo>
                    <a:cubicBezTo>
                      <a:pt x="921908" y="1687751"/>
                      <a:pt x="491264" y="1753098"/>
                      <a:pt x="293632" y="1618739"/>
                    </a:cubicBezTo>
                    <a:cubicBezTo>
                      <a:pt x="96001" y="1484380"/>
                      <a:pt x="-24671" y="1157462"/>
                      <a:pt x="4266" y="897032"/>
                    </a:cubicBezTo>
                    <a:close/>
                  </a:path>
                </a:pathLst>
              </a:custGeom>
              <a:solidFill>
                <a:srgbClr val="FF8B8B"/>
              </a:solidFill>
              <a:ln w="31750">
                <a:solidFill>
                  <a:srgbClr val="FF79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a typeface="Cambria" panose="02040503050406030204" pitchFamily="18" charset="0"/>
                </a:endParaRPr>
              </a:p>
            </p:txBody>
          </p:sp>
          <p:sp>
            <p:nvSpPr>
              <p:cNvPr id="37" name="Rectangle 36"/>
              <p:cNvSpPr/>
              <p:nvPr/>
            </p:nvSpPr>
            <p:spPr>
              <a:xfrm>
                <a:off x="4958324" y="4071553"/>
                <a:ext cx="2581631" cy="1331935"/>
              </a:xfrm>
              <a:prstGeom prst="rect">
                <a:avLst/>
              </a:prstGeom>
            </p:spPr>
            <p:txBody>
              <a:bodyPr wrap="none">
                <a:spAutoFit/>
              </a:bodyPr>
              <a:lstStyle/>
              <a:p>
                <a:r>
                  <a:rPr lang="en-US" sz="5400" dirty="0" err="1">
                    <a:latin typeface="Cambria" panose="02040503050406030204" pitchFamily="18" charset="0"/>
                    <a:ea typeface="Cambria" panose="02040503050406030204" pitchFamily="18" charset="0"/>
                  </a:rPr>
                  <a:t>lạc</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tiên</a:t>
                </a:r>
                <a:r>
                  <a:rPr lang="en-US" sz="5400" dirty="0">
                    <a:latin typeface="Cambria" panose="02040503050406030204" pitchFamily="18" charset="0"/>
                    <a:ea typeface="Cambria" panose="02040503050406030204" pitchFamily="18" charset="0"/>
                  </a:rPr>
                  <a:t> </a:t>
                </a:r>
                <a:endParaRPr lang="en-GB" sz="5400" dirty="0">
                  <a:latin typeface="Cambria" panose="02040503050406030204" pitchFamily="18" charset="0"/>
                  <a:ea typeface="Cambria" panose="02040503050406030204" pitchFamily="18" charset="0"/>
                </a:endParaRPr>
              </a:p>
            </p:txBody>
          </p:sp>
        </p:grpSp>
        <p:sp>
          <p:nvSpPr>
            <p:cNvPr id="40" name="Rounded Rectangle 11"/>
            <p:cNvSpPr/>
            <p:nvPr/>
          </p:nvSpPr>
          <p:spPr>
            <a:xfrm>
              <a:off x="3057677" y="4367380"/>
              <a:ext cx="8705677" cy="1131122"/>
            </a:xfrm>
            <a:custGeom>
              <a:avLst/>
              <a:gdLst>
                <a:gd name="connsiteX0" fmla="*/ 0 w 8172450"/>
                <a:gd name="connsiteY0" fmla="*/ 308271 h 1849587"/>
                <a:gd name="connsiteX1" fmla="*/ 308271 w 8172450"/>
                <a:gd name="connsiteY1" fmla="*/ 0 h 1849587"/>
                <a:gd name="connsiteX2" fmla="*/ 7864179 w 8172450"/>
                <a:gd name="connsiteY2" fmla="*/ 0 h 1849587"/>
                <a:gd name="connsiteX3" fmla="*/ 8172450 w 8172450"/>
                <a:gd name="connsiteY3" fmla="*/ 308271 h 1849587"/>
                <a:gd name="connsiteX4" fmla="*/ 8172450 w 8172450"/>
                <a:gd name="connsiteY4" fmla="*/ 1541316 h 1849587"/>
                <a:gd name="connsiteX5" fmla="*/ 7864179 w 8172450"/>
                <a:gd name="connsiteY5" fmla="*/ 1849587 h 1849587"/>
                <a:gd name="connsiteX6" fmla="*/ 308271 w 8172450"/>
                <a:gd name="connsiteY6" fmla="*/ 1849587 h 1849587"/>
                <a:gd name="connsiteX7" fmla="*/ 0 w 8172450"/>
                <a:gd name="connsiteY7" fmla="*/ 1541316 h 1849587"/>
                <a:gd name="connsiteX8" fmla="*/ 0 w 8172450"/>
                <a:gd name="connsiteY8" fmla="*/ 308271 h 1849587"/>
                <a:gd name="connsiteX0" fmla="*/ 0 w 8172450"/>
                <a:gd name="connsiteY0" fmla="*/ 308368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308271 w 8172450"/>
                <a:gd name="connsiteY7" fmla="*/ 1849684 h 1849684"/>
                <a:gd name="connsiteX8" fmla="*/ 0 w 8172450"/>
                <a:gd name="connsiteY8" fmla="*/ 1541413 h 1849684"/>
                <a:gd name="connsiteX9" fmla="*/ 0 w 8172450"/>
                <a:gd name="connsiteY9" fmla="*/ 308368 h 1849684"/>
                <a:gd name="connsiteX0" fmla="*/ 214313 w 8172450"/>
                <a:gd name="connsiteY0" fmla="*/ 436956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308271 w 8172450"/>
                <a:gd name="connsiteY7" fmla="*/ 1849684 h 1849684"/>
                <a:gd name="connsiteX8" fmla="*/ 0 w 8172450"/>
                <a:gd name="connsiteY8" fmla="*/ 1541413 h 1849684"/>
                <a:gd name="connsiteX9" fmla="*/ 214313 w 8172450"/>
                <a:gd name="connsiteY9" fmla="*/ 436956 h 1849684"/>
                <a:gd name="connsiteX0" fmla="*/ 214313 w 8172450"/>
                <a:gd name="connsiteY0" fmla="*/ 436956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594021 w 8172450"/>
                <a:gd name="connsiteY7" fmla="*/ 1649659 h 1849684"/>
                <a:gd name="connsiteX8" fmla="*/ 0 w 8172450"/>
                <a:gd name="connsiteY8" fmla="*/ 1541413 h 1849684"/>
                <a:gd name="connsiteX9" fmla="*/ 214313 w 8172450"/>
                <a:gd name="connsiteY9" fmla="*/ 436956 h 1849684"/>
                <a:gd name="connsiteX0" fmla="*/ 214313 w 8472487"/>
                <a:gd name="connsiteY0" fmla="*/ 436956 h 1849684"/>
                <a:gd name="connsiteX1" fmla="*/ 308271 w 8472487"/>
                <a:gd name="connsiteY1" fmla="*/ 97 h 1849684"/>
                <a:gd name="connsiteX2" fmla="*/ 1357313 w 8472487"/>
                <a:gd name="connsiteY2" fmla="*/ 89344 h 1849684"/>
                <a:gd name="connsiteX3" fmla="*/ 7864179 w 8472487"/>
                <a:gd name="connsiteY3" fmla="*/ 97 h 1849684"/>
                <a:gd name="connsiteX4" fmla="*/ 8472487 w 8472487"/>
                <a:gd name="connsiteY4" fmla="*/ 651268 h 1849684"/>
                <a:gd name="connsiteX5" fmla="*/ 8172450 w 8472487"/>
                <a:gd name="connsiteY5" fmla="*/ 1541413 h 1849684"/>
                <a:gd name="connsiteX6" fmla="*/ 7864179 w 8472487"/>
                <a:gd name="connsiteY6" fmla="*/ 1849684 h 1849684"/>
                <a:gd name="connsiteX7" fmla="*/ 594021 w 8472487"/>
                <a:gd name="connsiteY7" fmla="*/ 1649659 h 1849684"/>
                <a:gd name="connsiteX8" fmla="*/ 0 w 8472487"/>
                <a:gd name="connsiteY8" fmla="*/ 1541413 h 1849684"/>
                <a:gd name="connsiteX9" fmla="*/ 214313 w 8472487"/>
                <a:gd name="connsiteY9" fmla="*/ 436956 h 1849684"/>
                <a:gd name="connsiteX0" fmla="*/ 214313 w 8472487"/>
                <a:gd name="connsiteY0" fmla="*/ 536919 h 1949647"/>
                <a:gd name="connsiteX1" fmla="*/ 308271 w 8472487"/>
                <a:gd name="connsiteY1" fmla="*/ 100060 h 1949647"/>
                <a:gd name="connsiteX2" fmla="*/ 1357313 w 8472487"/>
                <a:gd name="connsiteY2" fmla="*/ 189307 h 1949647"/>
                <a:gd name="connsiteX3" fmla="*/ 6478291 w 8472487"/>
                <a:gd name="connsiteY3" fmla="*/ 48 h 1949647"/>
                <a:gd name="connsiteX4" fmla="*/ 8472487 w 8472487"/>
                <a:gd name="connsiteY4" fmla="*/ 751231 h 1949647"/>
                <a:gd name="connsiteX5" fmla="*/ 8172450 w 8472487"/>
                <a:gd name="connsiteY5" fmla="*/ 1641376 h 1949647"/>
                <a:gd name="connsiteX6" fmla="*/ 7864179 w 8472487"/>
                <a:gd name="connsiteY6" fmla="*/ 1949647 h 1949647"/>
                <a:gd name="connsiteX7" fmla="*/ 594021 w 8472487"/>
                <a:gd name="connsiteY7" fmla="*/ 1749622 h 1949647"/>
                <a:gd name="connsiteX8" fmla="*/ 0 w 8472487"/>
                <a:gd name="connsiteY8" fmla="*/ 1641376 h 1949647"/>
                <a:gd name="connsiteX9" fmla="*/ 214313 w 8472487"/>
                <a:gd name="connsiteY9" fmla="*/ 536919 h 1949647"/>
                <a:gd name="connsiteX0" fmla="*/ 214313 w 8472487"/>
                <a:gd name="connsiteY0" fmla="*/ 536919 h 1949647"/>
                <a:gd name="connsiteX1" fmla="*/ 308271 w 8472487"/>
                <a:gd name="connsiteY1" fmla="*/ 100060 h 1949647"/>
                <a:gd name="connsiteX2" fmla="*/ 1357313 w 8472487"/>
                <a:gd name="connsiteY2" fmla="*/ 189307 h 1949647"/>
                <a:gd name="connsiteX3" fmla="*/ 6478291 w 8472487"/>
                <a:gd name="connsiteY3" fmla="*/ 48 h 1949647"/>
                <a:gd name="connsiteX4" fmla="*/ 7786688 w 8472487"/>
                <a:gd name="connsiteY4" fmla="*/ 203596 h 1949647"/>
                <a:gd name="connsiteX5" fmla="*/ 8472487 w 8472487"/>
                <a:gd name="connsiteY5" fmla="*/ 751231 h 1949647"/>
                <a:gd name="connsiteX6" fmla="*/ 8172450 w 8472487"/>
                <a:gd name="connsiteY6" fmla="*/ 1641376 h 1949647"/>
                <a:gd name="connsiteX7" fmla="*/ 7864179 w 8472487"/>
                <a:gd name="connsiteY7" fmla="*/ 1949647 h 1949647"/>
                <a:gd name="connsiteX8" fmla="*/ 594021 w 8472487"/>
                <a:gd name="connsiteY8" fmla="*/ 1749622 h 1949647"/>
                <a:gd name="connsiteX9" fmla="*/ 0 w 8472487"/>
                <a:gd name="connsiteY9" fmla="*/ 1641376 h 1949647"/>
                <a:gd name="connsiteX10" fmla="*/ 214313 w 8472487"/>
                <a:gd name="connsiteY10" fmla="*/ 536919 h 1949647"/>
                <a:gd name="connsiteX0" fmla="*/ 214313 w 8472487"/>
                <a:gd name="connsiteY0" fmla="*/ 536919 h 1964371"/>
                <a:gd name="connsiteX1" fmla="*/ 308271 w 8472487"/>
                <a:gd name="connsiteY1" fmla="*/ 100060 h 1964371"/>
                <a:gd name="connsiteX2" fmla="*/ 1357313 w 8472487"/>
                <a:gd name="connsiteY2" fmla="*/ 189307 h 1964371"/>
                <a:gd name="connsiteX3" fmla="*/ 6478291 w 8472487"/>
                <a:gd name="connsiteY3" fmla="*/ 48 h 1964371"/>
                <a:gd name="connsiteX4" fmla="*/ 7786688 w 8472487"/>
                <a:gd name="connsiteY4" fmla="*/ 203596 h 1964371"/>
                <a:gd name="connsiteX5" fmla="*/ 8472487 w 8472487"/>
                <a:gd name="connsiteY5" fmla="*/ 751231 h 1964371"/>
                <a:gd name="connsiteX6" fmla="*/ 8172450 w 8472487"/>
                <a:gd name="connsiteY6" fmla="*/ 1641376 h 1964371"/>
                <a:gd name="connsiteX7" fmla="*/ 7864179 w 8472487"/>
                <a:gd name="connsiteY7" fmla="*/ 1949647 h 1964371"/>
                <a:gd name="connsiteX8" fmla="*/ 5157788 w 8472487"/>
                <a:gd name="connsiteY8" fmla="*/ 1960958 h 1964371"/>
                <a:gd name="connsiteX9" fmla="*/ 594021 w 8472487"/>
                <a:gd name="connsiteY9" fmla="*/ 1749622 h 1964371"/>
                <a:gd name="connsiteX10" fmla="*/ 0 w 8472487"/>
                <a:gd name="connsiteY10" fmla="*/ 1641376 h 1964371"/>
                <a:gd name="connsiteX11" fmla="*/ 214313 w 8472487"/>
                <a:gd name="connsiteY11" fmla="*/ 536919 h 1964371"/>
                <a:gd name="connsiteX0" fmla="*/ 214313 w 8472487"/>
                <a:gd name="connsiteY0" fmla="*/ 536919 h 1964371"/>
                <a:gd name="connsiteX1" fmla="*/ 308271 w 8472487"/>
                <a:gd name="connsiteY1" fmla="*/ 100060 h 1964371"/>
                <a:gd name="connsiteX2" fmla="*/ 1357313 w 8472487"/>
                <a:gd name="connsiteY2" fmla="*/ 189307 h 1964371"/>
                <a:gd name="connsiteX3" fmla="*/ 6478291 w 8472487"/>
                <a:gd name="connsiteY3" fmla="*/ 48 h 1964371"/>
                <a:gd name="connsiteX4" fmla="*/ 7786688 w 8472487"/>
                <a:gd name="connsiteY4" fmla="*/ 203596 h 1964371"/>
                <a:gd name="connsiteX5" fmla="*/ 8472487 w 8472487"/>
                <a:gd name="connsiteY5" fmla="*/ 751231 h 1964371"/>
                <a:gd name="connsiteX6" fmla="*/ 8172450 w 8472487"/>
                <a:gd name="connsiteY6" fmla="*/ 1641376 h 1964371"/>
                <a:gd name="connsiteX7" fmla="*/ 7864179 w 8472487"/>
                <a:gd name="connsiteY7" fmla="*/ 1949647 h 1964371"/>
                <a:gd name="connsiteX8" fmla="*/ 5157788 w 8472487"/>
                <a:gd name="connsiteY8" fmla="*/ 1960958 h 1964371"/>
                <a:gd name="connsiteX9" fmla="*/ 594021 w 8472487"/>
                <a:gd name="connsiteY9" fmla="*/ 1749622 h 1964371"/>
                <a:gd name="connsiteX10" fmla="*/ 0 w 8472487"/>
                <a:gd name="connsiteY10" fmla="*/ 1641376 h 1964371"/>
                <a:gd name="connsiteX11" fmla="*/ 214313 w 8472487"/>
                <a:gd name="connsiteY11" fmla="*/ 536919 h 196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2487" h="1964371">
                  <a:moveTo>
                    <a:pt x="214313" y="536919"/>
                  </a:moveTo>
                  <a:cubicBezTo>
                    <a:pt x="214313" y="366666"/>
                    <a:pt x="138018" y="100060"/>
                    <a:pt x="308271" y="100060"/>
                  </a:cubicBezTo>
                  <a:cubicBezTo>
                    <a:pt x="519839" y="96472"/>
                    <a:pt x="1145745" y="192895"/>
                    <a:pt x="1357313" y="189307"/>
                  </a:cubicBezTo>
                  <a:cubicBezTo>
                    <a:pt x="3664381" y="192895"/>
                    <a:pt x="4171223" y="-3540"/>
                    <a:pt x="6478291" y="48"/>
                  </a:cubicBezTo>
                  <a:cubicBezTo>
                    <a:pt x="7521279" y="19098"/>
                    <a:pt x="7454322" y="78399"/>
                    <a:pt x="7786688" y="203596"/>
                  </a:cubicBezTo>
                  <a:cubicBezTo>
                    <a:pt x="8119054" y="328793"/>
                    <a:pt x="8379618" y="528270"/>
                    <a:pt x="8472487" y="751231"/>
                  </a:cubicBezTo>
                  <a:lnTo>
                    <a:pt x="8172450" y="1641376"/>
                  </a:lnTo>
                  <a:cubicBezTo>
                    <a:pt x="8172450" y="1811629"/>
                    <a:pt x="8034432" y="1949647"/>
                    <a:pt x="7864179" y="1949647"/>
                  </a:cubicBezTo>
                  <a:cubicBezTo>
                    <a:pt x="7128736" y="1934367"/>
                    <a:pt x="5893231" y="1976238"/>
                    <a:pt x="5157788" y="1960958"/>
                  </a:cubicBezTo>
                  <a:lnTo>
                    <a:pt x="594021" y="1749622"/>
                  </a:lnTo>
                  <a:cubicBezTo>
                    <a:pt x="423768" y="1749622"/>
                    <a:pt x="0" y="1811629"/>
                    <a:pt x="0" y="1641376"/>
                  </a:cubicBezTo>
                  <a:lnTo>
                    <a:pt x="214313" y="536919"/>
                  </a:lnTo>
                  <a:close/>
                </a:path>
              </a:pathLst>
            </a:custGeom>
            <a:solidFill>
              <a:schemeClr val="bg1"/>
            </a:solidFill>
            <a:ln>
              <a:solidFill>
                <a:srgbClr val="FF7979"/>
              </a:solidFill>
            </a:ln>
          </p:spPr>
          <p:style>
            <a:lnRef idx="2">
              <a:schemeClr val="accent1">
                <a:shade val="50000"/>
              </a:schemeClr>
            </a:lnRef>
            <a:fillRef idx="1">
              <a:schemeClr val="accent1"/>
            </a:fillRef>
            <a:effectRef idx="0">
              <a:schemeClr val="accent1"/>
            </a:effectRef>
            <a:fontRef idx="minor">
              <a:schemeClr val="lt1"/>
            </a:fontRef>
          </p:style>
          <p:txBody>
            <a:bodyPr lIns="360000" rIns="288000" rtlCol="0" anchor="ctr"/>
            <a:lstStyle/>
            <a:p>
              <a:pPr algn="ctr"/>
              <a:r>
                <a:rPr lang="en-GB" sz="2800" dirty="0" err="1">
                  <a:solidFill>
                    <a:schemeClr val="tx1"/>
                  </a:solidFill>
                  <a:latin typeface="Cambria" panose="02040503050406030204" pitchFamily="18" charset="0"/>
                  <a:ea typeface="Cambria" panose="02040503050406030204" pitchFamily="18" charset="0"/>
                </a:rPr>
                <a:t>Cây</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dây</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leo</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mọc</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hoang</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lá</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hình</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tim</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hoa</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mọc</a:t>
              </a:r>
              <a:r>
                <a:rPr lang="en-GB" sz="2800" dirty="0">
                  <a:solidFill>
                    <a:schemeClr val="tx1"/>
                  </a:solidFill>
                  <a:latin typeface="Cambria" panose="02040503050406030204" pitchFamily="18" charset="0"/>
                  <a:ea typeface="Cambria" panose="02040503050406030204" pitchFamily="18" charset="0"/>
                </a:rPr>
                <a:t> ở </a:t>
              </a:r>
              <a:r>
                <a:rPr lang="en-GB" sz="2800" dirty="0" err="1">
                  <a:solidFill>
                    <a:schemeClr val="tx1"/>
                  </a:solidFill>
                  <a:latin typeface="Cambria" panose="02040503050406030204" pitchFamily="18" charset="0"/>
                  <a:ea typeface="Cambria" panose="02040503050406030204" pitchFamily="18" charset="0"/>
                </a:rPr>
                <a:t>kẽ</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lá</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quả</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mọng</a:t>
              </a:r>
              <a:endParaRPr lang="en-GB" sz="2800" dirty="0">
                <a:solidFill>
                  <a:schemeClr val="tx1"/>
                </a:solidFill>
                <a:latin typeface="Cambria" panose="02040503050406030204" pitchFamily="18" charset="0"/>
                <a:ea typeface="Cambria" panose="02040503050406030204" pitchFamily="18" charset="0"/>
              </a:endParaRPr>
            </a:p>
          </p:txBody>
        </p:sp>
      </p:grpSp>
      <p:grpSp>
        <p:nvGrpSpPr>
          <p:cNvPr id="26" name="Group 25"/>
          <p:cNvGrpSpPr/>
          <p:nvPr/>
        </p:nvGrpSpPr>
        <p:grpSpPr>
          <a:xfrm>
            <a:off x="608879" y="2726432"/>
            <a:ext cx="11215313" cy="1131122"/>
            <a:chOff x="691572" y="2969764"/>
            <a:chExt cx="11215313" cy="1131122"/>
          </a:xfrm>
        </p:grpSpPr>
        <p:grpSp>
          <p:nvGrpSpPr>
            <p:cNvPr id="28" name="Group 27"/>
            <p:cNvGrpSpPr/>
            <p:nvPr/>
          </p:nvGrpSpPr>
          <p:grpSpPr>
            <a:xfrm>
              <a:off x="691572" y="2975937"/>
              <a:ext cx="3029172" cy="1050158"/>
              <a:chOff x="6262526" y="1432223"/>
              <a:chExt cx="2948033" cy="1705030"/>
            </a:xfrm>
          </p:grpSpPr>
          <p:sp>
            <p:nvSpPr>
              <p:cNvPr id="24" name="Oval 21"/>
              <p:cNvSpPr/>
              <p:nvPr/>
            </p:nvSpPr>
            <p:spPr>
              <a:xfrm>
                <a:off x="6262526" y="1432223"/>
                <a:ext cx="2948033" cy="1705030"/>
              </a:xfrm>
              <a:custGeom>
                <a:avLst/>
                <a:gdLst>
                  <a:gd name="connsiteX0" fmla="*/ 0 w 2371577"/>
                  <a:gd name="connsiteY0" fmla="*/ 806152 h 1612304"/>
                  <a:gd name="connsiteX1" fmla="*/ 1185789 w 2371577"/>
                  <a:gd name="connsiteY1" fmla="*/ 0 h 1612304"/>
                  <a:gd name="connsiteX2" fmla="*/ 2371578 w 2371577"/>
                  <a:gd name="connsiteY2" fmla="*/ 806152 h 1612304"/>
                  <a:gd name="connsiteX3" fmla="*/ 1185789 w 2371577"/>
                  <a:gd name="connsiteY3" fmla="*/ 1612304 h 1612304"/>
                  <a:gd name="connsiteX4" fmla="*/ 0 w 2371577"/>
                  <a:gd name="connsiteY4" fmla="*/ 806152 h 1612304"/>
                  <a:gd name="connsiteX0" fmla="*/ 22839 w 2394417"/>
                  <a:gd name="connsiteY0" fmla="*/ 927827 h 1733979"/>
                  <a:gd name="connsiteX1" fmla="*/ 485826 w 2394417"/>
                  <a:gd name="connsiteY1" fmla="*/ 86951 h 1733979"/>
                  <a:gd name="connsiteX2" fmla="*/ 1208628 w 2394417"/>
                  <a:gd name="connsiteY2" fmla="*/ 121675 h 1733979"/>
                  <a:gd name="connsiteX3" fmla="*/ 2394417 w 2394417"/>
                  <a:gd name="connsiteY3" fmla="*/ 927827 h 1733979"/>
                  <a:gd name="connsiteX4" fmla="*/ 1208628 w 2394417"/>
                  <a:gd name="connsiteY4" fmla="*/ 1733979 h 1733979"/>
                  <a:gd name="connsiteX5" fmla="*/ 22839 w 2394417"/>
                  <a:gd name="connsiteY5" fmla="*/ 927827 h 1733979"/>
                  <a:gd name="connsiteX0" fmla="*/ 22839 w 2411846"/>
                  <a:gd name="connsiteY0" fmla="*/ 897032 h 1703184"/>
                  <a:gd name="connsiteX1" fmla="*/ 485826 w 2411846"/>
                  <a:gd name="connsiteY1" fmla="*/ 56156 h 1703184"/>
                  <a:gd name="connsiteX2" fmla="*/ 1208628 w 2411846"/>
                  <a:gd name="connsiteY2" fmla="*/ 90880 h 1703184"/>
                  <a:gd name="connsiteX3" fmla="*/ 1932662 w 2411846"/>
                  <a:gd name="connsiteY3" fmla="*/ 195054 h 1703184"/>
                  <a:gd name="connsiteX4" fmla="*/ 2394417 w 2411846"/>
                  <a:gd name="connsiteY4" fmla="*/ 897032 h 1703184"/>
                  <a:gd name="connsiteX5" fmla="*/ 1208628 w 2411846"/>
                  <a:gd name="connsiteY5" fmla="*/ 1703184 h 1703184"/>
                  <a:gd name="connsiteX6" fmla="*/ 22839 w 2411846"/>
                  <a:gd name="connsiteY6" fmla="*/ 897032 h 1703184"/>
                  <a:gd name="connsiteX0" fmla="*/ 4266 w 2393273"/>
                  <a:gd name="connsiteY0" fmla="*/ 897032 h 1764875"/>
                  <a:gd name="connsiteX1" fmla="*/ 467253 w 2393273"/>
                  <a:gd name="connsiteY1" fmla="*/ 56156 h 1764875"/>
                  <a:gd name="connsiteX2" fmla="*/ 1190055 w 2393273"/>
                  <a:gd name="connsiteY2" fmla="*/ 90880 h 1764875"/>
                  <a:gd name="connsiteX3" fmla="*/ 1914089 w 2393273"/>
                  <a:gd name="connsiteY3" fmla="*/ 195054 h 1764875"/>
                  <a:gd name="connsiteX4" fmla="*/ 2375844 w 2393273"/>
                  <a:gd name="connsiteY4" fmla="*/ 897032 h 1764875"/>
                  <a:gd name="connsiteX5" fmla="*/ 1190055 w 2393273"/>
                  <a:gd name="connsiteY5" fmla="*/ 1703184 h 1764875"/>
                  <a:gd name="connsiteX6" fmla="*/ 293632 w 2393273"/>
                  <a:gd name="connsiteY6" fmla="*/ 1618739 h 1764875"/>
                  <a:gd name="connsiteX7" fmla="*/ 4266 w 2393273"/>
                  <a:gd name="connsiteY7" fmla="*/ 897032 h 1764875"/>
                  <a:gd name="connsiteX0" fmla="*/ 4266 w 2378619"/>
                  <a:gd name="connsiteY0" fmla="*/ 897032 h 1772379"/>
                  <a:gd name="connsiteX1" fmla="*/ 467253 w 2378619"/>
                  <a:gd name="connsiteY1" fmla="*/ 56156 h 1772379"/>
                  <a:gd name="connsiteX2" fmla="*/ 1190055 w 2378619"/>
                  <a:gd name="connsiteY2" fmla="*/ 90880 h 1772379"/>
                  <a:gd name="connsiteX3" fmla="*/ 1914089 w 2378619"/>
                  <a:gd name="connsiteY3" fmla="*/ 195054 h 1772379"/>
                  <a:gd name="connsiteX4" fmla="*/ 2375844 w 2378619"/>
                  <a:gd name="connsiteY4" fmla="*/ 897032 h 1772379"/>
                  <a:gd name="connsiteX5" fmla="*/ 1902513 w 2378619"/>
                  <a:gd name="connsiteY5" fmla="*/ 1711336 h 1772379"/>
                  <a:gd name="connsiteX6" fmla="*/ 1190055 w 2378619"/>
                  <a:gd name="connsiteY6" fmla="*/ 1703184 h 1772379"/>
                  <a:gd name="connsiteX7" fmla="*/ 293632 w 2378619"/>
                  <a:gd name="connsiteY7" fmla="*/ 1618739 h 1772379"/>
                  <a:gd name="connsiteX8" fmla="*/ 4266 w 2378619"/>
                  <a:gd name="connsiteY8" fmla="*/ 897032 h 1772379"/>
                  <a:gd name="connsiteX0" fmla="*/ 4266 w 2434751"/>
                  <a:gd name="connsiteY0" fmla="*/ 897032 h 1772379"/>
                  <a:gd name="connsiteX1" fmla="*/ 467253 w 2434751"/>
                  <a:gd name="connsiteY1" fmla="*/ 56156 h 1772379"/>
                  <a:gd name="connsiteX2" fmla="*/ 1190055 w 2434751"/>
                  <a:gd name="connsiteY2" fmla="*/ 90880 h 1772379"/>
                  <a:gd name="connsiteX3" fmla="*/ 1914089 w 2434751"/>
                  <a:gd name="connsiteY3" fmla="*/ 195054 h 1772379"/>
                  <a:gd name="connsiteX4" fmla="*/ 2388650 w 2434751"/>
                  <a:gd name="connsiteY4" fmla="*/ 426546 h 1772379"/>
                  <a:gd name="connsiteX5" fmla="*/ 2375844 w 2434751"/>
                  <a:gd name="connsiteY5" fmla="*/ 897032 h 1772379"/>
                  <a:gd name="connsiteX6" fmla="*/ 1902513 w 2434751"/>
                  <a:gd name="connsiteY6" fmla="*/ 1711336 h 1772379"/>
                  <a:gd name="connsiteX7" fmla="*/ 1190055 w 2434751"/>
                  <a:gd name="connsiteY7" fmla="*/ 1703184 h 1772379"/>
                  <a:gd name="connsiteX8" fmla="*/ 293632 w 2434751"/>
                  <a:gd name="connsiteY8" fmla="*/ 1618739 h 1772379"/>
                  <a:gd name="connsiteX9" fmla="*/ 4266 w 2434751"/>
                  <a:gd name="connsiteY9" fmla="*/ 897032 h 1772379"/>
                  <a:gd name="connsiteX0" fmla="*/ 4266 w 2531835"/>
                  <a:gd name="connsiteY0" fmla="*/ 897032 h 1749793"/>
                  <a:gd name="connsiteX1" fmla="*/ 467253 w 2531835"/>
                  <a:gd name="connsiteY1" fmla="*/ 56156 h 1749793"/>
                  <a:gd name="connsiteX2" fmla="*/ 1190055 w 2531835"/>
                  <a:gd name="connsiteY2" fmla="*/ 90880 h 1749793"/>
                  <a:gd name="connsiteX3" fmla="*/ 1914089 w 2531835"/>
                  <a:gd name="connsiteY3" fmla="*/ 195054 h 1749793"/>
                  <a:gd name="connsiteX4" fmla="*/ 2388650 w 2531835"/>
                  <a:gd name="connsiteY4" fmla="*/ 426546 h 1749793"/>
                  <a:gd name="connsiteX5" fmla="*/ 2375844 w 2531835"/>
                  <a:gd name="connsiteY5" fmla="*/ 897032 h 1749793"/>
                  <a:gd name="connsiteX6" fmla="*/ 2515971 w 2531835"/>
                  <a:gd name="connsiteY6" fmla="*/ 1387245 h 1749793"/>
                  <a:gd name="connsiteX7" fmla="*/ 1902513 w 2531835"/>
                  <a:gd name="connsiteY7" fmla="*/ 1711336 h 1749793"/>
                  <a:gd name="connsiteX8" fmla="*/ 1190055 w 2531835"/>
                  <a:gd name="connsiteY8" fmla="*/ 1703184 h 1749793"/>
                  <a:gd name="connsiteX9" fmla="*/ 293632 w 2531835"/>
                  <a:gd name="connsiteY9" fmla="*/ 1618739 h 1749793"/>
                  <a:gd name="connsiteX10" fmla="*/ 4266 w 2531835"/>
                  <a:gd name="connsiteY10" fmla="*/ 897032 h 17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1835" h="1749793">
                    <a:moveTo>
                      <a:pt x="4266" y="897032"/>
                    </a:moveTo>
                    <a:cubicBezTo>
                      <a:pt x="33203" y="636602"/>
                      <a:pt x="269622" y="190515"/>
                      <a:pt x="467253" y="56156"/>
                    </a:cubicBezTo>
                    <a:cubicBezTo>
                      <a:pt x="664885" y="-78203"/>
                      <a:pt x="948916" y="67730"/>
                      <a:pt x="1190055" y="90880"/>
                    </a:cubicBezTo>
                    <a:cubicBezTo>
                      <a:pt x="1431194" y="114030"/>
                      <a:pt x="1735544" y="114031"/>
                      <a:pt x="1914089" y="195054"/>
                    </a:cubicBezTo>
                    <a:cubicBezTo>
                      <a:pt x="2092634" y="276077"/>
                      <a:pt x="2311691" y="309550"/>
                      <a:pt x="2388650" y="426546"/>
                    </a:cubicBezTo>
                    <a:cubicBezTo>
                      <a:pt x="2465609" y="543542"/>
                      <a:pt x="2398993" y="767781"/>
                      <a:pt x="2375844" y="897032"/>
                    </a:cubicBezTo>
                    <a:cubicBezTo>
                      <a:pt x="2352695" y="1026283"/>
                      <a:pt x="2594859" y="1251528"/>
                      <a:pt x="2515971" y="1387245"/>
                    </a:cubicBezTo>
                    <a:cubicBezTo>
                      <a:pt x="2437083" y="1522962"/>
                      <a:pt x="2079129" y="1627814"/>
                      <a:pt x="1902513" y="1711336"/>
                    </a:cubicBezTo>
                    <a:cubicBezTo>
                      <a:pt x="1725897" y="1794858"/>
                      <a:pt x="1458202" y="1718617"/>
                      <a:pt x="1190055" y="1703184"/>
                    </a:cubicBezTo>
                    <a:cubicBezTo>
                      <a:pt x="921908" y="1687751"/>
                      <a:pt x="491264" y="1753098"/>
                      <a:pt x="293632" y="1618739"/>
                    </a:cubicBezTo>
                    <a:cubicBezTo>
                      <a:pt x="96001" y="1484380"/>
                      <a:pt x="-24671" y="1157462"/>
                      <a:pt x="4266" y="897032"/>
                    </a:cubicBezTo>
                    <a:close/>
                  </a:path>
                </a:pathLst>
              </a:custGeom>
              <a:solidFill>
                <a:srgbClr val="92D050"/>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mbria" panose="02040503050406030204" pitchFamily="18" charset="0"/>
                  <a:ea typeface="Cambria" panose="02040503050406030204" pitchFamily="18" charset="0"/>
                </a:endParaRPr>
              </a:p>
            </p:txBody>
          </p:sp>
          <p:sp>
            <p:nvSpPr>
              <p:cNvPr id="20" name="Rectangle 19"/>
              <p:cNvSpPr/>
              <p:nvPr/>
            </p:nvSpPr>
            <p:spPr>
              <a:xfrm>
                <a:off x="6621963" y="1521240"/>
                <a:ext cx="2469396" cy="1499113"/>
              </a:xfrm>
              <a:prstGeom prst="rect">
                <a:avLst/>
              </a:prstGeom>
            </p:spPr>
            <p:txBody>
              <a:bodyPr wrap="none">
                <a:spAutoFit/>
              </a:bodyPr>
              <a:lstStyle/>
              <a:p>
                <a:r>
                  <a:rPr lang="en-US" sz="5400" dirty="0" err="1">
                    <a:latin typeface="Cambria" panose="02040503050406030204" pitchFamily="18" charset="0"/>
                    <a:ea typeface="Cambria" panose="02040503050406030204" pitchFamily="18" charset="0"/>
                  </a:rPr>
                  <a:t>lúp</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xúp</a:t>
                </a:r>
                <a:r>
                  <a:rPr lang="en-US" sz="5400" dirty="0">
                    <a:latin typeface="Cambria" panose="02040503050406030204" pitchFamily="18" charset="0"/>
                    <a:ea typeface="Cambria" panose="02040503050406030204" pitchFamily="18" charset="0"/>
                  </a:rPr>
                  <a:t> </a:t>
                </a:r>
                <a:endParaRPr lang="en-GB" sz="5400" dirty="0">
                  <a:latin typeface="Cambria" panose="02040503050406030204" pitchFamily="18" charset="0"/>
                  <a:ea typeface="Cambria" panose="02040503050406030204" pitchFamily="18" charset="0"/>
                </a:endParaRPr>
              </a:p>
            </p:txBody>
          </p:sp>
        </p:grpSp>
        <p:sp>
          <p:nvSpPr>
            <p:cNvPr id="31" name="Rounded Rectangle 11"/>
            <p:cNvSpPr/>
            <p:nvPr/>
          </p:nvSpPr>
          <p:spPr>
            <a:xfrm>
              <a:off x="3201208" y="2969764"/>
              <a:ext cx="8705677" cy="1131122"/>
            </a:xfrm>
            <a:custGeom>
              <a:avLst/>
              <a:gdLst>
                <a:gd name="connsiteX0" fmla="*/ 0 w 8172450"/>
                <a:gd name="connsiteY0" fmla="*/ 308271 h 1849587"/>
                <a:gd name="connsiteX1" fmla="*/ 308271 w 8172450"/>
                <a:gd name="connsiteY1" fmla="*/ 0 h 1849587"/>
                <a:gd name="connsiteX2" fmla="*/ 7864179 w 8172450"/>
                <a:gd name="connsiteY2" fmla="*/ 0 h 1849587"/>
                <a:gd name="connsiteX3" fmla="*/ 8172450 w 8172450"/>
                <a:gd name="connsiteY3" fmla="*/ 308271 h 1849587"/>
                <a:gd name="connsiteX4" fmla="*/ 8172450 w 8172450"/>
                <a:gd name="connsiteY4" fmla="*/ 1541316 h 1849587"/>
                <a:gd name="connsiteX5" fmla="*/ 7864179 w 8172450"/>
                <a:gd name="connsiteY5" fmla="*/ 1849587 h 1849587"/>
                <a:gd name="connsiteX6" fmla="*/ 308271 w 8172450"/>
                <a:gd name="connsiteY6" fmla="*/ 1849587 h 1849587"/>
                <a:gd name="connsiteX7" fmla="*/ 0 w 8172450"/>
                <a:gd name="connsiteY7" fmla="*/ 1541316 h 1849587"/>
                <a:gd name="connsiteX8" fmla="*/ 0 w 8172450"/>
                <a:gd name="connsiteY8" fmla="*/ 308271 h 1849587"/>
                <a:gd name="connsiteX0" fmla="*/ 0 w 8172450"/>
                <a:gd name="connsiteY0" fmla="*/ 308368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308271 w 8172450"/>
                <a:gd name="connsiteY7" fmla="*/ 1849684 h 1849684"/>
                <a:gd name="connsiteX8" fmla="*/ 0 w 8172450"/>
                <a:gd name="connsiteY8" fmla="*/ 1541413 h 1849684"/>
                <a:gd name="connsiteX9" fmla="*/ 0 w 8172450"/>
                <a:gd name="connsiteY9" fmla="*/ 308368 h 1849684"/>
                <a:gd name="connsiteX0" fmla="*/ 214313 w 8172450"/>
                <a:gd name="connsiteY0" fmla="*/ 436956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308271 w 8172450"/>
                <a:gd name="connsiteY7" fmla="*/ 1849684 h 1849684"/>
                <a:gd name="connsiteX8" fmla="*/ 0 w 8172450"/>
                <a:gd name="connsiteY8" fmla="*/ 1541413 h 1849684"/>
                <a:gd name="connsiteX9" fmla="*/ 214313 w 8172450"/>
                <a:gd name="connsiteY9" fmla="*/ 436956 h 1849684"/>
                <a:gd name="connsiteX0" fmla="*/ 214313 w 8172450"/>
                <a:gd name="connsiteY0" fmla="*/ 436956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594021 w 8172450"/>
                <a:gd name="connsiteY7" fmla="*/ 1649659 h 1849684"/>
                <a:gd name="connsiteX8" fmla="*/ 0 w 8172450"/>
                <a:gd name="connsiteY8" fmla="*/ 1541413 h 1849684"/>
                <a:gd name="connsiteX9" fmla="*/ 214313 w 8172450"/>
                <a:gd name="connsiteY9" fmla="*/ 436956 h 1849684"/>
                <a:gd name="connsiteX0" fmla="*/ 214313 w 8472487"/>
                <a:gd name="connsiteY0" fmla="*/ 436956 h 1849684"/>
                <a:gd name="connsiteX1" fmla="*/ 308271 w 8472487"/>
                <a:gd name="connsiteY1" fmla="*/ 97 h 1849684"/>
                <a:gd name="connsiteX2" fmla="*/ 1357313 w 8472487"/>
                <a:gd name="connsiteY2" fmla="*/ 89344 h 1849684"/>
                <a:gd name="connsiteX3" fmla="*/ 7864179 w 8472487"/>
                <a:gd name="connsiteY3" fmla="*/ 97 h 1849684"/>
                <a:gd name="connsiteX4" fmla="*/ 8472487 w 8472487"/>
                <a:gd name="connsiteY4" fmla="*/ 651268 h 1849684"/>
                <a:gd name="connsiteX5" fmla="*/ 8172450 w 8472487"/>
                <a:gd name="connsiteY5" fmla="*/ 1541413 h 1849684"/>
                <a:gd name="connsiteX6" fmla="*/ 7864179 w 8472487"/>
                <a:gd name="connsiteY6" fmla="*/ 1849684 h 1849684"/>
                <a:gd name="connsiteX7" fmla="*/ 594021 w 8472487"/>
                <a:gd name="connsiteY7" fmla="*/ 1649659 h 1849684"/>
                <a:gd name="connsiteX8" fmla="*/ 0 w 8472487"/>
                <a:gd name="connsiteY8" fmla="*/ 1541413 h 1849684"/>
                <a:gd name="connsiteX9" fmla="*/ 214313 w 8472487"/>
                <a:gd name="connsiteY9" fmla="*/ 436956 h 1849684"/>
                <a:gd name="connsiteX0" fmla="*/ 214313 w 8472487"/>
                <a:gd name="connsiteY0" fmla="*/ 536919 h 1949647"/>
                <a:gd name="connsiteX1" fmla="*/ 308271 w 8472487"/>
                <a:gd name="connsiteY1" fmla="*/ 100060 h 1949647"/>
                <a:gd name="connsiteX2" fmla="*/ 1357313 w 8472487"/>
                <a:gd name="connsiteY2" fmla="*/ 189307 h 1949647"/>
                <a:gd name="connsiteX3" fmla="*/ 6478291 w 8472487"/>
                <a:gd name="connsiteY3" fmla="*/ 48 h 1949647"/>
                <a:gd name="connsiteX4" fmla="*/ 8472487 w 8472487"/>
                <a:gd name="connsiteY4" fmla="*/ 751231 h 1949647"/>
                <a:gd name="connsiteX5" fmla="*/ 8172450 w 8472487"/>
                <a:gd name="connsiteY5" fmla="*/ 1641376 h 1949647"/>
                <a:gd name="connsiteX6" fmla="*/ 7864179 w 8472487"/>
                <a:gd name="connsiteY6" fmla="*/ 1949647 h 1949647"/>
                <a:gd name="connsiteX7" fmla="*/ 594021 w 8472487"/>
                <a:gd name="connsiteY7" fmla="*/ 1749622 h 1949647"/>
                <a:gd name="connsiteX8" fmla="*/ 0 w 8472487"/>
                <a:gd name="connsiteY8" fmla="*/ 1641376 h 1949647"/>
                <a:gd name="connsiteX9" fmla="*/ 214313 w 8472487"/>
                <a:gd name="connsiteY9" fmla="*/ 536919 h 1949647"/>
                <a:gd name="connsiteX0" fmla="*/ 214313 w 8472487"/>
                <a:gd name="connsiteY0" fmla="*/ 536919 h 1949647"/>
                <a:gd name="connsiteX1" fmla="*/ 308271 w 8472487"/>
                <a:gd name="connsiteY1" fmla="*/ 100060 h 1949647"/>
                <a:gd name="connsiteX2" fmla="*/ 1357313 w 8472487"/>
                <a:gd name="connsiteY2" fmla="*/ 189307 h 1949647"/>
                <a:gd name="connsiteX3" fmla="*/ 6478291 w 8472487"/>
                <a:gd name="connsiteY3" fmla="*/ 48 h 1949647"/>
                <a:gd name="connsiteX4" fmla="*/ 7786688 w 8472487"/>
                <a:gd name="connsiteY4" fmla="*/ 203596 h 1949647"/>
                <a:gd name="connsiteX5" fmla="*/ 8472487 w 8472487"/>
                <a:gd name="connsiteY5" fmla="*/ 751231 h 1949647"/>
                <a:gd name="connsiteX6" fmla="*/ 8172450 w 8472487"/>
                <a:gd name="connsiteY6" fmla="*/ 1641376 h 1949647"/>
                <a:gd name="connsiteX7" fmla="*/ 7864179 w 8472487"/>
                <a:gd name="connsiteY7" fmla="*/ 1949647 h 1949647"/>
                <a:gd name="connsiteX8" fmla="*/ 594021 w 8472487"/>
                <a:gd name="connsiteY8" fmla="*/ 1749622 h 1949647"/>
                <a:gd name="connsiteX9" fmla="*/ 0 w 8472487"/>
                <a:gd name="connsiteY9" fmla="*/ 1641376 h 1949647"/>
                <a:gd name="connsiteX10" fmla="*/ 214313 w 8472487"/>
                <a:gd name="connsiteY10" fmla="*/ 536919 h 1949647"/>
                <a:gd name="connsiteX0" fmla="*/ 214313 w 8472487"/>
                <a:gd name="connsiteY0" fmla="*/ 536919 h 1964371"/>
                <a:gd name="connsiteX1" fmla="*/ 308271 w 8472487"/>
                <a:gd name="connsiteY1" fmla="*/ 100060 h 1964371"/>
                <a:gd name="connsiteX2" fmla="*/ 1357313 w 8472487"/>
                <a:gd name="connsiteY2" fmla="*/ 189307 h 1964371"/>
                <a:gd name="connsiteX3" fmla="*/ 6478291 w 8472487"/>
                <a:gd name="connsiteY3" fmla="*/ 48 h 1964371"/>
                <a:gd name="connsiteX4" fmla="*/ 7786688 w 8472487"/>
                <a:gd name="connsiteY4" fmla="*/ 203596 h 1964371"/>
                <a:gd name="connsiteX5" fmla="*/ 8472487 w 8472487"/>
                <a:gd name="connsiteY5" fmla="*/ 751231 h 1964371"/>
                <a:gd name="connsiteX6" fmla="*/ 8172450 w 8472487"/>
                <a:gd name="connsiteY6" fmla="*/ 1641376 h 1964371"/>
                <a:gd name="connsiteX7" fmla="*/ 7864179 w 8472487"/>
                <a:gd name="connsiteY7" fmla="*/ 1949647 h 1964371"/>
                <a:gd name="connsiteX8" fmla="*/ 5157788 w 8472487"/>
                <a:gd name="connsiteY8" fmla="*/ 1960958 h 1964371"/>
                <a:gd name="connsiteX9" fmla="*/ 594021 w 8472487"/>
                <a:gd name="connsiteY9" fmla="*/ 1749622 h 1964371"/>
                <a:gd name="connsiteX10" fmla="*/ 0 w 8472487"/>
                <a:gd name="connsiteY10" fmla="*/ 1641376 h 1964371"/>
                <a:gd name="connsiteX11" fmla="*/ 214313 w 8472487"/>
                <a:gd name="connsiteY11" fmla="*/ 536919 h 1964371"/>
                <a:gd name="connsiteX0" fmla="*/ 214313 w 8472487"/>
                <a:gd name="connsiteY0" fmla="*/ 536919 h 1964371"/>
                <a:gd name="connsiteX1" fmla="*/ 308271 w 8472487"/>
                <a:gd name="connsiteY1" fmla="*/ 100060 h 1964371"/>
                <a:gd name="connsiteX2" fmla="*/ 1357313 w 8472487"/>
                <a:gd name="connsiteY2" fmla="*/ 189307 h 1964371"/>
                <a:gd name="connsiteX3" fmla="*/ 6478291 w 8472487"/>
                <a:gd name="connsiteY3" fmla="*/ 48 h 1964371"/>
                <a:gd name="connsiteX4" fmla="*/ 7786688 w 8472487"/>
                <a:gd name="connsiteY4" fmla="*/ 203596 h 1964371"/>
                <a:gd name="connsiteX5" fmla="*/ 8472487 w 8472487"/>
                <a:gd name="connsiteY5" fmla="*/ 751231 h 1964371"/>
                <a:gd name="connsiteX6" fmla="*/ 8172450 w 8472487"/>
                <a:gd name="connsiteY6" fmla="*/ 1641376 h 1964371"/>
                <a:gd name="connsiteX7" fmla="*/ 7864179 w 8472487"/>
                <a:gd name="connsiteY7" fmla="*/ 1949647 h 1964371"/>
                <a:gd name="connsiteX8" fmla="*/ 5157788 w 8472487"/>
                <a:gd name="connsiteY8" fmla="*/ 1960958 h 1964371"/>
                <a:gd name="connsiteX9" fmla="*/ 594021 w 8472487"/>
                <a:gd name="connsiteY9" fmla="*/ 1749622 h 1964371"/>
                <a:gd name="connsiteX10" fmla="*/ 0 w 8472487"/>
                <a:gd name="connsiteY10" fmla="*/ 1641376 h 1964371"/>
                <a:gd name="connsiteX11" fmla="*/ 214313 w 8472487"/>
                <a:gd name="connsiteY11" fmla="*/ 536919 h 196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2487" h="1964371">
                  <a:moveTo>
                    <a:pt x="214313" y="536919"/>
                  </a:moveTo>
                  <a:cubicBezTo>
                    <a:pt x="214313" y="366666"/>
                    <a:pt x="138018" y="100060"/>
                    <a:pt x="308271" y="100060"/>
                  </a:cubicBezTo>
                  <a:cubicBezTo>
                    <a:pt x="519839" y="96472"/>
                    <a:pt x="1145745" y="192895"/>
                    <a:pt x="1357313" y="189307"/>
                  </a:cubicBezTo>
                  <a:cubicBezTo>
                    <a:pt x="3664381" y="192895"/>
                    <a:pt x="4171223" y="-3540"/>
                    <a:pt x="6478291" y="48"/>
                  </a:cubicBezTo>
                  <a:cubicBezTo>
                    <a:pt x="7521279" y="19098"/>
                    <a:pt x="7454322" y="78399"/>
                    <a:pt x="7786688" y="203596"/>
                  </a:cubicBezTo>
                  <a:cubicBezTo>
                    <a:pt x="8119054" y="328793"/>
                    <a:pt x="8379618" y="528270"/>
                    <a:pt x="8472487" y="751231"/>
                  </a:cubicBezTo>
                  <a:lnTo>
                    <a:pt x="8172450" y="1641376"/>
                  </a:lnTo>
                  <a:cubicBezTo>
                    <a:pt x="8172450" y="1811629"/>
                    <a:pt x="8034432" y="1949647"/>
                    <a:pt x="7864179" y="1949647"/>
                  </a:cubicBezTo>
                  <a:cubicBezTo>
                    <a:pt x="7128736" y="1934367"/>
                    <a:pt x="5893231" y="1976238"/>
                    <a:pt x="5157788" y="1960958"/>
                  </a:cubicBezTo>
                  <a:lnTo>
                    <a:pt x="594021" y="1749622"/>
                  </a:lnTo>
                  <a:cubicBezTo>
                    <a:pt x="423768" y="1749622"/>
                    <a:pt x="0" y="1811629"/>
                    <a:pt x="0" y="1641376"/>
                  </a:cubicBezTo>
                  <a:lnTo>
                    <a:pt x="214313" y="536919"/>
                  </a:lnTo>
                  <a:close/>
                </a:path>
              </a:pathLst>
            </a:cu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Cambria" panose="02040503050406030204" pitchFamily="18" charset="0"/>
                  <a:ea typeface="Cambria" panose="02040503050406030204" pitchFamily="18" charset="0"/>
                </a:rPr>
                <a:t>Ở </a:t>
              </a:r>
              <a:r>
                <a:rPr lang="en-GB" sz="2800" dirty="0" err="1">
                  <a:solidFill>
                    <a:schemeClr val="tx1"/>
                  </a:solidFill>
                  <a:latin typeface="Cambria" panose="02040503050406030204" pitchFamily="18" charset="0"/>
                  <a:ea typeface="Cambria" panose="02040503050406030204" pitchFamily="18" charset="0"/>
                </a:rPr>
                <a:t>gần</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nhau</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thấp</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và</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sàn</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sàn</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như</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nhau</a:t>
              </a:r>
              <a:endParaRPr lang="en-GB" sz="2800" dirty="0">
                <a:solidFill>
                  <a:schemeClr val="tx1"/>
                </a:solidFill>
                <a:latin typeface="Cambria" panose="02040503050406030204" pitchFamily="18" charset="0"/>
                <a:ea typeface="Cambria" panose="02040503050406030204" pitchFamily="18" charset="0"/>
              </a:endParaRPr>
            </a:p>
          </p:txBody>
        </p:sp>
      </p:grpSp>
      <p:grpSp>
        <p:nvGrpSpPr>
          <p:cNvPr id="30" name="Group 29"/>
          <p:cNvGrpSpPr/>
          <p:nvPr/>
        </p:nvGrpSpPr>
        <p:grpSpPr>
          <a:xfrm>
            <a:off x="608879" y="5509690"/>
            <a:ext cx="11109195" cy="1169513"/>
            <a:chOff x="608879" y="5509690"/>
            <a:chExt cx="11109195" cy="1169513"/>
          </a:xfrm>
        </p:grpSpPr>
        <p:grpSp>
          <p:nvGrpSpPr>
            <p:cNvPr id="27" name="Group 26"/>
            <p:cNvGrpSpPr/>
            <p:nvPr/>
          </p:nvGrpSpPr>
          <p:grpSpPr>
            <a:xfrm>
              <a:off x="608879" y="5509690"/>
              <a:ext cx="2781745" cy="1143313"/>
              <a:chOff x="1560463" y="4218061"/>
              <a:chExt cx="2948033" cy="1705030"/>
            </a:xfrm>
          </p:grpSpPr>
          <p:sp>
            <p:nvSpPr>
              <p:cNvPr id="25" name="Oval 21"/>
              <p:cNvSpPr/>
              <p:nvPr/>
            </p:nvSpPr>
            <p:spPr>
              <a:xfrm>
                <a:off x="1560463" y="4218061"/>
                <a:ext cx="2948033" cy="1705030"/>
              </a:xfrm>
              <a:custGeom>
                <a:avLst/>
                <a:gdLst>
                  <a:gd name="connsiteX0" fmla="*/ 0 w 2371577"/>
                  <a:gd name="connsiteY0" fmla="*/ 806152 h 1612304"/>
                  <a:gd name="connsiteX1" fmla="*/ 1185789 w 2371577"/>
                  <a:gd name="connsiteY1" fmla="*/ 0 h 1612304"/>
                  <a:gd name="connsiteX2" fmla="*/ 2371578 w 2371577"/>
                  <a:gd name="connsiteY2" fmla="*/ 806152 h 1612304"/>
                  <a:gd name="connsiteX3" fmla="*/ 1185789 w 2371577"/>
                  <a:gd name="connsiteY3" fmla="*/ 1612304 h 1612304"/>
                  <a:gd name="connsiteX4" fmla="*/ 0 w 2371577"/>
                  <a:gd name="connsiteY4" fmla="*/ 806152 h 1612304"/>
                  <a:gd name="connsiteX0" fmla="*/ 22839 w 2394417"/>
                  <a:gd name="connsiteY0" fmla="*/ 927827 h 1733979"/>
                  <a:gd name="connsiteX1" fmla="*/ 485826 w 2394417"/>
                  <a:gd name="connsiteY1" fmla="*/ 86951 h 1733979"/>
                  <a:gd name="connsiteX2" fmla="*/ 1208628 w 2394417"/>
                  <a:gd name="connsiteY2" fmla="*/ 121675 h 1733979"/>
                  <a:gd name="connsiteX3" fmla="*/ 2394417 w 2394417"/>
                  <a:gd name="connsiteY3" fmla="*/ 927827 h 1733979"/>
                  <a:gd name="connsiteX4" fmla="*/ 1208628 w 2394417"/>
                  <a:gd name="connsiteY4" fmla="*/ 1733979 h 1733979"/>
                  <a:gd name="connsiteX5" fmla="*/ 22839 w 2394417"/>
                  <a:gd name="connsiteY5" fmla="*/ 927827 h 1733979"/>
                  <a:gd name="connsiteX0" fmla="*/ 22839 w 2411846"/>
                  <a:gd name="connsiteY0" fmla="*/ 897032 h 1703184"/>
                  <a:gd name="connsiteX1" fmla="*/ 485826 w 2411846"/>
                  <a:gd name="connsiteY1" fmla="*/ 56156 h 1703184"/>
                  <a:gd name="connsiteX2" fmla="*/ 1208628 w 2411846"/>
                  <a:gd name="connsiteY2" fmla="*/ 90880 h 1703184"/>
                  <a:gd name="connsiteX3" fmla="*/ 1932662 w 2411846"/>
                  <a:gd name="connsiteY3" fmla="*/ 195054 h 1703184"/>
                  <a:gd name="connsiteX4" fmla="*/ 2394417 w 2411846"/>
                  <a:gd name="connsiteY4" fmla="*/ 897032 h 1703184"/>
                  <a:gd name="connsiteX5" fmla="*/ 1208628 w 2411846"/>
                  <a:gd name="connsiteY5" fmla="*/ 1703184 h 1703184"/>
                  <a:gd name="connsiteX6" fmla="*/ 22839 w 2411846"/>
                  <a:gd name="connsiteY6" fmla="*/ 897032 h 1703184"/>
                  <a:gd name="connsiteX0" fmla="*/ 4266 w 2393273"/>
                  <a:gd name="connsiteY0" fmla="*/ 897032 h 1764875"/>
                  <a:gd name="connsiteX1" fmla="*/ 467253 w 2393273"/>
                  <a:gd name="connsiteY1" fmla="*/ 56156 h 1764875"/>
                  <a:gd name="connsiteX2" fmla="*/ 1190055 w 2393273"/>
                  <a:gd name="connsiteY2" fmla="*/ 90880 h 1764875"/>
                  <a:gd name="connsiteX3" fmla="*/ 1914089 w 2393273"/>
                  <a:gd name="connsiteY3" fmla="*/ 195054 h 1764875"/>
                  <a:gd name="connsiteX4" fmla="*/ 2375844 w 2393273"/>
                  <a:gd name="connsiteY4" fmla="*/ 897032 h 1764875"/>
                  <a:gd name="connsiteX5" fmla="*/ 1190055 w 2393273"/>
                  <a:gd name="connsiteY5" fmla="*/ 1703184 h 1764875"/>
                  <a:gd name="connsiteX6" fmla="*/ 293632 w 2393273"/>
                  <a:gd name="connsiteY6" fmla="*/ 1618739 h 1764875"/>
                  <a:gd name="connsiteX7" fmla="*/ 4266 w 2393273"/>
                  <a:gd name="connsiteY7" fmla="*/ 897032 h 1764875"/>
                  <a:gd name="connsiteX0" fmla="*/ 4266 w 2378619"/>
                  <a:gd name="connsiteY0" fmla="*/ 897032 h 1772379"/>
                  <a:gd name="connsiteX1" fmla="*/ 467253 w 2378619"/>
                  <a:gd name="connsiteY1" fmla="*/ 56156 h 1772379"/>
                  <a:gd name="connsiteX2" fmla="*/ 1190055 w 2378619"/>
                  <a:gd name="connsiteY2" fmla="*/ 90880 h 1772379"/>
                  <a:gd name="connsiteX3" fmla="*/ 1914089 w 2378619"/>
                  <a:gd name="connsiteY3" fmla="*/ 195054 h 1772379"/>
                  <a:gd name="connsiteX4" fmla="*/ 2375844 w 2378619"/>
                  <a:gd name="connsiteY4" fmla="*/ 897032 h 1772379"/>
                  <a:gd name="connsiteX5" fmla="*/ 1902513 w 2378619"/>
                  <a:gd name="connsiteY5" fmla="*/ 1711336 h 1772379"/>
                  <a:gd name="connsiteX6" fmla="*/ 1190055 w 2378619"/>
                  <a:gd name="connsiteY6" fmla="*/ 1703184 h 1772379"/>
                  <a:gd name="connsiteX7" fmla="*/ 293632 w 2378619"/>
                  <a:gd name="connsiteY7" fmla="*/ 1618739 h 1772379"/>
                  <a:gd name="connsiteX8" fmla="*/ 4266 w 2378619"/>
                  <a:gd name="connsiteY8" fmla="*/ 897032 h 1772379"/>
                  <a:gd name="connsiteX0" fmla="*/ 4266 w 2434751"/>
                  <a:gd name="connsiteY0" fmla="*/ 897032 h 1772379"/>
                  <a:gd name="connsiteX1" fmla="*/ 467253 w 2434751"/>
                  <a:gd name="connsiteY1" fmla="*/ 56156 h 1772379"/>
                  <a:gd name="connsiteX2" fmla="*/ 1190055 w 2434751"/>
                  <a:gd name="connsiteY2" fmla="*/ 90880 h 1772379"/>
                  <a:gd name="connsiteX3" fmla="*/ 1914089 w 2434751"/>
                  <a:gd name="connsiteY3" fmla="*/ 195054 h 1772379"/>
                  <a:gd name="connsiteX4" fmla="*/ 2388650 w 2434751"/>
                  <a:gd name="connsiteY4" fmla="*/ 426546 h 1772379"/>
                  <a:gd name="connsiteX5" fmla="*/ 2375844 w 2434751"/>
                  <a:gd name="connsiteY5" fmla="*/ 897032 h 1772379"/>
                  <a:gd name="connsiteX6" fmla="*/ 1902513 w 2434751"/>
                  <a:gd name="connsiteY6" fmla="*/ 1711336 h 1772379"/>
                  <a:gd name="connsiteX7" fmla="*/ 1190055 w 2434751"/>
                  <a:gd name="connsiteY7" fmla="*/ 1703184 h 1772379"/>
                  <a:gd name="connsiteX8" fmla="*/ 293632 w 2434751"/>
                  <a:gd name="connsiteY8" fmla="*/ 1618739 h 1772379"/>
                  <a:gd name="connsiteX9" fmla="*/ 4266 w 2434751"/>
                  <a:gd name="connsiteY9" fmla="*/ 897032 h 1772379"/>
                  <a:gd name="connsiteX0" fmla="*/ 4266 w 2531835"/>
                  <a:gd name="connsiteY0" fmla="*/ 897032 h 1749793"/>
                  <a:gd name="connsiteX1" fmla="*/ 467253 w 2531835"/>
                  <a:gd name="connsiteY1" fmla="*/ 56156 h 1749793"/>
                  <a:gd name="connsiteX2" fmla="*/ 1190055 w 2531835"/>
                  <a:gd name="connsiteY2" fmla="*/ 90880 h 1749793"/>
                  <a:gd name="connsiteX3" fmla="*/ 1914089 w 2531835"/>
                  <a:gd name="connsiteY3" fmla="*/ 195054 h 1749793"/>
                  <a:gd name="connsiteX4" fmla="*/ 2388650 w 2531835"/>
                  <a:gd name="connsiteY4" fmla="*/ 426546 h 1749793"/>
                  <a:gd name="connsiteX5" fmla="*/ 2375844 w 2531835"/>
                  <a:gd name="connsiteY5" fmla="*/ 897032 h 1749793"/>
                  <a:gd name="connsiteX6" fmla="*/ 2515971 w 2531835"/>
                  <a:gd name="connsiteY6" fmla="*/ 1387245 h 1749793"/>
                  <a:gd name="connsiteX7" fmla="*/ 1902513 w 2531835"/>
                  <a:gd name="connsiteY7" fmla="*/ 1711336 h 1749793"/>
                  <a:gd name="connsiteX8" fmla="*/ 1190055 w 2531835"/>
                  <a:gd name="connsiteY8" fmla="*/ 1703184 h 1749793"/>
                  <a:gd name="connsiteX9" fmla="*/ 293632 w 2531835"/>
                  <a:gd name="connsiteY9" fmla="*/ 1618739 h 1749793"/>
                  <a:gd name="connsiteX10" fmla="*/ 4266 w 2531835"/>
                  <a:gd name="connsiteY10" fmla="*/ 897032 h 17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1835" h="1749793">
                    <a:moveTo>
                      <a:pt x="4266" y="897032"/>
                    </a:moveTo>
                    <a:cubicBezTo>
                      <a:pt x="33203" y="636602"/>
                      <a:pt x="269622" y="190515"/>
                      <a:pt x="467253" y="56156"/>
                    </a:cubicBezTo>
                    <a:cubicBezTo>
                      <a:pt x="664885" y="-78203"/>
                      <a:pt x="948916" y="67730"/>
                      <a:pt x="1190055" y="90880"/>
                    </a:cubicBezTo>
                    <a:cubicBezTo>
                      <a:pt x="1431194" y="114030"/>
                      <a:pt x="1735544" y="114031"/>
                      <a:pt x="1914089" y="195054"/>
                    </a:cubicBezTo>
                    <a:cubicBezTo>
                      <a:pt x="2092634" y="276077"/>
                      <a:pt x="2311691" y="309550"/>
                      <a:pt x="2388650" y="426546"/>
                    </a:cubicBezTo>
                    <a:cubicBezTo>
                      <a:pt x="2465609" y="543542"/>
                      <a:pt x="2398993" y="767781"/>
                      <a:pt x="2375844" y="897032"/>
                    </a:cubicBezTo>
                    <a:cubicBezTo>
                      <a:pt x="2352695" y="1026283"/>
                      <a:pt x="2594859" y="1251528"/>
                      <a:pt x="2515971" y="1387245"/>
                    </a:cubicBezTo>
                    <a:cubicBezTo>
                      <a:pt x="2437083" y="1522962"/>
                      <a:pt x="2079129" y="1627814"/>
                      <a:pt x="1902513" y="1711336"/>
                    </a:cubicBezTo>
                    <a:cubicBezTo>
                      <a:pt x="1725897" y="1794858"/>
                      <a:pt x="1458202" y="1718617"/>
                      <a:pt x="1190055" y="1703184"/>
                    </a:cubicBezTo>
                    <a:cubicBezTo>
                      <a:pt x="921908" y="1687751"/>
                      <a:pt x="491264" y="1753098"/>
                      <a:pt x="293632" y="1618739"/>
                    </a:cubicBezTo>
                    <a:cubicBezTo>
                      <a:pt x="96001" y="1484380"/>
                      <a:pt x="-24671" y="1157462"/>
                      <a:pt x="4266" y="897032"/>
                    </a:cubicBezTo>
                    <a:close/>
                  </a:path>
                </a:pathLst>
              </a:custGeom>
              <a:solidFill>
                <a:schemeClr val="accent2"/>
              </a:solidFill>
              <a:ln w="3175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Cambria" panose="02040503050406030204" pitchFamily="18" charset="0"/>
                  <a:ea typeface="Cambria" panose="02040503050406030204" pitchFamily="18" charset="0"/>
                </a:endParaRPr>
              </a:p>
            </p:txBody>
          </p:sp>
          <p:sp>
            <p:nvSpPr>
              <p:cNvPr id="3" name="Rectangle 2"/>
              <p:cNvSpPr/>
              <p:nvPr/>
            </p:nvSpPr>
            <p:spPr>
              <a:xfrm>
                <a:off x="2256697" y="4313324"/>
                <a:ext cx="1437005" cy="1514665"/>
              </a:xfrm>
              <a:prstGeom prst="rect">
                <a:avLst/>
              </a:prstGeom>
            </p:spPr>
            <p:txBody>
              <a:bodyPr wrap="none">
                <a:spAutoFit/>
              </a:bodyPr>
              <a:lstStyle/>
              <a:p>
                <a:r>
                  <a:rPr lang="en-US" sz="6000" dirty="0" err="1">
                    <a:latin typeface="Cambria" panose="02040503050406030204" pitchFamily="18" charset="0"/>
                    <a:ea typeface="Cambria" panose="02040503050406030204" pitchFamily="18" charset="0"/>
                  </a:rPr>
                  <a:t>vầu</a:t>
                </a:r>
                <a:endParaRPr lang="en-GB" sz="6000" dirty="0">
                  <a:latin typeface="Cambria" panose="02040503050406030204" pitchFamily="18" charset="0"/>
                  <a:ea typeface="Cambria" panose="02040503050406030204" pitchFamily="18" charset="0"/>
                </a:endParaRPr>
              </a:p>
            </p:txBody>
          </p:sp>
        </p:grpSp>
        <p:sp>
          <p:nvSpPr>
            <p:cNvPr id="33" name="Rounded Rectangle 11"/>
            <p:cNvSpPr/>
            <p:nvPr/>
          </p:nvSpPr>
          <p:spPr>
            <a:xfrm>
              <a:off x="3012397" y="5548081"/>
              <a:ext cx="8705677" cy="1131122"/>
            </a:xfrm>
            <a:custGeom>
              <a:avLst/>
              <a:gdLst>
                <a:gd name="connsiteX0" fmla="*/ 0 w 8172450"/>
                <a:gd name="connsiteY0" fmla="*/ 308271 h 1849587"/>
                <a:gd name="connsiteX1" fmla="*/ 308271 w 8172450"/>
                <a:gd name="connsiteY1" fmla="*/ 0 h 1849587"/>
                <a:gd name="connsiteX2" fmla="*/ 7864179 w 8172450"/>
                <a:gd name="connsiteY2" fmla="*/ 0 h 1849587"/>
                <a:gd name="connsiteX3" fmla="*/ 8172450 w 8172450"/>
                <a:gd name="connsiteY3" fmla="*/ 308271 h 1849587"/>
                <a:gd name="connsiteX4" fmla="*/ 8172450 w 8172450"/>
                <a:gd name="connsiteY4" fmla="*/ 1541316 h 1849587"/>
                <a:gd name="connsiteX5" fmla="*/ 7864179 w 8172450"/>
                <a:gd name="connsiteY5" fmla="*/ 1849587 h 1849587"/>
                <a:gd name="connsiteX6" fmla="*/ 308271 w 8172450"/>
                <a:gd name="connsiteY6" fmla="*/ 1849587 h 1849587"/>
                <a:gd name="connsiteX7" fmla="*/ 0 w 8172450"/>
                <a:gd name="connsiteY7" fmla="*/ 1541316 h 1849587"/>
                <a:gd name="connsiteX8" fmla="*/ 0 w 8172450"/>
                <a:gd name="connsiteY8" fmla="*/ 308271 h 1849587"/>
                <a:gd name="connsiteX0" fmla="*/ 0 w 8172450"/>
                <a:gd name="connsiteY0" fmla="*/ 308368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308271 w 8172450"/>
                <a:gd name="connsiteY7" fmla="*/ 1849684 h 1849684"/>
                <a:gd name="connsiteX8" fmla="*/ 0 w 8172450"/>
                <a:gd name="connsiteY8" fmla="*/ 1541413 h 1849684"/>
                <a:gd name="connsiteX9" fmla="*/ 0 w 8172450"/>
                <a:gd name="connsiteY9" fmla="*/ 308368 h 1849684"/>
                <a:gd name="connsiteX0" fmla="*/ 214313 w 8172450"/>
                <a:gd name="connsiteY0" fmla="*/ 436956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308271 w 8172450"/>
                <a:gd name="connsiteY7" fmla="*/ 1849684 h 1849684"/>
                <a:gd name="connsiteX8" fmla="*/ 0 w 8172450"/>
                <a:gd name="connsiteY8" fmla="*/ 1541413 h 1849684"/>
                <a:gd name="connsiteX9" fmla="*/ 214313 w 8172450"/>
                <a:gd name="connsiteY9" fmla="*/ 436956 h 1849684"/>
                <a:gd name="connsiteX0" fmla="*/ 214313 w 8172450"/>
                <a:gd name="connsiteY0" fmla="*/ 436956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594021 w 8172450"/>
                <a:gd name="connsiteY7" fmla="*/ 1649659 h 1849684"/>
                <a:gd name="connsiteX8" fmla="*/ 0 w 8172450"/>
                <a:gd name="connsiteY8" fmla="*/ 1541413 h 1849684"/>
                <a:gd name="connsiteX9" fmla="*/ 214313 w 8172450"/>
                <a:gd name="connsiteY9" fmla="*/ 436956 h 1849684"/>
                <a:gd name="connsiteX0" fmla="*/ 214313 w 8472487"/>
                <a:gd name="connsiteY0" fmla="*/ 436956 h 1849684"/>
                <a:gd name="connsiteX1" fmla="*/ 308271 w 8472487"/>
                <a:gd name="connsiteY1" fmla="*/ 97 h 1849684"/>
                <a:gd name="connsiteX2" fmla="*/ 1357313 w 8472487"/>
                <a:gd name="connsiteY2" fmla="*/ 89344 h 1849684"/>
                <a:gd name="connsiteX3" fmla="*/ 7864179 w 8472487"/>
                <a:gd name="connsiteY3" fmla="*/ 97 h 1849684"/>
                <a:gd name="connsiteX4" fmla="*/ 8472487 w 8472487"/>
                <a:gd name="connsiteY4" fmla="*/ 651268 h 1849684"/>
                <a:gd name="connsiteX5" fmla="*/ 8172450 w 8472487"/>
                <a:gd name="connsiteY5" fmla="*/ 1541413 h 1849684"/>
                <a:gd name="connsiteX6" fmla="*/ 7864179 w 8472487"/>
                <a:gd name="connsiteY6" fmla="*/ 1849684 h 1849684"/>
                <a:gd name="connsiteX7" fmla="*/ 594021 w 8472487"/>
                <a:gd name="connsiteY7" fmla="*/ 1649659 h 1849684"/>
                <a:gd name="connsiteX8" fmla="*/ 0 w 8472487"/>
                <a:gd name="connsiteY8" fmla="*/ 1541413 h 1849684"/>
                <a:gd name="connsiteX9" fmla="*/ 214313 w 8472487"/>
                <a:gd name="connsiteY9" fmla="*/ 436956 h 1849684"/>
                <a:gd name="connsiteX0" fmla="*/ 214313 w 8472487"/>
                <a:gd name="connsiteY0" fmla="*/ 536919 h 1949647"/>
                <a:gd name="connsiteX1" fmla="*/ 308271 w 8472487"/>
                <a:gd name="connsiteY1" fmla="*/ 100060 h 1949647"/>
                <a:gd name="connsiteX2" fmla="*/ 1357313 w 8472487"/>
                <a:gd name="connsiteY2" fmla="*/ 189307 h 1949647"/>
                <a:gd name="connsiteX3" fmla="*/ 6478291 w 8472487"/>
                <a:gd name="connsiteY3" fmla="*/ 48 h 1949647"/>
                <a:gd name="connsiteX4" fmla="*/ 8472487 w 8472487"/>
                <a:gd name="connsiteY4" fmla="*/ 751231 h 1949647"/>
                <a:gd name="connsiteX5" fmla="*/ 8172450 w 8472487"/>
                <a:gd name="connsiteY5" fmla="*/ 1641376 h 1949647"/>
                <a:gd name="connsiteX6" fmla="*/ 7864179 w 8472487"/>
                <a:gd name="connsiteY6" fmla="*/ 1949647 h 1949647"/>
                <a:gd name="connsiteX7" fmla="*/ 594021 w 8472487"/>
                <a:gd name="connsiteY7" fmla="*/ 1749622 h 1949647"/>
                <a:gd name="connsiteX8" fmla="*/ 0 w 8472487"/>
                <a:gd name="connsiteY8" fmla="*/ 1641376 h 1949647"/>
                <a:gd name="connsiteX9" fmla="*/ 214313 w 8472487"/>
                <a:gd name="connsiteY9" fmla="*/ 536919 h 1949647"/>
                <a:gd name="connsiteX0" fmla="*/ 214313 w 8472487"/>
                <a:gd name="connsiteY0" fmla="*/ 536919 h 1949647"/>
                <a:gd name="connsiteX1" fmla="*/ 308271 w 8472487"/>
                <a:gd name="connsiteY1" fmla="*/ 100060 h 1949647"/>
                <a:gd name="connsiteX2" fmla="*/ 1357313 w 8472487"/>
                <a:gd name="connsiteY2" fmla="*/ 189307 h 1949647"/>
                <a:gd name="connsiteX3" fmla="*/ 6478291 w 8472487"/>
                <a:gd name="connsiteY3" fmla="*/ 48 h 1949647"/>
                <a:gd name="connsiteX4" fmla="*/ 7786688 w 8472487"/>
                <a:gd name="connsiteY4" fmla="*/ 203596 h 1949647"/>
                <a:gd name="connsiteX5" fmla="*/ 8472487 w 8472487"/>
                <a:gd name="connsiteY5" fmla="*/ 751231 h 1949647"/>
                <a:gd name="connsiteX6" fmla="*/ 8172450 w 8472487"/>
                <a:gd name="connsiteY6" fmla="*/ 1641376 h 1949647"/>
                <a:gd name="connsiteX7" fmla="*/ 7864179 w 8472487"/>
                <a:gd name="connsiteY7" fmla="*/ 1949647 h 1949647"/>
                <a:gd name="connsiteX8" fmla="*/ 594021 w 8472487"/>
                <a:gd name="connsiteY8" fmla="*/ 1749622 h 1949647"/>
                <a:gd name="connsiteX9" fmla="*/ 0 w 8472487"/>
                <a:gd name="connsiteY9" fmla="*/ 1641376 h 1949647"/>
                <a:gd name="connsiteX10" fmla="*/ 214313 w 8472487"/>
                <a:gd name="connsiteY10" fmla="*/ 536919 h 1949647"/>
                <a:gd name="connsiteX0" fmla="*/ 214313 w 8472487"/>
                <a:gd name="connsiteY0" fmla="*/ 536919 h 1964371"/>
                <a:gd name="connsiteX1" fmla="*/ 308271 w 8472487"/>
                <a:gd name="connsiteY1" fmla="*/ 100060 h 1964371"/>
                <a:gd name="connsiteX2" fmla="*/ 1357313 w 8472487"/>
                <a:gd name="connsiteY2" fmla="*/ 189307 h 1964371"/>
                <a:gd name="connsiteX3" fmla="*/ 6478291 w 8472487"/>
                <a:gd name="connsiteY3" fmla="*/ 48 h 1964371"/>
                <a:gd name="connsiteX4" fmla="*/ 7786688 w 8472487"/>
                <a:gd name="connsiteY4" fmla="*/ 203596 h 1964371"/>
                <a:gd name="connsiteX5" fmla="*/ 8472487 w 8472487"/>
                <a:gd name="connsiteY5" fmla="*/ 751231 h 1964371"/>
                <a:gd name="connsiteX6" fmla="*/ 8172450 w 8472487"/>
                <a:gd name="connsiteY6" fmla="*/ 1641376 h 1964371"/>
                <a:gd name="connsiteX7" fmla="*/ 7864179 w 8472487"/>
                <a:gd name="connsiteY7" fmla="*/ 1949647 h 1964371"/>
                <a:gd name="connsiteX8" fmla="*/ 5157788 w 8472487"/>
                <a:gd name="connsiteY8" fmla="*/ 1960958 h 1964371"/>
                <a:gd name="connsiteX9" fmla="*/ 594021 w 8472487"/>
                <a:gd name="connsiteY9" fmla="*/ 1749622 h 1964371"/>
                <a:gd name="connsiteX10" fmla="*/ 0 w 8472487"/>
                <a:gd name="connsiteY10" fmla="*/ 1641376 h 1964371"/>
                <a:gd name="connsiteX11" fmla="*/ 214313 w 8472487"/>
                <a:gd name="connsiteY11" fmla="*/ 536919 h 1964371"/>
                <a:gd name="connsiteX0" fmla="*/ 214313 w 8472487"/>
                <a:gd name="connsiteY0" fmla="*/ 536919 h 1964371"/>
                <a:gd name="connsiteX1" fmla="*/ 308271 w 8472487"/>
                <a:gd name="connsiteY1" fmla="*/ 100060 h 1964371"/>
                <a:gd name="connsiteX2" fmla="*/ 1357313 w 8472487"/>
                <a:gd name="connsiteY2" fmla="*/ 189307 h 1964371"/>
                <a:gd name="connsiteX3" fmla="*/ 6478291 w 8472487"/>
                <a:gd name="connsiteY3" fmla="*/ 48 h 1964371"/>
                <a:gd name="connsiteX4" fmla="*/ 7786688 w 8472487"/>
                <a:gd name="connsiteY4" fmla="*/ 203596 h 1964371"/>
                <a:gd name="connsiteX5" fmla="*/ 8472487 w 8472487"/>
                <a:gd name="connsiteY5" fmla="*/ 751231 h 1964371"/>
                <a:gd name="connsiteX6" fmla="*/ 8172450 w 8472487"/>
                <a:gd name="connsiteY6" fmla="*/ 1641376 h 1964371"/>
                <a:gd name="connsiteX7" fmla="*/ 7864179 w 8472487"/>
                <a:gd name="connsiteY7" fmla="*/ 1949647 h 1964371"/>
                <a:gd name="connsiteX8" fmla="*/ 5157788 w 8472487"/>
                <a:gd name="connsiteY8" fmla="*/ 1960958 h 1964371"/>
                <a:gd name="connsiteX9" fmla="*/ 594021 w 8472487"/>
                <a:gd name="connsiteY9" fmla="*/ 1749622 h 1964371"/>
                <a:gd name="connsiteX10" fmla="*/ 0 w 8472487"/>
                <a:gd name="connsiteY10" fmla="*/ 1641376 h 1964371"/>
                <a:gd name="connsiteX11" fmla="*/ 214313 w 8472487"/>
                <a:gd name="connsiteY11" fmla="*/ 536919 h 196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2487" h="1964371">
                  <a:moveTo>
                    <a:pt x="214313" y="536919"/>
                  </a:moveTo>
                  <a:cubicBezTo>
                    <a:pt x="214313" y="366666"/>
                    <a:pt x="138018" y="100060"/>
                    <a:pt x="308271" y="100060"/>
                  </a:cubicBezTo>
                  <a:cubicBezTo>
                    <a:pt x="519839" y="96472"/>
                    <a:pt x="1145745" y="192895"/>
                    <a:pt x="1357313" y="189307"/>
                  </a:cubicBezTo>
                  <a:cubicBezTo>
                    <a:pt x="3664381" y="192895"/>
                    <a:pt x="4171223" y="-3540"/>
                    <a:pt x="6478291" y="48"/>
                  </a:cubicBezTo>
                  <a:cubicBezTo>
                    <a:pt x="7521279" y="19098"/>
                    <a:pt x="7454322" y="78399"/>
                    <a:pt x="7786688" y="203596"/>
                  </a:cubicBezTo>
                  <a:cubicBezTo>
                    <a:pt x="8119054" y="328793"/>
                    <a:pt x="8379618" y="528270"/>
                    <a:pt x="8472487" y="751231"/>
                  </a:cubicBezTo>
                  <a:lnTo>
                    <a:pt x="8172450" y="1641376"/>
                  </a:lnTo>
                  <a:cubicBezTo>
                    <a:pt x="8172450" y="1811629"/>
                    <a:pt x="8034432" y="1949647"/>
                    <a:pt x="7864179" y="1949647"/>
                  </a:cubicBezTo>
                  <a:cubicBezTo>
                    <a:pt x="7128736" y="1934367"/>
                    <a:pt x="5893231" y="1976238"/>
                    <a:pt x="5157788" y="1960958"/>
                  </a:cubicBezTo>
                  <a:lnTo>
                    <a:pt x="594021" y="1749622"/>
                  </a:lnTo>
                  <a:cubicBezTo>
                    <a:pt x="423768" y="1749622"/>
                    <a:pt x="0" y="1811629"/>
                    <a:pt x="0" y="1641376"/>
                  </a:cubicBezTo>
                  <a:lnTo>
                    <a:pt x="214313" y="536919"/>
                  </a:lnTo>
                  <a:close/>
                </a:path>
              </a:pathLst>
            </a:cu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chemeClr val="tx1"/>
                  </a:solidFill>
                  <a:latin typeface="Cambria" panose="02040503050406030204" pitchFamily="18" charset="0"/>
                  <a:ea typeface="Cambria" panose="02040503050406030204" pitchFamily="18" charset="0"/>
                </a:rPr>
                <a:t>Cây</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cùng</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họ</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với</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tre</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thân</a:t>
              </a:r>
              <a:r>
                <a:rPr lang="en-GB" sz="2800" dirty="0">
                  <a:solidFill>
                    <a:schemeClr val="tx1"/>
                  </a:solidFill>
                  <a:latin typeface="Cambria" panose="02040503050406030204" pitchFamily="18" charset="0"/>
                  <a:ea typeface="Cambria" panose="02040503050406030204" pitchFamily="18" charset="0"/>
                </a:rPr>
                <a:t> to, </a:t>
              </a:r>
              <a:r>
                <a:rPr lang="en-GB" sz="2800" dirty="0" err="1">
                  <a:solidFill>
                    <a:schemeClr val="tx1"/>
                  </a:solidFill>
                  <a:latin typeface="Cambria" panose="02040503050406030204" pitchFamily="18" charset="0"/>
                  <a:ea typeface="Cambria" panose="02040503050406030204" pitchFamily="18" charset="0"/>
                </a:rPr>
                <a:t>mình</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mỏng</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nhưng</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rắn</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thường</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dùng</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làm</a:t>
              </a:r>
              <a:r>
                <a:rPr lang="en-GB" sz="2800" dirty="0">
                  <a:solidFill>
                    <a:schemeClr val="tx1"/>
                  </a:solidFill>
                  <a:latin typeface="Cambria" panose="02040503050406030204" pitchFamily="18" charset="0"/>
                  <a:ea typeface="Cambria" panose="02040503050406030204" pitchFamily="18" charset="0"/>
                </a:rPr>
                <a:t> </a:t>
              </a:r>
              <a:r>
                <a:rPr lang="en-GB" sz="2800" dirty="0" err="1">
                  <a:solidFill>
                    <a:schemeClr val="tx1"/>
                  </a:solidFill>
                  <a:latin typeface="Cambria" panose="02040503050406030204" pitchFamily="18" charset="0"/>
                  <a:ea typeface="Cambria" panose="02040503050406030204" pitchFamily="18" charset="0"/>
                </a:rPr>
                <a:t>nhà</a:t>
              </a:r>
              <a:endParaRPr lang="en-GB" sz="2800" dirty="0">
                <a:solidFill>
                  <a:schemeClr val="tx1"/>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2373633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1"/>
            <a:ext cx="12303889" cy="6956384"/>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88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1" y="0"/>
            <a:ext cx="3492676" cy="943898"/>
            <a:chOff x="806" y="464576"/>
            <a:chExt cx="12004380" cy="6754760"/>
          </a:xfrm>
          <a:solidFill>
            <a:schemeClr val="bg1"/>
          </a:solidFill>
        </p:grpSpPr>
        <p:sp>
          <p:nvSpPr>
            <p:cNvPr id="12"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extBox 14"/>
          <p:cNvSpPr txBox="1"/>
          <p:nvPr/>
        </p:nvSpPr>
        <p:spPr>
          <a:xfrm>
            <a:off x="115339" y="91953"/>
            <a:ext cx="3334870" cy="769441"/>
          </a:xfrm>
          <a:prstGeom prst="rect">
            <a:avLst/>
          </a:prstGeom>
          <a:noFill/>
        </p:spPr>
        <p:txBody>
          <a:bodyPr wrap="square" rtlCol="0">
            <a:spAutoFit/>
          </a:bodyPr>
          <a:lstStyle/>
          <a:p>
            <a:r>
              <a:rPr lang="en-GB" sz="4400" dirty="0" err="1">
                <a:solidFill>
                  <a:schemeClr val="accent6">
                    <a:lumMod val="50000"/>
                  </a:schemeClr>
                </a:solidFill>
                <a:latin typeface="UVF Chopin Script" panose="02000505090000020004" pitchFamily="2" charset="0"/>
              </a:rPr>
              <a:t>Đọc</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nối</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tiếp</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câu</a:t>
            </a:r>
            <a:endParaRPr lang="en-GB" sz="4400" dirty="0">
              <a:solidFill>
                <a:schemeClr val="accent6">
                  <a:lumMod val="50000"/>
                </a:schemeClr>
              </a:solidFill>
              <a:latin typeface="UVF Chopin Script" panose="02000505090000020004" pitchFamily="2" charset="0"/>
            </a:endParaRPr>
          </a:p>
        </p:txBody>
      </p:sp>
      <p:grpSp>
        <p:nvGrpSpPr>
          <p:cNvPr id="16" name="Group 15"/>
          <p:cNvGrpSpPr/>
          <p:nvPr/>
        </p:nvGrpSpPr>
        <p:grpSpPr>
          <a:xfrm>
            <a:off x="3471173" y="27822"/>
            <a:ext cx="5459895" cy="943898"/>
            <a:chOff x="3471173" y="27822"/>
            <a:chExt cx="5459895" cy="943898"/>
          </a:xfrm>
        </p:grpSpPr>
        <p:grpSp>
          <p:nvGrpSpPr>
            <p:cNvPr id="17" name="Group 16"/>
            <p:cNvGrpSpPr/>
            <p:nvPr/>
          </p:nvGrpSpPr>
          <p:grpSpPr>
            <a:xfrm>
              <a:off x="3680749" y="27822"/>
              <a:ext cx="5173884" cy="943898"/>
              <a:chOff x="806" y="464576"/>
              <a:chExt cx="12004380" cy="6754760"/>
            </a:xfrm>
            <a:solidFill>
              <a:schemeClr val="bg1"/>
            </a:solidFill>
          </p:grpSpPr>
          <p:sp>
            <p:nvSpPr>
              <p:cNvPr id="19"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a:blip r:embed="rId3"/>
            <a:stretch>
              <a:fillRect/>
            </a:stretch>
          </p:blipFill>
          <p:spPr>
            <a:xfrm>
              <a:off x="3471173" y="224535"/>
              <a:ext cx="5459895" cy="531735"/>
            </a:xfrm>
            <a:prstGeom prst="rect">
              <a:avLst/>
            </a:prstGeom>
          </p:spPr>
        </p:pic>
      </p:grpSp>
      <p:pic>
        <p:nvPicPr>
          <p:cNvPr id="3074" name="Picture 2" descr="Cây lạc tiên - 'Thần dược' chữa bệnh mất ngủ cực hiệu qu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28" y="1105820"/>
            <a:ext cx="5352740" cy="4021246"/>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le 11"/>
          <p:cNvSpPr/>
          <p:nvPr/>
        </p:nvSpPr>
        <p:spPr>
          <a:xfrm>
            <a:off x="1514628" y="5335841"/>
            <a:ext cx="3057372" cy="993522"/>
          </a:xfrm>
          <a:custGeom>
            <a:avLst/>
            <a:gdLst>
              <a:gd name="connsiteX0" fmla="*/ 0 w 8172450"/>
              <a:gd name="connsiteY0" fmla="*/ 308271 h 1849587"/>
              <a:gd name="connsiteX1" fmla="*/ 308271 w 8172450"/>
              <a:gd name="connsiteY1" fmla="*/ 0 h 1849587"/>
              <a:gd name="connsiteX2" fmla="*/ 7864179 w 8172450"/>
              <a:gd name="connsiteY2" fmla="*/ 0 h 1849587"/>
              <a:gd name="connsiteX3" fmla="*/ 8172450 w 8172450"/>
              <a:gd name="connsiteY3" fmla="*/ 308271 h 1849587"/>
              <a:gd name="connsiteX4" fmla="*/ 8172450 w 8172450"/>
              <a:gd name="connsiteY4" fmla="*/ 1541316 h 1849587"/>
              <a:gd name="connsiteX5" fmla="*/ 7864179 w 8172450"/>
              <a:gd name="connsiteY5" fmla="*/ 1849587 h 1849587"/>
              <a:gd name="connsiteX6" fmla="*/ 308271 w 8172450"/>
              <a:gd name="connsiteY6" fmla="*/ 1849587 h 1849587"/>
              <a:gd name="connsiteX7" fmla="*/ 0 w 8172450"/>
              <a:gd name="connsiteY7" fmla="*/ 1541316 h 1849587"/>
              <a:gd name="connsiteX8" fmla="*/ 0 w 8172450"/>
              <a:gd name="connsiteY8" fmla="*/ 308271 h 1849587"/>
              <a:gd name="connsiteX0" fmla="*/ 0 w 8172450"/>
              <a:gd name="connsiteY0" fmla="*/ 308368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308271 w 8172450"/>
              <a:gd name="connsiteY7" fmla="*/ 1849684 h 1849684"/>
              <a:gd name="connsiteX8" fmla="*/ 0 w 8172450"/>
              <a:gd name="connsiteY8" fmla="*/ 1541413 h 1849684"/>
              <a:gd name="connsiteX9" fmla="*/ 0 w 8172450"/>
              <a:gd name="connsiteY9" fmla="*/ 308368 h 1849684"/>
              <a:gd name="connsiteX0" fmla="*/ 214313 w 8172450"/>
              <a:gd name="connsiteY0" fmla="*/ 436956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308271 w 8172450"/>
              <a:gd name="connsiteY7" fmla="*/ 1849684 h 1849684"/>
              <a:gd name="connsiteX8" fmla="*/ 0 w 8172450"/>
              <a:gd name="connsiteY8" fmla="*/ 1541413 h 1849684"/>
              <a:gd name="connsiteX9" fmla="*/ 214313 w 8172450"/>
              <a:gd name="connsiteY9" fmla="*/ 436956 h 1849684"/>
              <a:gd name="connsiteX0" fmla="*/ 214313 w 8172450"/>
              <a:gd name="connsiteY0" fmla="*/ 436956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594021 w 8172450"/>
              <a:gd name="connsiteY7" fmla="*/ 1649659 h 1849684"/>
              <a:gd name="connsiteX8" fmla="*/ 0 w 8172450"/>
              <a:gd name="connsiteY8" fmla="*/ 1541413 h 1849684"/>
              <a:gd name="connsiteX9" fmla="*/ 214313 w 8172450"/>
              <a:gd name="connsiteY9" fmla="*/ 436956 h 1849684"/>
              <a:gd name="connsiteX0" fmla="*/ 214313 w 8472487"/>
              <a:gd name="connsiteY0" fmla="*/ 436956 h 1849684"/>
              <a:gd name="connsiteX1" fmla="*/ 308271 w 8472487"/>
              <a:gd name="connsiteY1" fmla="*/ 97 h 1849684"/>
              <a:gd name="connsiteX2" fmla="*/ 1357313 w 8472487"/>
              <a:gd name="connsiteY2" fmla="*/ 89344 h 1849684"/>
              <a:gd name="connsiteX3" fmla="*/ 7864179 w 8472487"/>
              <a:gd name="connsiteY3" fmla="*/ 97 h 1849684"/>
              <a:gd name="connsiteX4" fmla="*/ 8472487 w 8472487"/>
              <a:gd name="connsiteY4" fmla="*/ 651268 h 1849684"/>
              <a:gd name="connsiteX5" fmla="*/ 8172450 w 8472487"/>
              <a:gd name="connsiteY5" fmla="*/ 1541413 h 1849684"/>
              <a:gd name="connsiteX6" fmla="*/ 7864179 w 8472487"/>
              <a:gd name="connsiteY6" fmla="*/ 1849684 h 1849684"/>
              <a:gd name="connsiteX7" fmla="*/ 594021 w 8472487"/>
              <a:gd name="connsiteY7" fmla="*/ 1649659 h 1849684"/>
              <a:gd name="connsiteX8" fmla="*/ 0 w 8472487"/>
              <a:gd name="connsiteY8" fmla="*/ 1541413 h 1849684"/>
              <a:gd name="connsiteX9" fmla="*/ 214313 w 8472487"/>
              <a:gd name="connsiteY9" fmla="*/ 436956 h 1849684"/>
              <a:gd name="connsiteX0" fmla="*/ 214313 w 8472487"/>
              <a:gd name="connsiteY0" fmla="*/ 536919 h 1949647"/>
              <a:gd name="connsiteX1" fmla="*/ 308271 w 8472487"/>
              <a:gd name="connsiteY1" fmla="*/ 100060 h 1949647"/>
              <a:gd name="connsiteX2" fmla="*/ 1357313 w 8472487"/>
              <a:gd name="connsiteY2" fmla="*/ 189307 h 1949647"/>
              <a:gd name="connsiteX3" fmla="*/ 6478291 w 8472487"/>
              <a:gd name="connsiteY3" fmla="*/ 48 h 1949647"/>
              <a:gd name="connsiteX4" fmla="*/ 8472487 w 8472487"/>
              <a:gd name="connsiteY4" fmla="*/ 751231 h 1949647"/>
              <a:gd name="connsiteX5" fmla="*/ 8172450 w 8472487"/>
              <a:gd name="connsiteY5" fmla="*/ 1641376 h 1949647"/>
              <a:gd name="connsiteX6" fmla="*/ 7864179 w 8472487"/>
              <a:gd name="connsiteY6" fmla="*/ 1949647 h 1949647"/>
              <a:gd name="connsiteX7" fmla="*/ 594021 w 8472487"/>
              <a:gd name="connsiteY7" fmla="*/ 1749622 h 1949647"/>
              <a:gd name="connsiteX8" fmla="*/ 0 w 8472487"/>
              <a:gd name="connsiteY8" fmla="*/ 1641376 h 1949647"/>
              <a:gd name="connsiteX9" fmla="*/ 214313 w 8472487"/>
              <a:gd name="connsiteY9" fmla="*/ 536919 h 1949647"/>
              <a:gd name="connsiteX0" fmla="*/ 214313 w 8472487"/>
              <a:gd name="connsiteY0" fmla="*/ 536919 h 1949647"/>
              <a:gd name="connsiteX1" fmla="*/ 308271 w 8472487"/>
              <a:gd name="connsiteY1" fmla="*/ 100060 h 1949647"/>
              <a:gd name="connsiteX2" fmla="*/ 1357313 w 8472487"/>
              <a:gd name="connsiteY2" fmla="*/ 189307 h 1949647"/>
              <a:gd name="connsiteX3" fmla="*/ 6478291 w 8472487"/>
              <a:gd name="connsiteY3" fmla="*/ 48 h 1949647"/>
              <a:gd name="connsiteX4" fmla="*/ 7786688 w 8472487"/>
              <a:gd name="connsiteY4" fmla="*/ 203596 h 1949647"/>
              <a:gd name="connsiteX5" fmla="*/ 8472487 w 8472487"/>
              <a:gd name="connsiteY5" fmla="*/ 751231 h 1949647"/>
              <a:gd name="connsiteX6" fmla="*/ 8172450 w 8472487"/>
              <a:gd name="connsiteY6" fmla="*/ 1641376 h 1949647"/>
              <a:gd name="connsiteX7" fmla="*/ 7864179 w 8472487"/>
              <a:gd name="connsiteY7" fmla="*/ 1949647 h 1949647"/>
              <a:gd name="connsiteX8" fmla="*/ 594021 w 8472487"/>
              <a:gd name="connsiteY8" fmla="*/ 1749622 h 1949647"/>
              <a:gd name="connsiteX9" fmla="*/ 0 w 8472487"/>
              <a:gd name="connsiteY9" fmla="*/ 1641376 h 1949647"/>
              <a:gd name="connsiteX10" fmla="*/ 214313 w 8472487"/>
              <a:gd name="connsiteY10" fmla="*/ 536919 h 1949647"/>
              <a:gd name="connsiteX0" fmla="*/ 214313 w 8472487"/>
              <a:gd name="connsiteY0" fmla="*/ 536919 h 1964371"/>
              <a:gd name="connsiteX1" fmla="*/ 308271 w 8472487"/>
              <a:gd name="connsiteY1" fmla="*/ 100060 h 1964371"/>
              <a:gd name="connsiteX2" fmla="*/ 1357313 w 8472487"/>
              <a:gd name="connsiteY2" fmla="*/ 189307 h 1964371"/>
              <a:gd name="connsiteX3" fmla="*/ 6478291 w 8472487"/>
              <a:gd name="connsiteY3" fmla="*/ 48 h 1964371"/>
              <a:gd name="connsiteX4" fmla="*/ 7786688 w 8472487"/>
              <a:gd name="connsiteY4" fmla="*/ 203596 h 1964371"/>
              <a:gd name="connsiteX5" fmla="*/ 8472487 w 8472487"/>
              <a:gd name="connsiteY5" fmla="*/ 751231 h 1964371"/>
              <a:gd name="connsiteX6" fmla="*/ 8172450 w 8472487"/>
              <a:gd name="connsiteY6" fmla="*/ 1641376 h 1964371"/>
              <a:gd name="connsiteX7" fmla="*/ 7864179 w 8472487"/>
              <a:gd name="connsiteY7" fmla="*/ 1949647 h 1964371"/>
              <a:gd name="connsiteX8" fmla="*/ 5157788 w 8472487"/>
              <a:gd name="connsiteY8" fmla="*/ 1960958 h 1964371"/>
              <a:gd name="connsiteX9" fmla="*/ 594021 w 8472487"/>
              <a:gd name="connsiteY9" fmla="*/ 1749622 h 1964371"/>
              <a:gd name="connsiteX10" fmla="*/ 0 w 8472487"/>
              <a:gd name="connsiteY10" fmla="*/ 1641376 h 1964371"/>
              <a:gd name="connsiteX11" fmla="*/ 214313 w 8472487"/>
              <a:gd name="connsiteY11" fmla="*/ 536919 h 1964371"/>
              <a:gd name="connsiteX0" fmla="*/ 214313 w 8472487"/>
              <a:gd name="connsiteY0" fmla="*/ 536919 h 1964371"/>
              <a:gd name="connsiteX1" fmla="*/ 308271 w 8472487"/>
              <a:gd name="connsiteY1" fmla="*/ 100060 h 1964371"/>
              <a:gd name="connsiteX2" fmla="*/ 1357313 w 8472487"/>
              <a:gd name="connsiteY2" fmla="*/ 189307 h 1964371"/>
              <a:gd name="connsiteX3" fmla="*/ 6478291 w 8472487"/>
              <a:gd name="connsiteY3" fmla="*/ 48 h 1964371"/>
              <a:gd name="connsiteX4" fmla="*/ 7786688 w 8472487"/>
              <a:gd name="connsiteY4" fmla="*/ 203596 h 1964371"/>
              <a:gd name="connsiteX5" fmla="*/ 8472487 w 8472487"/>
              <a:gd name="connsiteY5" fmla="*/ 751231 h 1964371"/>
              <a:gd name="connsiteX6" fmla="*/ 8172450 w 8472487"/>
              <a:gd name="connsiteY6" fmla="*/ 1641376 h 1964371"/>
              <a:gd name="connsiteX7" fmla="*/ 7864179 w 8472487"/>
              <a:gd name="connsiteY7" fmla="*/ 1949647 h 1964371"/>
              <a:gd name="connsiteX8" fmla="*/ 5157788 w 8472487"/>
              <a:gd name="connsiteY8" fmla="*/ 1960958 h 1964371"/>
              <a:gd name="connsiteX9" fmla="*/ 594021 w 8472487"/>
              <a:gd name="connsiteY9" fmla="*/ 1749622 h 1964371"/>
              <a:gd name="connsiteX10" fmla="*/ 0 w 8472487"/>
              <a:gd name="connsiteY10" fmla="*/ 1641376 h 1964371"/>
              <a:gd name="connsiteX11" fmla="*/ 214313 w 8472487"/>
              <a:gd name="connsiteY11" fmla="*/ 536919 h 196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2487" h="1964371">
                <a:moveTo>
                  <a:pt x="214313" y="536919"/>
                </a:moveTo>
                <a:cubicBezTo>
                  <a:pt x="214313" y="366666"/>
                  <a:pt x="138018" y="100060"/>
                  <a:pt x="308271" y="100060"/>
                </a:cubicBezTo>
                <a:cubicBezTo>
                  <a:pt x="519839" y="96472"/>
                  <a:pt x="1145745" y="192895"/>
                  <a:pt x="1357313" y="189307"/>
                </a:cubicBezTo>
                <a:cubicBezTo>
                  <a:pt x="3664381" y="192895"/>
                  <a:pt x="4171223" y="-3540"/>
                  <a:pt x="6478291" y="48"/>
                </a:cubicBezTo>
                <a:cubicBezTo>
                  <a:pt x="7521279" y="19098"/>
                  <a:pt x="7454322" y="78399"/>
                  <a:pt x="7786688" y="203596"/>
                </a:cubicBezTo>
                <a:cubicBezTo>
                  <a:pt x="8119054" y="328793"/>
                  <a:pt x="8379618" y="528270"/>
                  <a:pt x="8472487" y="751231"/>
                </a:cubicBezTo>
                <a:lnTo>
                  <a:pt x="8172450" y="1641376"/>
                </a:lnTo>
                <a:cubicBezTo>
                  <a:pt x="8172450" y="1811629"/>
                  <a:pt x="8034432" y="1949647"/>
                  <a:pt x="7864179" y="1949647"/>
                </a:cubicBezTo>
                <a:cubicBezTo>
                  <a:pt x="7128736" y="1934367"/>
                  <a:pt x="5893231" y="1976238"/>
                  <a:pt x="5157788" y="1960958"/>
                </a:cubicBezTo>
                <a:lnTo>
                  <a:pt x="594021" y="1749622"/>
                </a:lnTo>
                <a:cubicBezTo>
                  <a:pt x="423768" y="1749622"/>
                  <a:pt x="0" y="1811629"/>
                  <a:pt x="0" y="1641376"/>
                </a:cubicBezTo>
                <a:lnTo>
                  <a:pt x="214313" y="536919"/>
                </a:lnTo>
                <a:close/>
              </a:path>
            </a:pathLst>
          </a:custGeom>
          <a:solidFill>
            <a:schemeClr val="bg1"/>
          </a:solidFill>
          <a:ln>
            <a:solidFill>
              <a:srgbClr val="FF7979"/>
            </a:solidFill>
          </a:ln>
        </p:spPr>
        <p:style>
          <a:lnRef idx="2">
            <a:schemeClr val="accent1">
              <a:shade val="50000"/>
            </a:schemeClr>
          </a:lnRef>
          <a:fillRef idx="1">
            <a:schemeClr val="accent1"/>
          </a:fillRef>
          <a:effectRef idx="0">
            <a:schemeClr val="accent1"/>
          </a:effectRef>
          <a:fontRef idx="minor">
            <a:schemeClr val="lt1"/>
          </a:fontRef>
        </p:style>
        <p:txBody>
          <a:bodyPr lIns="360000" rIns="288000" rtlCol="0" anchor="ctr"/>
          <a:lstStyle/>
          <a:p>
            <a:pPr algn="ctr"/>
            <a:r>
              <a:rPr lang="en-GB" sz="3200" dirty="0" err="1">
                <a:solidFill>
                  <a:schemeClr val="tx1"/>
                </a:solidFill>
                <a:latin typeface="UTM Avo" panose="02040603050506020204" pitchFamily="18" charset="0"/>
              </a:rPr>
              <a:t>Cây</a:t>
            </a:r>
            <a:r>
              <a:rPr lang="en-GB" sz="3200" dirty="0">
                <a:solidFill>
                  <a:schemeClr val="tx1"/>
                </a:solidFill>
                <a:latin typeface="UTM Avo" panose="02040603050506020204" pitchFamily="18" charset="0"/>
              </a:rPr>
              <a:t> </a:t>
            </a:r>
            <a:r>
              <a:rPr lang="en-GB" sz="3200" dirty="0" err="1">
                <a:solidFill>
                  <a:schemeClr val="tx1"/>
                </a:solidFill>
                <a:latin typeface="UTM Avo" panose="02040603050506020204" pitchFamily="18" charset="0"/>
              </a:rPr>
              <a:t>lạc</a:t>
            </a:r>
            <a:r>
              <a:rPr lang="en-GB" sz="3200" dirty="0">
                <a:solidFill>
                  <a:schemeClr val="tx1"/>
                </a:solidFill>
                <a:latin typeface="UTM Avo" panose="02040603050506020204" pitchFamily="18" charset="0"/>
              </a:rPr>
              <a:t> </a:t>
            </a:r>
            <a:r>
              <a:rPr lang="en-GB" sz="3200" dirty="0" err="1">
                <a:solidFill>
                  <a:schemeClr val="tx1"/>
                </a:solidFill>
                <a:latin typeface="UTM Avo" panose="02040603050506020204" pitchFamily="18" charset="0"/>
              </a:rPr>
              <a:t>tiên</a:t>
            </a:r>
            <a:endParaRPr lang="en-GB" sz="3200" dirty="0">
              <a:solidFill>
                <a:schemeClr val="tx1"/>
              </a:solidFill>
              <a:latin typeface="UTM Avo" panose="02040603050506020204" pitchFamily="18" charset="0"/>
            </a:endParaRPr>
          </a:p>
        </p:txBody>
      </p:sp>
      <p:pic>
        <p:nvPicPr>
          <p:cNvPr id="3076" name="Picture 4" descr="Xứ sở cây vầu ra những củ măng to bự, hễ nghe tiếng sấm là đắ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1120" y="1153524"/>
            <a:ext cx="5357468" cy="3973542"/>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11"/>
          <p:cNvSpPr/>
          <p:nvPr/>
        </p:nvSpPr>
        <p:spPr>
          <a:xfrm>
            <a:off x="7192808" y="5316898"/>
            <a:ext cx="3057372" cy="993522"/>
          </a:xfrm>
          <a:custGeom>
            <a:avLst/>
            <a:gdLst>
              <a:gd name="connsiteX0" fmla="*/ 0 w 8172450"/>
              <a:gd name="connsiteY0" fmla="*/ 308271 h 1849587"/>
              <a:gd name="connsiteX1" fmla="*/ 308271 w 8172450"/>
              <a:gd name="connsiteY1" fmla="*/ 0 h 1849587"/>
              <a:gd name="connsiteX2" fmla="*/ 7864179 w 8172450"/>
              <a:gd name="connsiteY2" fmla="*/ 0 h 1849587"/>
              <a:gd name="connsiteX3" fmla="*/ 8172450 w 8172450"/>
              <a:gd name="connsiteY3" fmla="*/ 308271 h 1849587"/>
              <a:gd name="connsiteX4" fmla="*/ 8172450 w 8172450"/>
              <a:gd name="connsiteY4" fmla="*/ 1541316 h 1849587"/>
              <a:gd name="connsiteX5" fmla="*/ 7864179 w 8172450"/>
              <a:gd name="connsiteY5" fmla="*/ 1849587 h 1849587"/>
              <a:gd name="connsiteX6" fmla="*/ 308271 w 8172450"/>
              <a:gd name="connsiteY6" fmla="*/ 1849587 h 1849587"/>
              <a:gd name="connsiteX7" fmla="*/ 0 w 8172450"/>
              <a:gd name="connsiteY7" fmla="*/ 1541316 h 1849587"/>
              <a:gd name="connsiteX8" fmla="*/ 0 w 8172450"/>
              <a:gd name="connsiteY8" fmla="*/ 308271 h 1849587"/>
              <a:gd name="connsiteX0" fmla="*/ 0 w 8172450"/>
              <a:gd name="connsiteY0" fmla="*/ 308368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308271 w 8172450"/>
              <a:gd name="connsiteY7" fmla="*/ 1849684 h 1849684"/>
              <a:gd name="connsiteX8" fmla="*/ 0 w 8172450"/>
              <a:gd name="connsiteY8" fmla="*/ 1541413 h 1849684"/>
              <a:gd name="connsiteX9" fmla="*/ 0 w 8172450"/>
              <a:gd name="connsiteY9" fmla="*/ 308368 h 1849684"/>
              <a:gd name="connsiteX0" fmla="*/ 214313 w 8172450"/>
              <a:gd name="connsiteY0" fmla="*/ 436956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308271 w 8172450"/>
              <a:gd name="connsiteY7" fmla="*/ 1849684 h 1849684"/>
              <a:gd name="connsiteX8" fmla="*/ 0 w 8172450"/>
              <a:gd name="connsiteY8" fmla="*/ 1541413 h 1849684"/>
              <a:gd name="connsiteX9" fmla="*/ 214313 w 8172450"/>
              <a:gd name="connsiteY9" fmla="*/ 436956 h 1849684"/>
              <a:gd name="connsiteX0" fmla="*/ 214313 w 8172450"/>
              <a:gd name="connsiteY0" fmla="*/ 436956 h 1849684"/>
              <a:gd name="connsiteX1" fmla="*/ 308271 w 8172450"/>
              <a:gd name="connsiteY1" fmla="*/ 97 h 1849684"/>
              <a:gd name="connsiteX2" fmla="*/ 1357313 w 8172450"/>
              <a:gd name="connsiteY2" fmla="*/ 89344 h 1849684"/>
              <a:gd name="connsiteX3" fmla="*/ 7864179 w 8172450"/>
              <a:gd name="connsiteY3" fmla="*/ 97 h 1849684"/>
              <a:gd name="connsiteX4" fmla="*/ 8172450 w 8172450"/>
              <a:gd name="connsiteY4" fmla="*/ 308368 h 1849684"/>
              <a:gd name="connsiteX5" fmla="*/ 8172450 w 8172450"/>
              <a:gd name="connsiteY5" fmla="*/ 1541413 h 1849684"/>
              <a:gd name="connsiteX6" fmla="*/ 7864179 w 8172450"/>
              <a:gd name="connsiteY6" fmla="*/ 1849684 h 1849684"/>
              <a:gd name="connsiteX7" fmla="*/ 594021 w 8172450"/>
              <a:gd name="connsiteY7" fmla="*/ 1649659 h 1849684"/>
              <a:gd name="connsiteX8" fmla="*/ 0 w 8172450"/>
              <a:gd name="connsiteY8" fmla="*/ 1541413 h 1849684"/>
              <a:gd name="connsiteX9" fmla="*/ 214313 w 8172450"/>
              <a:gd name="connsiteY9" fmla="*/ 436956 h 1849684"/>
              <a:gd name="connsiteX0" fmla="*/ 214313 w 8472487"/>
              <a:gd name="connsiteY0" fmla="*/ 436956 h 1849684"/>
              <a:gd name="connsiteX1" fmla="*/ 308271 w 8472487"/>
              <a:gd name="connsiteY1" fmla="*/ 97 h 1849684"/>
              <a:gd name="connsiteX2" fmla="*/ 1357313 w 8472487"/>
              <a:gd name="connsiteY2" fmla="*/ 89344 h 1849684"/>
              <a:gd name="connsiteX3" fmla="*/ 7864179 w 8472487"/>
              <a:gd name="connsiteY3" fmla="*/ 97 h 1849684"/>
              <a:gd name="connsiteX4" fmla="*/ 8472487 w 8472487"/>
              <a:gd name="connsiteY4" fmla="*/ 651268 h 1849684"/>
              <a:gd name="connsiteX5" fmla="*/ 8172450 w 8472487"/>
              <a:gd name="connsiteY5" fmla="*/ 1541413 h 1849684"/>
              <a:gd name="connsiteX6" fmla="*/ 7864179 w 8472487"/>
              <a:gd name="connsiteY6" fmla="*/ 1849684 h 1849684"/>
              <a:gd name="connsiteX7" fmla="*/ 594021 w 8472487"/>
              <a:gd name="connsiteY7" fmla="*/ 1649659 h 1849684"/>
              <a:gd name="connsiteX8" fmla="*/ 0 w 8472487"/>
              <a:gd name="connsiteY8" fmla="*/ 1541413 h 1849684"/>
              <a:gd name="connsiteX9" fmla="*/ 214313 w 8472487"/>
              <a:gd name="connsiteY9" fmla="*/ 436956 h 1849684"/>
              <a:gd name="connsiteX0" fmla="*/ 214313 w 8472487"/>
              <a:gd name="connsiteY0" fmla="*/ 536919 h 1949647"/>
              <a:gd name="connsiteX1" fmla="*/ 308271 w 8472487"/>
              <a:gd name="connsiteY1" fmla="*/ 100060 h 1949647"/>
              <a:gd name="connsiteX2" fmla="*/ 1357313 w 8472487"/>
              <a:gd name="connsiteY2" fmla="*/ 189307 h 1949647"/>
              <a:gd name="connsiteX3" fmla="*/ 6478291 w 8472487"/>
              <a:gd name="connsiteY3" fmla="*/ 48 h 1949647"/>
              <a:gd name="connsiteX4" fmla="*/ 8472487 w 8472487"/>
              <a:gd name="connsiteY4" fmla="*/ 751231 h 1949647"/>
              <a:gd name="connsiteX5" fmla="*/ 8172450 w 8472487"/>
              <a:gd name="connsiteY5" fmla="*/ 1641376 h 1949647"/>
              <a:gd name="connsiteX6" fmla="*/ 7864179 w 8472487"/>
              <a:gd name="connsiteY6" fmla="*/ 1949647 h 1949647"/>
              <a:gd name="connsiteX7" fmla="*/ 594021 w 8472487"/>
              <a:gd name="connsiteY7" fmla="*/ 1749622 h 1949647"/>
              <a:gd name="connsiteX8" fmla="*/ 0 w 8472487"/>
              <a:gd name="connsiteY8" fmla="*/ 1641376 h 1949647"/>
              <a:gd name="connsiteX9" fmla="*/ 214313 w 8472487"/>
              <a:gd name="connsiteY9" fmla="*/ 536919 h 1949647"/>
              <a:gd name="connsiteX0" fmla="*/ 214313 w 8472487"/>
              <a:gd name="connsiteY0" fmla="*/ 536919 h 1949647"/>
              <a:gd name="connsiteX1" fmla="*/ 308271 w 8472487"/>
              <a:gd name="connsiteY1" fmla="*/ 100060 h 1949647"/>
              <a:gd name="connsiteX2" fmla="*/ 1357313 w 8472487"/>
              <a:gd name="connsiteY2" fmla="*/ 189307 h 1949647"/>
              <a:gd name="connsiteX3" fmla="*/ 6478291 w 8472487"/>
              <a:gd name="connsiteY3" fmla="*/ 48 h 1949647"/>
              <a:gd name="connsiteX4" fmla="*/ 7786688 w 8472487"/>
              <a:gd name="connsiteY4" fmla="*/ 203596 h 1949647"/>
              <a:gd name="connsiteX5" fmla="*/ 8472487 w 8472487"/>
              <a:gd name="connsiteY5" fmla="*/ 751231 h 1949647"/>
              <a:gd name="connsiteX6" fmla="*/ 8172450 w 8472487"/>
              <a:gd name="connsiteY6" fmla="*/ 1641376 h 1949647"/>
              <a:gd name="connsiteX7" fmla="*/ 7864179 w 8472487"/>
              <a:gd name="connsiteY7" fmla="*/ 1949647 h 1949647"/>
              <a:gd name="connsiteX8" fmla="*/ 594021 w 8472487"/>
              <a:gd name="connsiteY8" fmla="*/ 1749622 h 1949647"/>
              <a:gd name="connsiteX9" fmla="*/ 0 w 8472487"/>
              <a:gd name="connsiteY9" fmla="*/ 1641376 h 1949647"/>
              <a:gd name="connsiteX10" fmla="*/ 214313 w 8472487"/>
              <a:gd name="connsiteY10" fmla="*/ 536919 h 1949647"/>
              <a:gd name="connsiteX0" fmla="*/ 214313 w 8472487"/>
              <a:gd name="connsiteY0" fmla="*/ 536919 h 1964371"/>
              <a:gd name="connsiteX1" fmla="*/ 308271 w 8472487"/>
              <a:gd name="connsiteY1" fmla="*/ 100060 h 1964371"/>
              <a:gd name="connsiteX2" fmla="*/ 1357313 w 8472487"/>
              <a:gd name="connsiteY2" fmla="*/ 189307 h 1964371"/>
              <a:gd name="connsiteX3" fmla="*/ 6478291 w 8472487"/>
              <a:gd name="connsiteY3" fmla="*/ 48 h 1964371"/>
              <a:gd name="connsiteX4" fmla="*/ 7786688 w 8472487"/>
              <a:gd name="connsiteY4" fmla="*/ 203596 h 1964371"/>
              <a:gd name="connsiteX5" fmla="*/ 8472487 w 8472487"/>
              <a:gd name="connsiteY5" fmla="*/ 751231 h 1964371"/>
              <a:gd name="connsiteX6" fmla="*/ 8172450 w 8472487"/>
              <a:gd name="connsiteY6" fmla="*/ 1641376 h 1964371"/>
              <a:gd name="connsiteX7" fmla="*/ 7864179 w 8472487"/>
              <a:gd name="connsiteY7" fmla="*/ 1949647 h 1964371"/>
              <a:gd name="connsiteX8" fmla="*/ 5157788 w 8472487"/>
              <a:gd name="connsiteY8" fmla="*/ 1960958 h 1964371"/>
              <a:gd name="connsiteX9" fmla="*/ 594021 w 8472487"/>
              <a:gd name="connsiteY9" fmla="*/ 1749622 h 1964371"/>
              <a:gd name="connsiteX10" fmla="*/ 0 w 8472487"/>
              <a:gd name="connsiteY10" fmla="*/ 1641376 h 1964371"/>
              <a:gd name="connsiteX11" fmla="*/ 214313 w 8472487"/>
              <a:gd name="connsiteY11" fmla="*/ 536919 h 1964371"/>
              <a:gd name="connsiteX0" fmla="*/ 214313 w 8472487"/>
              <a:gd name="connsiteY0" fmla="*/ 536919 h 1964371"/>
              <a:gd name="connsiteX1" fmla="*/ 308271 w 8472487"/>
              <a:gd name="connsiteY1" fmla="*/ 100060 h 1964371"/>
              <a:gd name="connsiteX2" fmla="*/ 1357313 w 8472487"/>
              <a:gd name="connsiteY2" fmla="*/ 189307 h 1964371"/>
              <a:gd name="connsiteX3" fmla="*/ 6478291 w 8472487"/>
              <a:gd name="connsiteY3" fmla="*/ 48 h 1964371"/>
              <a:gd name="connsiteX4" fmla="*/ 7786688 w 8472487"/>
              <a:gd name="connsiteY4" fmla="*/ 203596 h 1964371"/>
              <a:gd name="connsiteX5" fmla="*/ 8472487 w 8472487"/>
              <a:gd name="connsiteY5" fmla="*/ 751231 h 1964371"/>
              <a:gd name="connsiteX6" fmla="*/ 8172450 w 8472487"/>
              <a:gd name="connsiteY6" fmla="*/ 1641376 h 1964371"/>
              <a:gd name="connsiteX7" fmla="*/ 7864179 w 8472487"/>
              <a:gd name="connsiteY7" fmla="*/ 1949647 h 1964371"/>
              <a:gd name="connsiteX8" fmla="*/ 5157788 w 8472487"/>
              <a:gd name="connsiteY8" fmla="*/ 1960958 h 1964371"/>
              <a:gd name="connsiteX9" fmla="*/ 594021 w 8472487"/>
              <a:gd name="connsiteY9" fmla="*/ 1749622 h 1964371"/>
              <a:gd name="connsiteX10" fmla="*/ 0 w 8472487"/>
              <a:gd name="connsiteY10" fmla="*/ 1641376 h 1964371"/>
              <a:gd name="connsiteX11" fmla="*/ 214313 w 8472487"/>
              <a:gd name="connsiteY11" fmla="*/ 536919 h 196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72487" h="1964371">
                <a:moveTo>
                  <a:pt x="214313" y="536919"/>
                </a:moveTo>
                <a:cubicBezTo>
                  <a:pt x="214313" y="366666"/>
                  <a:pt x="138018" y="100060"/>
                  <a:pt x="308271" y="100060"/>
                </a:cubicBezTo>
                <a:cubicBezTo>
                  <a:pt x="519839" y="96472"/>
                  <a:pt x="1145745" y="192895"/>
                  <a:pt x="1357313" y="189307"/>
                </a:cubicBezTo>
                <a:cubicBezTo>
                  <a:pt x="3664381" y="192895"/>
                  <a:pt x="4171223" y="-3540"/>
                  <a:pt x="6478291" y="48"/>
                </a:cubicBezTo>
                <a:cubicBezTo>
                  <a:pt x="7521279" y="19098"/>
                  <a:pt x="7454322" y="78399"/>
                  <a:pt x="7786688" y="203596"/>
                </a:cubicBezTo>
                <a:cubicBezTo>
                  <a:pt x="8119054" y="328793"/>
                  <a:pt x="8379618" y="528270"/>
                  <a:pt x="8472487" y="751231"/>
                </a:cubicBezTo>
                <a:lnTo>
                  <a:pt x="8172450" y="1641376"/>
                </a:lnTo>
                <a:cubicBezTo>
                  <a:pt x="8172450" y="1811629"/>
                  <a:pt x="8034432" y="1949647"/>
                  <a:pt x="7864179" y="1949647"/>
                </a:cubicBezTo>
                <a:cubicBezTo>
                  <a:pt x="7128736" y="1934367"/>
                  <a:pt x="5893231" y="1976238"/>
                  <a:pt x="5157788" y="1960958"/>
                </a:cubicBezTo>
                <a:lnTo>
                  <a:pt x="594021" y="1749622"/>
                </a:lnTo>
                <a:cubicBezTo>
                  <a:pt x="423768" y="1749622"/>
                  <a:pt x="0" y="1811629"/>
                  <a:pt x="0" y="1641376"/>
                </a:cubicBezTo>
                <a:lnTo>
                  <a:pt x="214313" y="536919"/>
                </a:lnTo>
                <a:close/>
              </a:path>
            </a:pathLst>
          </a:custGeom>
          <a:solidFill>
            <a:schemeClr val="bg1"/>
          </a:solidFill>
          <a:ln>
            <a:solidFill>
              <a:srgbClr val="FF7979"/>
            </a:solidFill>
          </a:ln>
        </p:spPr>
        <p:style>
          <a:lnRef idx="2">
            <a:schemeClr val="accent1">
              <a:shade val="50000"/>
            </a:schemeClr>
          </a:lnRef>
          <a:fillRef idx="1">
            <a:schemeClr val="accent1"/>
          </a:fillRef>
          <a:effectRef idx="0">
            <a:schemeClr val="accent1"/>
          </a:effectRef>
          <a:fontRef idx="minor">
            <a:schemeClr val="lt1"/>
          </a:fontRef>
        </p:style>
        <p:txBody>
          <a:bodyPr lIns="360000" rIns="288000" rtlCol="0" anchor="ctr"/>
          <a:lstStyle/>
          <a:p>
            <a:pPr algn="ctr"/>
            <a:r>
              <a:rPr lang="en-GB" sz="3200" dirty="0" err="1">
                <a:solidFill>
                  <a:schemeClr val="tx1"/>
                </a:solidFill>
                <a:latin typeface="UTM Avo" panose="02040603050506020204" pitchFamily="18" charset="0"/>
              </a:rPr>
              <a:t>Cây</a:t>
            </a:r>
            <a:r>
              <a:rPr lang="en-GB" sz="3200" dirty="0">
                <a:solidFill>
                  <a:schemeClr val="tx1"/>
                </a:solidFill>
                <a:latin typeface="UTM Avo" panose="02040603050506020204" pitchFamily="18" charset="0"/>
              </a:rPr>
              <a:t> </a:t>
            </a:r>
            <a:r>
              <a:rPr lang="en-GB" sz="3200" dirty="0" err="1">
                <a:solidFill>
                  <a:schemeClr val="tx1"/>
                </a:solidFill>
                <a:latin typeface="UTM Avo" panose="02040603050506020204" pitchFamily="18" charset="0"/>
              </a:rPr>
              <a:t>vầu</a:t>
            </a:r>
            <a:endParaRPr lang="en-GB" sz="3200" dirty="0">
              <a:solidFill>
                <a:schemeClr val="tx1"/>
              </a:solidFill>
              <a:latin typeface="UTM Avo" panose="02040603050506020204" pitchFamily="18" charset="0"/>
            </a:endParaRPr>
          </a:p>
        </p:txBody>
      </p:sp>
    </p:spTree>
    <p:extLst>
      <p:ext uri="{BB962C8B-B14F-4D97-AF65-F5344CB8AC3E}">
        <p14:creationId xmlns:p14="http://schemas.microsoft.com/office/powerpoint/2010/main" val="35221867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wipe(down)">
                                      <p:cBhvr>
                                        <p:cTn id="15" dur="500"/>
                                        <p:tgtEl>
                                          <p:spTgt spid="307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219919"/>
            <a:ext cx="12303889" cy="6736466"/>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87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1" y="-14288"/>
            <a:ext cx="3763036" cy="943898"/>
            <a:chOff x="806" y="464576"/>
            <a:chExt cx="12004380" cy="6754760"/>
          </a:xfrm>
          <a:solidFill>
            <a:schemeClr val="bg1"/>
          </a:solidFill>
        </p:grpSpPr>
        <p:sp>
          <p:nvSpPr>
            <p:cNvPr id="8"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extBox 2"/>
          <p:cNvSpPr txBox="1"/>
          <p:nvPr/>
        </p:nvSpPr>
        <p:spPr>
          <a:xfrm>
            <a:off x="101704" y="92384"/>
            <a:ext cx="3678009" cy="769441"/>
          </a:xfrm>
          <a:prstGeom prst="rect">
            <a:avLst/>
          </a:prstGeom>
          <a:noFill/>
        </p:spPr>
        <p:txBody>
          <a:bodyPr wrap="square" rtlCol="0">
            <a:spAutoFit/>
          </a:bodyPr>
          <a:lstStyle/>
          <a:p>
            <a:r>
              <a:rPr lang="en-GB" sz="4400" dirty="0" err="1">
                <a:solidFill>
                  <a:schemeClr val="accent6">
                    <a:lumMod val="50000"/>
                  </a:schemeClr>
                </a:solidFill>
                <a:latin typeface="UVF Chopin Script" panose="02000505090000020004" pitchFamily="2" charset="0"/>
              </a:rPr>
              <a:t>Đọc</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nối</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tiếp</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đoạn</a:t>
            </a:r>
            <a:endParaRPr lang="en-GB" sz="4400" dirty="0">
              <a:solidFill>
                <a:schemeClr val="accent6">
                  <a:lumMod val="50000"/>
                </a:schemeClr>
              </a:solidFill>
              <a:latin typeface="UVF Chopin Script" panose="02000505090000020004" pitchFamily="2" charset="0"/>
            </a:endParaRPr>
          </a:p>
        </p:txBody>
      </p:sp>
      <p:grpSp>
        <p:nvGrpSpPr>
          <p:cNvPr id="14" name="Group 13"/>
          <p:cNvGrpSpPr/>
          <p:nvPr/>
        </p:nvGrpSpPr>
        <p:grpSpPr>
          <a:xfrm>
            <a:off x="3902597" y="51888"/>
            <a:ext cx="5173884" cy="943898"/>
            <a:chOff x="806" y="464576"/>
            <a:chExt cx="12004380" cy="6754760"/>
          </a:xfrm>
          <a:solidFill>
            <a:schemeClr val="bg1"/>
          </a:solidFill>
        </p:grpSpPr>
        <p:sp>
          <p:nvSpPr>
            <p:cNvPr id="15"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Rectangle 20"/>
          <p:cNvSpPr/>
          <p:nvPr/>
        </p:nvSpPr>
        <p:spPr>
          <a:xfrm>
            <a:off x="640465" y="968778"/>
            <a:ext cx="11022957" cy="5632311"/>
          </a:xfrm>
          <a:prstGeom prst="rect">
            <a:avLst/>
          </a:prstGeom>
        </p:spPr>
        <p:txBody>
          <a:bodyPr wrap="square">
            <a:spAutoFit/>
          </a:bodyPr>
          <a:lstStyle/>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Con đường đưa tôi đến trường nằm vắt vẻo lưng chừng đồi. Mặt đường mấp mô. Hai bên đường lúp xúp những bụi cây cỏ dại, cây lạc tiên. Cây lạc tiên ra quả quanh năm. Vì thế, con đường luôn phảng phất mùi lạc tiên chín. Bọn con gái lớp tôi hay tranh thủ hái vài quả để vừa đi vừa nhấm nháp.</a:t>
            </a:r>
          </a:p>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Có đoạn, con đường như buông mình xuống chân đồi. Ngày nắng, tôi và lũ bạn thường thi xem ai chạy nhanh hơn. Gió vù vù bên tai. Đất dưới chân xốp nhẹ như bông, thỉnh thoảng một viên đá dăm hay một viên sỏi nhói nhẹ vào gan bàn chân.</a:t>
            </a:r>
          </a:p>
          <a:p>
            <a:pPr algn="just"/>
            <a:r>
              <a:rPr lang="vi-VN" sz="2400" dirty="0">
                <a:solidFill>
                  <a:schemeClr val="accent5">
                    <a:lumMod val="50000"/>
                  </a:schemeClr>
                </a:solidFill>
                <a:latin typeface="Cambria" panose="02040503050406030204" pitchFamily="18" charset="0"/>
                <a:ea typeface="Cambria" panose="02040503050406030204" pitchFamily="18" charset="0"/>
              </a:rPr>
              <a:t>Vào mùa mưa, con đường lầy lội và trơn trượt. Để khỏi ngã, tôi thường tháo phăng đôi dếp nhựa và bước đi bằng cách bấm mười đầu ngón chân xuống mặt đường. Đôi khi chúng tôi phải đi cắt qua cánh rừng vầu, rừng nứa vì nhiều khúc đường ngập trong nước lũ.</a:t>
            </a:r>
          </a:p>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Cô giáo tôi là người vùng xuôi. Bàn chân cô lẫn vào bàn chân học trò trên con đường </a:t>
            </a:r>
            <a:r>
              <a:rPr lang="en-GB" sz="2400" dirty="0" err="1">
                <a:solidFill>
                  <a:schemeClr val="accent5">
                    <a:lumMod val="50000"/>
                  </a:schemeClr>
                </a:solidFill>
                <a:latin typeface="Cambria" panose="02040503050406030204" pitchFamily="18" charset="0"/>
                <a:ea typeface="Cambria" panose="02040503050406030204" pitchFamily="18" charset="0"/>
              </a:rPr>
              <a:t>đến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trường</a:t>
            </a:r>
            <a:r>
              <a:rPr lang="vi-VN" sz="2400" dirty="0">
                <a:solidFill>
                  <a:schemeClr val="accent5">
                    <a:lumMod val="50000"/>
                  </a:schemeClr>
                </a:solidFill>
                <a:latin typeface="Cambria" panose="02040503050406030204" pitchFamily="18" charset="0"/>
                <a:ea typeface="Cambria" panose="02040503050406030204" pitchFamily="18" charset="0"/>
              </a:rPr>
              <a:t>. Ấy là do nhiều hôm mưa rét, cô thường </a:t>
            </a:r>
            <a:r>
              <a:rPr lang="en-GB" sz="2400" dirty="0" err="1">
                <a:solidFill>
                  <a:schemeClr val="accent5">
                    <a:lumMod val="50000"/>
                  </a:schemeClr>
                </a:solidFill>
                <a:latin typeface="Cambria" panose="02040503050406030204" pitchFamily="18" charset="0"/>
                <a:ea typeface="Cambria" panose="02040503050406030204" pitchFamily="18" charset="0"/>
              </a:rPr>
              <a:t>đứng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đợi</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chúng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tôi</a:t>
            </a:r>
            <a:r>
              <a:rPr lang="en-GB" sz="2400" dirty="0">
                <a:solidFill>
                  <a:schemeClr val="accent5">
                    <a:lumMod val="50000"/>
                  </a:schemeClr>
                </a:solidFill>
                <a:latin typeface="Cambria" panose="02040503050406030204" pitchFamily="18" charset="0"/>
                <a:ea typeface="Cambria" panose="02040503050406030204" pitchFamily="18" charset="0"/>
              </a:rPr>
              <a:t> ở </a:t>
            </a:r>
            <a:r>
              <a:rPr lang="en-GB" sz="2400" dirty="0" err="1">
                <a:solidFill>
                  <a:schemeClr val="accent5">
                    <a:lumMod val="50000"/>
                  </a:schemeClr>
                </a:solidFill>
                <a:latin typeface="Cambria" panose="02040503050406030204" pitchFamily="18" charset="0"/>
                <a:ea typeface="Cambria" panose="02040503050406030204" pitchFamily="18" charset="0"/>
              </a:rPr>
              <a:t>những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đoạn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đường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khó</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để</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đưa</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chúng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tôi</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đến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lớp</a:t>
            </a:r>
            <a:r>
              <a:rPr lang="vi-VN" sz="2400" dirty="0">
                <a:solidFill>
                  <a:schemeClr val="accent5">
                    <a:lumMod val="50000"/>
                  </a:schemeClr>
                </a:solidFill>
                <a:latin typeface="Cambria" panose="02040503050406030204" pitchFamily="18" charset="0"/>
                <a:ea typeface="Cambria" panose="02040503050406030204" pitchFamily="18" charset="0"/>
              </a:rPr>
              <a:t>. Vì thế, tôi chẳng nghỉ buổi học nào.</a:t>
            </a:r>
          </a:p>
        </p:txBody>
      </p:sp>
      <p:sp>
        <p:nvSpPr>
          <p:cNvPr id="22" name="Rectangle 21"/>
          <p:cNvSpPr/>
          <p:nvPr/>
        </p:nvSpPr>
        <p:spPr>
          <a:xfrm>
            <a:off x="8860799" y="6194320"/>
            <a:ext cx="2113784" cy="400110"/>
          </a:xfrm>
          <a:prstGeom prst="rect">
            <a:avLst/>
          </a:prstGeom>
        </p:spPr>
        <p:txBody>
          <a:bodyPr wrap="none">
            <a:spAutoFit/>
          </a:bodyPr>
          <a:lstStyle/>
          <a:p>
            <a:r>
              <a:rPr lang="vi-VN" sz="2000" i="1" dirty="0">
                <a:solidFill>
                  <a:schemeClr val="accent5">
                    <a:lumMod val="50000"/>
                  </a:schemeClr>
                </a:solidFill>
                <a:latin typeface="Cambria" panose="02040503050406030204" pitchFamily="18" charset="0"/>
                <a:ea typeface="Cambria" panose="02040503050406030204" pitchFamily="18" charset="0"/>
              </a:rPr>
              <a:t>(Đỗ Đăng Dương)</a:t>
            </a:r>
            <a:endParaRPr lang="en-GB" sz="2000" i="1" dirty="0">
              <a:solidFill>
                <a:schemeClr val="accent5">
                  <a:lumMod val="50000"/>
                </a:schemeClr>
              </a:solidFill>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4"/>
          <a:stretch>
            <a:fillRect/>
          </a:stretch>
        </p:blipFill>
        <p:spPr>
          <a:xfrm>
            <a:off x="3693021" y="211238"/>
            <a:ext cx="5459895" cy="531735"/>
          </a:xfrm>
          <a:prstGeom prst="rect">
            <a:avLst/>
          </a:prstGeom>
        </p:spPr>
      </p:pic>
      <p:sp>
        <p:nvSpPr>
          <p:cNvPr id="23" name="TextBox 22"/>
          <p:cNvSpPr txBox="1"/>
          <p:nvPr/>
        </p:nvSpPr>
        <p:spPr>
          <a:xfrm>
            <a:off x="3222275" y="6030130"/>
            <a:ext cx="5930641" cy="646331"/>
          </a:xfrm>
          <a:prstGeom prst="rect">
            <a:avLst/>
          </a:prstGeom>
          <a:noFill/>
        </p:spPr>
        <p:txBody>
          <a:bodyPr wrap="square" rtlCol="0">
            <a:spAutoFit/>
          </a:bodyPr>
          <a:lstStyle/>
          <a:p>
            <a:r>
              <a:rPr lang="en-GB" sz="3600" dirty="0" err="1">
                <a:solidFill>
                  <a:srgbClr val="C00000"/>
                </a:solidFill>
                <a:latin typeface="SVN-Internation" panose="02040603050506020204" pitchFamily="18" charset="0"/>
              </a:rPr>
              <a:t>Bài</a:t>
            </a:r>
            <a:r>
              <a:rPr lang="en-GB" sz="3600" dirty="0">
                <a:solidFill>
                  <a:srgbClr val="C00000"/>
                </a:solidFill>
                <a:latin typeface="SVN-Internation" panose="02040603050506020204" pitchFamily="18" charset="0"/>
              </a:rPr>
              <a:t> </a:t>
            </a:r>
            <a:r>
              <a:rPr lang="en-GB" sz="3600" dirty="0" err="1">
                <a:solidFill>
                  <a:srgbClr val="C00000"/>
                </a:solidFill>
                <a:latin typeface="SVN-Internation" panose="02040603050506020204" pitchFamily="18" charset="0"/>
              </a:rPr>
              <a:t>đọc</a:t>
            </a:r>
            <a:r>
              <a:rPr lang="en-GB" sz="3600" dirty="0">
                <a:solidFill>
                  <a:srgbClr val="C00000"/>
                </a:solidFill>
                <a:latin typeface="SVN-Internation" panose="02040603050506020204" pitchFamily="18" charset="0"/>
              </a:rPr>
              <a:t> </a:t>
            </a:r>
            <a:r>
              <a:rPr lang="en-GB" sz="3600" dirty="0" err="1">
                <a:solidFill>
                  <a:srgbClr val="C00000"/>
                </a:solidFill>
                <a:latin typeface="SVN-Internation" panose="02040603050506020204" pitchFamily="18" charset="0"/>
              </a:rPr>
              <a:t>được</a:t>
            </a:r>
            <a:r>
              <a:rPr lang="en-GB" sz="3600" dirty="0">
                <a:solidFill>
                  <a:srgbClr val="C00000"/>
                </a:solidFill>
                <a:latin typeface="SVN-Internation" panose="02040603050506020204" pitchFamily="18" charset="0"/>
              </a:rPr>
              <a:t> chia </a:t>
            </a:r>
            <a:r>
              <a:rPr lang="en-GB" sz="3600" dirty="0" err="1">
                <a:solidFill>
                  <a:srgbClr val="C00000"/>
                </a:solidFill>
                <a:latin typeface="SVN-Internation" panose="02040603050506020204" pitchFamily="18" charset="0"/>
              </a:rPr>
              <a:t>thành</a:t>
            </a:r>
            <a:r>
              <a:rPr lang="en-GB" sz="3600" dirty="0">
                <a:solidFill>
                  <a:srgbClr val="C00000"/>
                </a:solidFill>
                <a:latin typeface="SVN-Internation" panose="02040603050506020204" pitchFamily="18" charset="0"/>
              </a:rPr>
              <a:t> </a:t>
            </a:r>
            <a:r>
              <a:rPr lang="en-GB" sz="3600" dirty="0" err="1">
                <a:solidFill>
                  <a:srgbClr val="C00000"/>
                </a:solidFill>
                <a:latin typeface="SVN-Internation" panose="02040603050506020204" pitchFamily="18" charset="0"/>
              </a:rPr>
              <a:t>mấy</a:t>
            </a:r>
            <a:r>
              <a:rPr lang="en-GB" sz="3600" dirty="0">
                <a:solidFill>
                  <a:srgbClr val="C00000"/>
                </a:solidFill>
                <a:latin typeface="SVN-Internation" panose="02040603050506020204" pitchFamily="18" charset="0"/>
              </a:rPr>
              <a:t> </a:t>
            </a:r>
            <a:r>
              <a:rPr lang="en-GB" sz="3600" dirty="0" err="1">
                <a:solidFill>
                  <a:srgbClr val="C00000"/>
                </a:solidFill>
                <a:latin typeface="SVN-Internation" panose="02040603050506020204" pitchFamily="18" charset="0"/>
              </a:rPr>
              <a:t>đoạn</a:t>
            </a:r>
            <a:r>
              <a:rPr lang="en-GB" sz="3600" dirty="0">
                <a:solidFill>
                  <a:srgbClr val="C00000"/>
                </a:solidFill>
                <a:latin typeface="SVN-Internation" panose="02040603050506020204" pitchFamily="18" charset="0"/>
              </a:rPr>
              <a:t>?</a:t>
            </a:r>
          </a:p>
        </p:txBody>
      </p:sp>
      <p:sp>
        <p:nvSpPr>
          <p:cNvPr id="19" name="Rectangle 18"/>
          <p:cNvSpPr/>
          <p:nvPr/>
        </p:nvSpPr>
        <p:spPr>
          <a:xfrm>
            <a:off x="642938" y="1043336"/>
            <a:ext cx="11001375" cy="1399827"/>
          </a:xfrm>
          <a:prstGeom prst="rect">
            <a:avLst/>
          </a:prstGeom>
          <a:solidFill>
            <a:schemeClr val="accent4">
              <a:alpha val="52000"/>
            </a:schemeClr>
          </a:solidFill>
          <a:ln w="25400">
            <a:solidFill>
              <a:srgbClr val="FBD435"/>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Rectangle 23"/>
          <p:cNvSpPr/>
          <p:nvPr/>
        </p:nvSpPr>
        <p:spPr>
          <a:xfrm>
            <a:off x="642938" y="2478922"/>
            <a:ext cx="11001375" cy="1064378"/>
          </a:xfrm>
          <a:prstGeom prst="rect">
            <a:avLst/>
          </a:prstGeom>
          <a:solidFill>
            <a:schemeClr val="accent6">
              <a:alpha val="52000"/>
            </a:schemeClr>
          </a:solidFill>
          <a:ln w="25400">
            <a:solidFill>
              <a:schemeClr val="accent6"/>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662047" y="3607635"/>
            <a:ext cx="11001375" cy="1429396"/>
          </a:xfrm>
          <a:prstGeom prst="rect">
            <a:avLst/>
          </a:prstGeom>
          <a:solidFill>
            <a:schemeClr val="accent2">
              <a:alpha val="52000"/>
            </a:schemeClr>
          </a:solidFill>
          <a:ln w="25400">
            <a:solidFill>
              <a:schemeClr val="accent2"/>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 </a:t>
            </a:r>
          </a:p>
        </p:txBody>
      </p:sp>
      <p:sp>
        <p:nvSpPr>
          <p:cNvPr id="26" name="Rectangle 25"/>
          <p:cNvSpPr/>
          <p:nvPr/>
        </p:nvSpPr>
        <p:spPr>
          <a:xfrm>
            <a:off x="640464" y="5089281"/>
            <a:ext cx="11001375" cy="1429396"/>
          </a:xfrm>
          <a:prstGeom prst="rect">
            <a:avLst/>
          </a:prstGeom>
          <a:solidFill>
            <a:schemeClr val="accent1">
              <a:alpha val="52000"/>
            </a:schemeClr>
          </a:solidFill>
          <a:ln w="25400">
            <a:solidFill>
              <a:schemeClr val="accent1"/>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7" name="Left Brace 26"/>
          <p:cNvSpPr/>
          <p:nvPr/>
        </p:nvSpPr>
        <p:spPr>
          <a:xfrm>
            <a:off x="314328" y="1063579"/>
            <a:ext cx="260406" cy="1391445"/>
          </a:xfrm>
          <a:prstGeom prst="leftBrace">
            <a:avLst>
              <a:gd name="adj1" fmla="val 34209"/>
              <a:gd name="adj2" fmla="val 51021"/>
            </a:avLst>
          </a:prstGeom>
          <a:ln w="412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Left Brace 27"/>
          <p:cNvSpPr/>
          <p:nvPr/>
        </p:nvSpPr>
        <p:spPr>
          <a:xfrm>
            <a:off x="293045" y="2478923"/>
            <a:ext cx="260406" cy="1064378"/>
          </a:xfrm>
          <a:prstGeom prst="leftBrace">
            <a:avLst>
              <a:gd name="adj1" fmla="val 34209"/>
              <a:gd name="adj2" fmla="val 51021"/>
            </a:avLst>
          </a:prstGeom>
          <a:ln w="412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9" name="Left Brace 28"/>
          <p:cNvSpPr/>
          <p:nvPr/>
        </p:nvSpPr>
        <p:spPr>
          <a:xfrm>
            <a:off x="285751" y="3626610"/>
            <a:ext cx="260406" cy="1391445"/>
          </a:xfrm>
          <a:prstGeom prst="leftBrace">
            <a:avLst>
              <a:gd name="adj1" fmla="val 34209"/>
              <a:gd name="adj2" fmla="val 51021"/>
            </a:avLst>
          </a:prstGeom>
          <a:ln w="412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Left Brace 29"/>
          <p:cNvSpPr/>
          <p:nvPr/>
        </p:nvSpPr>
        <p:spPr>
          <a:xfrm>
            <a:off x="293045" y="5111287"/>
            <a:ext cx="260406" cy="1391445"/>
          </a:xfrm>
          <a:prstGeom prst="leftBrace">
            <a:avLst>
              <a:gd name="adj1" fmla="val 34209"/>
              <a:gd name="adj2" fmla="val 51021"/>
            </a:avLst>
          </a:prstGeom>
          <a:ln w="412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8689444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2500"/>
                            </p:stCondLst>
                            <p:childTnLst>
                              <p:par>
                                <p:cTn id="35" presetID="10"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3000"/>
                            </p:stCondLst>
                            <p:childTnLst>
                              <p:par>
                                <p:cTn id="39" presetID="10" presetClass="entr" presetSubtype="0"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19" grpId="0" animBg="1"/>
      <p:bldP spid="24" grpId="0" animBg="1"/>
      <p:bldP spid="25" grpId="0" animBg="1"/>
      <p:bldP spid="26" grpId="0" animBg="1"/>
      <p:bldP spid="27" grpId="0" animBg="1"/>
      <p:bldP spid="28" grpId="0" animBg="1"/>
      <p:bldP spid="2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1"/>
            <a:ext cx="12303889" cy="6956384"/>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88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2" y="0"/>
            <a:ext cx="3991163" cy="943898"/>
            <a:chOff x="806" y="464576"/>
            <a:chExt cx="12004380" cy="6754760"/>
          </a:xfrm>
          <a:solidFill>
            <a:schemeClr val="bg1"/>
          </a:solidFill>
        </p:grpSpPr>
        <p:sp>
          <p:nvSpPr>
            <p:cNvPr id="12"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extBox 14"/>
          <p:cNvSpPr txBox="1"/>
          <p:nvPr/>
        </p:nvSpPr>
        <p:spPr>
          <a:xfrm>
            <a:off x="62805" y="81101"/>
            <a:ext cx="3851923" cy="769441"/>
          </a:xfrm>
          <a:prstGeom prst="rect">
            <a:avLst/>
          </a:prstGeom>
          <a:noFill/>
        </p:spPr>
        <p:txBody>
          <a:bodyPr wrap="square" rtlCol="0">
            <a:spAutoFit/>
          </a:bodyPr>
          <a:lstStyle/>
          <a:p>
            <a:r>
              <a:rPr lang="en-GB" sz="4400" dirty="0" err="1">
                <a:solidFill>
                  <a:schemeClr val="accent6">
                    <a:lumMod val="50000"/>
                  </a:schemeClr>
                </a:solidFill>
                <a:latin typeface="UVF Chopin Script" panose="02000505090000020004" pitchFamily="2" charset="0"/>
              </a:rPr>
              <a:t>Luyện</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đọc</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câu</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dài</a:t>
            </a:r>
            <a:endParaRPr lang="en-GB" sz="4400" dirty="0">
              <a:solidFill>
                <a:schemeClr val="accent6">
                  <a:lumMod val="50000"/>
                </a:schemeClr>
              </a:solidFill>
              <a:latin typeface="UVF Chopin Script" panose="02000505090000020004" pitchFamily="2" charset="0"/>
            </a:endParaRPr>
          </a:p>
        </p:txBody>
      </p:sp>
      <p:grpSp>
        <p:nvGrpSpPr>
          <p:cNvPr id="16" name="Group 15"/>
          <p:cNvGrpSpPr/>
          <p:nvPr/>
        </p:nvGrpSpPr>
        <p:grpSpPr>
          <a:xfrm>
            <a:off x="3991163" y="-22670"/>
            <a:ext cx="5459895" cy="943898"/>
            <a:chOff x="3471173" y="27822"/>
            <a:chExt cx="5459895" cy="943898"/>
          </a:xfrm>
        </p:grpSpPr>
        <p:grpSp>
          <p:nvGrpSpPr>
            <p:cNvPr id="17" name="Group 16"/>
            <p:cNvGrpSpPr/>
            <p:nvPr/>
          </p:nvGrpSpPr>
          <p:grpSpPr>
            <a:xfrm>
              <a:off x="3680749" y="27822"/>
              <a:ext cx="5173884" cy="943898"/>
              <a:chOff x="806" y="464576"/>
              <a:chExt cx="12004380" cy="6754760"/>
            </a:xfrm>
            <a:solidFill>
              <a:schemeClr val="bg1"/>
            </a:solidFill>
          </p:grpSpPr>
          <p:sp>
            <p:nvSpPr>
              <p:cNvPr id="19"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a:blip r:embed="rId3"/>
            <a:stretch>
              <a:fillRect/>
            </a:stretch>
          </p:blipFill>
          <p:spPr>
            <a:xfrm>
              <a:off x="3471173" y="224535"/>
              <a:ext cx="5459895" cy="531735"/>
            </a:xfrm>
            <a:prstGeom prst="rect">
              <a:avLst/>
            </a:prstGeom>
          </p:spPr>
        </p:pic>
      </p:grpSp>
      <p:grpSp>
        <p:nvGrpSpPr>
          <p:cNvPr id="25" name="Group 24"/>
          <p:cNvGrpSpPr/>
          <p:nvPr/>
        </p:nvGrpSpPr>
        <p:grpSpPr>
          <a:xfrm>
            <a:off x="204003" y="1375897"/>
            <a:ext cx="11895880" cy="4462795"/>
            <a:chOff x="204003" y="1375897"/>
            <a:chExt cx="11895880" cy="4462795"/>
          </a:xfrm>
        </p:grpSpPr>
        <p:sp>
          <p:nvSpPr>
            <p:cNvPr id="23" name="Oval 21"/>
            <p:cNvSpPr/>
            <p:nvPr/>
          </p:nvSpPr>
          <p:spPr>
            <a:xfrm>
              <a:off x="204003" y="1375897"/>
              <a:ext cx="11895880" cy="4462795"/>
            </a:xfrm>
            <a:custGeom>
              <a:avLst/>
              <a:gdLst>
                <a:gd name="connsiteX0" fmla="*/ 0 w 2371577"/>
                <a:gd name="connsiteY0" fmla="*/ 806152 h 1612304"/>
                <a:gd name="connsiteX1" fmla="*/ 1185789 w 2371577"/>
                <a:gd name="connsiteY1" fmla="*/ 0 h 1612304"/>
                <a:gd name="connsiteX2" fmla="*/ 2371578 w 2371577"/>
                <a:gd name="connsiteY2" fmla="*/ 806152 h 1612304"/>
                <a:gd name="connsiteX3" fmla="*/ 1185789 w 2371577"/>
                <a:gd name="connsiteY3" fmla="*/ 1612304 h 1612304"/>
                <a:gd name="connsiteX4" fmla="*/ 0 w 2371577"/>
                <a:gd name="connsiteY4" fmla="*/ 806152 h 1612304"/>
                <a:gd name="connsiteX0" fmla="*/ 22839 w 2394417"/>
                <a:gd name="connsiteY0" fmla="*/ 927827 h 1733979"/>
                <a:gd name="connsiteX1" fmla="*/ 485826 w 2394417"/>
                <a:gd name="connsiteY1" fmla="*/ 86951 h 1733979"/>
                <a:gd name="connsiteX2" fmla="*/ 1208628 w 2394417"/>
                <a:gd name="connsiteY2" fmla="*/ 121675 h 1733979"/>
                <a:gd name="connsiteX3" fmla="*/ 2394417 w 2394417"/>
                <a:gd name="connsiteY3" fmla="*/ 927827 h 1733979"/>
                <a:gd name="connsiteX4" fmla="*/ 1208628 w 2394417"/>
                <a:gd name="connsiteY4" fmla="*/ 1733979 h 1733979"/>
                <a:gd name="connsiteX5" fmla="*/ 22839 w 2394417"/>
                <a:gd name="connsiteY5" fmla="*/ 927827 h 1733979"/>
                <a:gd name="connsiteX0" fmla="*/ 22839 w 2411846"/>
                <a:gd name="connsiteY0" fmla="*/ 897032 h 1703184"/>
                <a:gd name="connsiteX1" fmla="*/ 485826 w 2411846"/>
                <a:gd name="connsiteY1" fmla="*/ 56156 h 1703184"/>
                <a:gd name="connsiteX2" fmla="*/ 1208628 w 2411846"/>
                <a:gd name="connsiteY2" fmla="*/ 90880 h 1703184"/>
                <a:gd name="connsiteX3" fmla="*/ 1932662 w 2411846"/>
                <a:gd name="connsiteY3" fmla="*/ 195054 h 1703184"/>
                <a:gd name="connsiteX4" fmla="*/ 2394417 w 2411846"/>
                <a:gd name="connsiteY4" fmla="*/ 897032 h 1703184"/>
                <a:gd name="connsiteX5" fmla="*/ 1208628 w 2411846"/>
                <a:gd name="connsiteY5" fmla="*/ 1703184 h 1703184"/>
                <a:gd name="connsiteX6" fmla="*/ 22839 w 2411846"/>
                <a:gd name="connsiteY6" fmla="*/ 897032 h 1703184"/>
                <a:gd name="connsiteX0" fmla="*/ 4266 w 2393273"/>
                <a:gd name="connsiteY0" fmla="*/ 897032 h 1764875"/>
                <a:gd name="connsiteX1" fmla="*/ 467253 w 2393273"/>
                <a:gd name="connsiteY1" fmla="*/ 56156 h 1764875"/>
                <a:gd name="connsiteX2" fmla="*/ 1190055 w 2393273"/>
                <a:gd name="connsiteY2" fmla="*/ 90880 h 1764875"/>
                <a:gd name="connsiteX3" fmla="*/ 1914089 w 2393273"/>
                <a:gd name="connsiteY3" fmla="*/ 195054 h 1764875"/>
                <a:gd name="connsiteX4" fmla="*/ 2375844 w 2393273"/>
                <a:gd name="connsiteY4" fmla="*/ 897032 h 1764875"/>
                <a:gd name="connsiteX5" fmla="*/ 1190055 w 2393273"/>
                <a:gd name="connsiteY5" fmla="*/ 1703184 h 1764875"/>
                <a:gd name="connsiteX6" fmla="*/ 293632 w 2393273"/>
                <a:gd name="connsiteY6" fmla="*/ 1618739 h 1764875"/>
                <a:gd name="connsiteX7" fmla="*/ 4266 w 2393273"/>
                <a:gd name="connsiteY7" fmla="*/ 897032 h 1764875"/>
                <a:gd name="connsiteX0" fmla="*/ 4266 w 2378619"/>
                <a:gd name="connsiteY0" fmla="*/ 897032 h 1772379"/>
                <a:gd name="connsiteX1" fmla="*/ 467253 w 2378619"/>
                <a:gd name="connsiteY1" fmla="*/ 56156 h 1772379"/>
                <a:gd name="connsiteX2" fmla="*/ 1190055 w 2378619"/>
                <a:gd name="connsiteY2" fmla="*/ 90880 h 1772379"/>
                <a:gd name="connsiteX3" fmla="*/ 1914089 w 2378619"/>
                <a:gd name="connsiteY3" fmla="*/ 195054 h 1772379"/>
                <a:gd name="connsiteX4" fmla="*/ 2375844 w 2378619"/>
                <a:gd name="connsiteY4" fmla="*/ 897032 h 1772379"/>
                <a:gd name="connsiteX5" fmla="*/ 1902513 w 2378619"/>
                <a:gd name="connsiteY5" fmla="*/ 1711336 h 1772379"/>
                <a:gd name="connsiteX6" fmla="*/ 1190055 w 2378619"/>
                <a:gd name="connsiteY6" fmla="*/ 1703184 h 1772379"/>
                <a:gd name="connsiteX7" fmla="*/ 293632 w 2378619"/>
                <a:gd name="connsiteY7" fmla="*/ 1618739 h 1772379"/>
                <a:gd name="connsiteX8" fmla="*/ 4266 w 2378619"/>
                <a:gd name="connsiteY8" fmla="*/ 897032 h 1772379"/>
                <a:gd name="connsiteX0" fmla="*/ 4266 w 2434751"/>
                <a:gd name="connsiteY0" fmla="*/ 897032 h 1772379"/>
                <a:gd name="connsiteX1" fmla="*/ 467253 w 2434751"/>
                <a:gd name="connsiteY1" fmla="*/ 56156 h 1772379"/>
                <a:gd name="connsiteX2" fmla="*/ 1190055 w 2434751"/>
                <a:gd name="connsiteY2" fmla="*/ 90880 h 1772379"/>
                <a:gd name="connsiteX3" fmla="*/ 1914089 w 2434751"/>
                <a:gd name="connsiteY3" fmla="*/ 195054 h 1772379"/>
                <a:gd name="connsiteX4" fmla="*/ 2388650 w 2434751"/>
                <a:gd name="connsiteY4" fmla="*/ 426546 h 1772379"/>
                <a:gd name="connsiteX5" fmla="*/ 2375844 w 2434751"/>
                <a:gd name="connsiteY5" fmla="*/ 897032 h 1772379"/>
                <a:gd name="connsiteX6" fmla="*/ 1902513 w 2434751"/>
                <a:gd name="connsiteY6" fmla="*/ 1711336 h 1772379"/>
                <a:gd name="connsiteX7" fmla="*/ 1190055 w 2434751"/>
                <a:gd name="connsiteY7" fmla="*/ 1703184 h 1772379"/>
                <a:gd name="connsiteX8" fmla="*/ 293632 w 2434751"/>
                <a:gd name="connsiteY8" fmla="*/ 1618739 h 1772379"/>
                <a:gd name="connsiteX9" fmla="*/ 4266 w 2434751"/>
                <a:gd name="connsiteY9" fmla="*/ 897032 h 1772379"/>
                <a:gd name="connsiteX0" fmla="*/ 4266 w 2531835"/>
                <a:gd name="connsiteY0" fmla="*/ 897032 h 1749793"/>
                <a:gd name="connsiteX1" fmla="*/ 467253 w 2531835"/>
                <a:gd name="connsiteY1" fmla="*/ 56156 h 1749793"/>
                <a:gd name="connsiteX2" fmla="*/ 1190055 w 2531835"/>
                <a:gd name="connsiteY2" fmla="*/ 90880 h 1749793"/>
                <a:gd name="connsiteX3" fmla="*/ 1914089 w 2531835"/>
                <a:gd name="connsiteY3" fmla="*/ 195054 h 1749793"/>
                <a:gd name="connsiteX4" fmla="*/ 2388650 w 2531835"/>
                <a:gd name="connsiteY4" fmla="*/ 426546 h 1749793"/>
                <a:gd name="connsiteX5" fmla="*/ 2375844 w 2531835"/>
                <a:gd name="connsiteY5" fmla="*/ 897032 h 1749793"/>
                <a:gd name="connsiteX6" fmla="*/ 2515971 w 2531835"/>
                <a:gd name="connsiteY6" fmla="*/ 1387245 h 1749793"/>
                <a:gd name="connsiteX7" fmla="*/ 1902513 w 2531835"/>
                <a:gd name="connsiteY7" fmla="*/ 1711336 h 1749793"/>
                <a:gd name="connsiteX8" fmla="*/ 1190055 w 2531835"/>
                <a:gd name="connsiteY8" fmla="*/ 1703184 h 1749793"/>
                <a:gd name="connsiteX9" fmla="*/ 293632 w 2531835"/>
                <a:gd name="connsiteY9" fmla="*/ 1618739 h 1749793"/>
                <a:gd name="connsiteX10" fmla="*/ 4266 w 2531835"/>
                <a:gd name="connsiteY10" fmla="*/ 897032 h 174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31835" h="1749793">
                  <a:moveTo>
                    <a:pt x="4266" y="897032"/>
                  </a:moveTo>
                  <a:cubicBezTo>
                    <a:pt x="33203" y="636602"/>
                    <a:pt x="269622" y="190515"/>
                    <a:pt x="467253" y="56156"/>
                  </a:cubicBezTo>
                  <a:cubicBezTo>
                    <a:pt x="664885" y="-78203"/>
                    <a:pt x="948916" y="67730"/>
                    <a:pt x="1190055" y="90880"/>
                  </a:cubicBezTo>
                  <a:cubicBezTo>
                    <a:pt x="1431194" y="114030"/>
                    <a:pt x="1735544" y="114031"/>
                    <a:pt x="1914089" y="195054"/>
                  </a:cubicBezTo>
                  <a:cubicBezTo>
                    <a:pt x="2092634" y="276077"/>
                    <a:pt x="2311691" y="309550"/>
                    <a:pt x="2388650" y="426546"/>
                  </a:cubicBezTo>
                  <a:cubicBezTo>
                    <a:pt x="2465609" y="543542"/>
                    <a:pt x="2398993" y="767781"/>
                    <a:pt x="2375844" y="897032"/>
                  </a:cubicBezTo>
                  <a:cubicBezTo>
                    <a:pt x="2352695" y="1026283"/>
                    <a:pt x="2594859" y="1251528"/>
                    <a:pt x="2515971" y="1387245"/>
                  </a:cubicBezTo>
                  <a:cubicBezTo>
                    <a:pt x="2437083" y="1522962"/>
                    <a:pt x="2079129" y="1627814"/>
                    <a:pt x="1902513" y="1711336"/>
                  </a:cubicBezTo>
                  <a:cubicBezTo>
                    <a:pt x="1725897" y="1794858"/>
                    <a:pt x="1458202" y="1718617"/>
                    <a:pt x="1190055" y="1703184"/>
                  </a:cubicBezTo>
                  <a:cubicBezTo>
                    <a:pt x="921908" y="1687751"/>
                    <a:pt x="491264" y="1753098"/>
                    <a:pt x="293632" y="1618739"/>
                  </a:cubicBezTo>
                  <a:cubicBezTo>
                    <a:pt x="96001" y="1484380"/>
                    <a:pt x="-24671" y="1157462"/>
                    <a:pt x="4266" y="897032"/>
                  </a:cubicBezTo>
                  <a:close/>
                </a:path>
              </a:pathLst>
            </a:custGeom>
            <a:solidFill>
              <a:srgbClr val="FF8B8B"/>
            </a:solidFill>
            <a:ln w="31750">
              <a:solidFill>
                <a:srgbClr val="FF79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9Slide07 Marbelia Regular" panose="02000500000000000000" pitchFamily="2" charset="0"/>
              </a:endParaRPr>
            </a:p>
          </p:txBody>
        </p:sp>
        <p:sp>
          <p:nvSpPr>
            <p:cNvPr id="3" name="Rectangle 2"/>
            <p:cNvSpPr/>
            <p:nvPr/>
          </p:nvSpPr>
          <p:spPr>
            <a:xfrm>
              <a:off x="1125894" y="2432300"/>
              <a:ext cx="10052099" cy="2554545"/>
            </a:xfrm>
            <a:prstGeom prst="rect">
              <a:avLst/>
            </a:prstGeom>
          </p:spPr>
          <p:txBody>
            <a:bodyPr wrap="square">
              <a:spAutoFit/>
            </a:bodyPr>
            <a:lstStyle/>
            <a:p>
              <a:pPr algn="just"/>
              <a:r>
                <a:rPr lang="en-US" sz="4000" i="1" dirty="0" err="1">
                  <a:latin typeface="UTM Avo" panose="02040603050506020204" pitchFamily="18" charset="0"/>
                  <a:ea typeface="Times New Roman" panose="02020603050405020304" pitchFamily="18" charset="0"/>
                </a:rPr>
                <a:t>Để</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khỏi</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ngã</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tôi</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thường</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tháo</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phăng</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đôi</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dép</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nhựa</a:t>
              </a:r>
              <a:r>
                <a:rPr lang="en-US" sz="4000" i="1" dirty="0">
                  <a:latin typeface="UTM Avo" panose="02040603050506020204" pitchFamily="18" charset="0"/>
                  <a:ea typeface="Times New Roman" panose="02020603050405020304" pitchFamily="18" charset="0"/>
                </a:rPr>
                <a:t> / </a:t>
              </a:r>
              <a:r>
                <a:rPr lang="en-US" sz="4000" i="1" dirty="0" err="1">
                  <a:latin typeface="UTM Avo" panose="02040603050506020204" pitchFamily="18" charset="0"/>
                  <a:ea typeface="Times New Roman" panose="02020603050405020304" pitchFamily="18" charset="0"/>
                </a:rPr>
                <a:t>và</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bước</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đi</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bằng</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cách</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bấm</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mười</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đầu</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ngón</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chân</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xuống</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mặt</a:t>
              </a:r>
              <a:r>
                <a:rPr lang="en-US" sz="4000" i="1" dirty="0">
                  <a:latin typeface="UTM Avo" panose="02040603050506020204" pitchFamily="18" charset="0"/>
                  <a:ea typeface="Times New Roman" panose="02020603050405020304" pitchFamily="18" charset="0"/>
                </a:rPr>
                <a:t> </a:t>
              </a:r>
              <a:r>
                <a:rPr lang="en-US" sz="4000" i="1" dirty="0" err="1">
                  <a:latin typeface="UTM Avo" panose="02040603050506020204" pitchFamily="18" charset="0"/>
                  <a:ea typeface="Times New Roman" panose="02020603050405020304" pitchFamily="18" charset="0"/>
                </a:rPr>
                <a:t>đường</a:t>
              </a:r>
              <a:r>
                <a:rPr lang="en-US" sz="4000" i="1" dirty="0">
                  <a:latin typeface="UTM Avo" panose="02040603050506020204" pitchFamily="18" charset="0"/>
                  <a:ea typeface="Times New Roman" panose="02020603050405020304" pitchFamily="18" charset="0"/>
                </a:rPr>
                <a:t>./</a:t>
              </a:r>
              <a:endParaRPr lang="en-GB" sz="4000" dirty="0">
                <a:latin typeface="UTM Avo" panose="02040603050506020204" pitchFamily="18" charset="0"/>
              </a:endParaRPr>
            </a:p>
          </p:txBody>
        </p:sp>
      </p:grpSp>
    </p:spTree>
    <p:extLst>
      <p:ext uri="{BB962C8B-B14F-4D97-AF65-F5344CB8AC3E}">
        <p14:creationId xmlns:p14="http://schemas.microsoft.com/office/powerpoint/2010/main" val="38704881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219919"/>
            <a:ext cx="12303889" cy="6736466"/>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87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1" y="-14288"/>
            <a:ext cx="3763036" cy="943898"/>
            <a:chOff x="806" y="464576"/>
            <a:chExt cx="12004380" cy="6754760"/>
          </a:xfrm>
          <a:solidFill>
            <a:schemeClr val="bg1"/>
          </a:solidFill>
        </p:grpSpPr>
        <p:sp>
          <p:nvSpPr>
            <p:cNvPr id="8"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extBox 2"/>
          <p:cNvSpPr txBox="1"/>
          <p:nvPr/>
        </p:nvSpPr>
        <p:spPr>
          <a:xfrm>
            <a:off x="-26132" y="50270"/>
            <a:ext cx="3678009" cy="769441"/>
          </a:xfrm>
          <a:prstGeom prst="rect">
            <a:avLst/>
          </a:prstGeom>
          <a:noFill/>
        </p:spPr>
        <p:txBody>
          <a:bodyPr wrap="square" rtlCol="0">
            <a:spAutoFit/>
          </a:bodyPr>
          <a:lstStyle/>
          <a:p>
            <a:r>
              <a:rPr lang="en-GB" sz="4400" dirty="0" err="1">
                <a:solidFill>
                  <a:schemeClr val="accent6">
                    <a:lumMod val="50000"/>
                  </a:schemeClr>
                </a:solidFill>
                <a:latin typeface="UVF Chopin Script" panose="02000505090000020004" pitchFamily="2" charset="0"/>
              </a:rPr>
              <a:t>Luyện</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đọc</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nhóm</a:t>
            </a:r>
            <a:r>
              <a:rPr lang="en-GB" sz="4400" dirty="0">
                <a:solidFill>
                  <a:schemeClr val="accent6">
                    <a:lumMod val="50000"/>
                  </a:schemeClr>
                </a:solidFill>
                <a:latin typeface="UVF Chopin Script" panose="02000505090000020004" pitchFamily="2" charset="0"/>
              </a:rPr>
              <a:t> 4</a:t>
            </a:r>
          </a:p>
        </p:txBody>
      </p:sp>
      <p:grpSp>
        <p:nvGrpSpPr>
          <p:cNvPr id="14" name="Group 13"/>
          <p:cNvGrpSpPr/>
          <p:nvPr/>
        </p:nvGrpSpPr>
        <p:grpSpPr>
          <a:xfrm>
            <a:off x="3902597" y="51888"/>
            <a:ext cx="5173884" cy="943898"/>
            <a:chOff x="806" y="464576"/>
            <a:chExt cx="12004380" cy="6754760"/>
          </a:xfrm>
          <a:solidFill>
            <a:schemeClr val="bg1"/>
          </a:solidFill>
        </p:grpSpPr>
        <p:sp>
          <p:nvSpPr>
            <p:cNvPr id="15"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Rectangle 20"/>
          <p:cNvSpPr/>
          <p:nvPr/>
        </p:nvSpPr>
        <p:spPr>
          <a:xfrm>
            <a:off x="640465" y="968778"/>
            <a:ext cx="11022957" cy="5632311"/>
          </a:xfrm>
          <a:prstGeom prst="rect">
            <a:avLst/>
          </a:prstGeom>
        </p:spPr>
        <p:txBody>
          <a:bodyPr wrap="square">
            <a:spAutoFit/>
          </a:bodyPr>
          <a:lstStyle/>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Con đường đưa tôi đến trường nằm vắt vẻo lưng chừng đồi. Mặt đường mấp mô. Hai bên đường lúp xúp những bụi cây cỏ dại, cây lạc tiên. Cây lạc tiên ra quả quanh năm. Vì thế, con đường luôn phảng phất mùi lạc tiên chín. Bọn con gái lớp tôi hay tranh thủ hái vài quả để vừa đi vừa nhấm nháp.</a:t>
            </a:r>
          </a:p>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Có đoạn, con đường như buông mình xuống chân đồi. Ngày nắng, tôi và lũ bạn thường thi xem ai chạy nhanh hơn. Gió vù vù bên tai. Đất dưới chân xốp nhẹ như bông, thỉnh thoảng một viên đá dăm hay một viên sỏi nhói nhẹ vào gan bàn chân.</a:t>
            </a:r>
          </a:p>
          <a:p>
            <a:pPr algn="just"/>
            <a:r>
              <a:rPr lang="vi-VN" sz="2400" dirty="0">
                <a:solidFill>
                  <a:schemeClr val="accent5">
                    <a:lumMod val="50000"/>
                  </a:schemeClr>
                </a:solidFill>
                <a:latin typeface="Cambria" panose="02040503050406030204" pitchFamily="18" charset="0"/>
                <a:ea typeface="Cambria" panose="02040503050406030204" pitchFamily="18" charset="0"/>
              </a:rPr>
              <a:t>Vào mùa mưa, con đường lầy lội và trơn trượt. Để khỏi ngã, tôi thường tháo phăng đôi dếp nhựa và bước đi bằng cách bấm mười đầu ngón chân xuống mặt đường. Đôi khi chúng tôi phải đi cắt qua cánh rừng vầu, rừng nứa vì nhiều khúc đường ngập trong nước lũ.</a:t>
            </a:r>
          </a:p>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Cô giáo tôi là người vùng xuôi. Bàn chân cô lẫn vào bàn chân học trò trên con đường </a:t>
            </a:r>
            <a:r>
              <a:rPr lang="en-GB" sz="2400" dirty="0" err="1">
                <a:solidFill>
                  <a:schemeClr val="accent5">
                    <a:lumMod val="50000"/>
                  </a:schemeClr>
                </a:solidFill>
                <a:latin typeface="Cambria" panose="02040503050406030204" pitchFamily="18" charset="0"/>
                <a:ea typeface="Cambria" panose="02040503050406030204" pitchFamily="18" charset="0"/>
              </a:rPr>
              <a:t>đến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trường</a:t>
            </a:r>
            <a:r>
              <a:rPr lang="vi-VN" sz="2400" dirty="0">
                <a:solidFill>
                  <a:schemeClr val="accent5">
                    <a:lumMod val="50000"/>
                  </a:schemeClr>
                </a:solidFill>
                <a:latin typeface="Cambria" panose="02040503050406030204" pitchFamily="18" charset="0"/>
                <a:ea typeface="Cambria" panose="02040503050406030204" pitchFamily="18" charset="0"/>
              </a:rPr>
              <a:t>. Ấy là do nhiều hôm mưa rét, cô thường </a:t>
            </a:r>
            <a:r>
              <a:rPr lang="en-GB" sz="2400" dirty="0" err="1">
                <a:solidFill>
                  <a:schemeClr val="accent5">
                    <a:lumMod val="50000"/>
                  </a:schemeClr>
                </a:solidFill>
                <a:latin typeface="Cambria" panose="02040503050406030204" pitchFamily="18" charset="0"/>
                <a:ea typeface="Cambria" panose="02040503050406030204" pitchFamily="18" charset="0"/>
              </a:rPr>
              <a:t>đứng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đợi</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chúng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tôi</a:t>
            </a:r>
            <a:r>
              <a:rPr lang="en-GB" sz="2400" dirty="0">
                <a:solidFill>
                  <a:schemeClr val="accent5">
                    <a:lumMod val="50000"/>
                  </a:schemeClr>
                </a:solidFill>
                <a:latin typeface="Cambria" panose="02040503050406030204" pitchFamily="18" charset="0"/>
                <a:ea typeface="Cambria" panose="02040503050406030204" pitchFamily="18" charset="0"/>
              </a:rPr>
              <a:t> ở </a:t>
            </a:r>
            <a:r>
              <a:rPr lang="en-GB" sz="2400" dirty="0" err="1">
                <a:solidFill>
                  <a:schemeClr val="accent5">
                    <a:lumMod val="50000"/>
                  </a:schemeClr>
                </a:solidFill>
                <a:latin typeface="Cambria" panose="02040503050406030204" pitchFamily="18" charset="0"/>
                <a:ea typeface="Cambria" panose="02040503050406030204" pitchFamily="18" charset="0"/>
              </a:rPr>
              <a:t>những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đoạn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đường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khó</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để</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đưa</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chúng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tôi</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đến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lớp</a:t>
            </a:r>
            <a:r>
              <a:rPr lang="vi-VN" sz="2400" dirty="0">
                <a:solidFill>
                  <a:schemeClr val="accent5">
                    <a:lumMod val="50000"/>
                  </a:schemeClr>
                </a:solidFill>
                <a:latin typeface="Cambria" panose="02040503050406030204" pitchFamily="18" charset="0"/>
                <a:ea typeface="Cambria" panose="02040503050406030204" pitchFamily="18" charset="0"/>
              </a:rPr>
              <a:t>. Vì thế, tôi chẳng nghỉ buổi học nào.</a:t>
            </a:r>
          </a:p>
        </p:txBody>
      </p:sp>
      <p:sp>
        <p:nvSpPr>
          <p:cNvPr id="22" name="Rectangle 21"/>
          <p:cNvSpPr/>
          <p:nvPr/>
        </p:nvSpPr>
        <p:spPr>
          <a:xfrm>
            <a:off x="8860799" y="6194320"/>
            <a:ext cx="2113784" cy="400110"/>
          </a:xfrm>
          <a:prstGeom prst="rect">
            <a:avLst/>
          </a:prstGeom>
        </p:spPr>
        <p:txBody>
          <a:bodyPr wrap="none">
            <a:spAutoFit/>
          </a:bodyPr>
          <a:lstStyle/>
          <a:p>
            <a:r>
              <a:rPr lang="vi-VN" sz="2000" i="1" dirty="0">
                <a:solidFill>
                  <a:schemeClr val="accent5">
                    <a:lumMod val="50000"/>
                  </a:schemeClr>
                </a:solidFill>
                <a:latin typeface="Cambria" panose="02040503050406030204" pitchFamily="18" charset="0"/>
                <a:ea typeface="Cambria" panose="02040503050406030204" pitchFamily="18" charset="0"/>
              </a:rPr>
              <a:t>(Đỗ Đăng Dương)</a:t>
            </a:r>
            <a:endParaRPr lang="en-GB" sz="2000" i="1" dirty="0">
              <a:solidFill>
                <a:schemeClr val="accent5">
                  <a:lumMod val="50000"/>
                </a:schemeClr>
              </a:solidFill>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3"/>
          <a:stretch>
            <a:fillRect/>
          </a:stretch>
        </p:blipFill>
        <p:spPr>
          <a:xfrm>
            <a:off x="3693021" y="211238"/>
            <a:ext cx="5459895" cy="531735"/>
          </a:xfrm>
          <a:prstGeom prst="rect">
            <a:avLst/>
          </a:prstGeom>
        </p:spPr>
      </p:pic>
      <p:sp>
        <p:nvSpPr>
          <p:cNvPr id="23" name="TextBox 22"/>
          <p:cNvSpPr txBox="1"/>
          <p:nvPr/>
        </p:nvSpPr>
        <p:spPr>
          <a:xfrm>
            <a:off x="3222275" y="6030130"/>
            <a:ext cx="5930641" cy="646331"/>
          </a:xfrm>
          <a:prstGeom prst="rect">
            <a:avLst/>
          </a:prstGeom>
          <a:noFill/>
        </p:spPr>
        <p:txBody>
          <a:bodyPr wrap="square" rtlCol="0">
            <a:spAutoFit/>
          </a:bodyPr>
          <a:lstStyle/>
          <a:p>
            <a:r>
              <a:rPr lang="en-GB" sz="3600" dirty="0" err="1">
                <a:solidFill>
                  <a:srgbClr val="C00000"/>
                </a:solidFill>
                <a:latin typeface="SVN-Internation" panose="02040603050506020204" pitchFamily="18" charset="0"/>
              </a:rPr>
              <a:t>Bài</a:t>
            </a:r>
            <a:r>
              <a:rPr lang="en-GB" sz="3600" dirty="0">
                <a:solidFill>
                  <a:srgbClr val="C00000"/>
                </a:solidFill>
                <a:latin typeface="SVN-Internation" panose="02040603050506020204" pitchFamily="18" charset="0"/>
              </a:rPr>
              <a:t> </a:t>
            </a:r>
            <a:r>
              <a:rPr lang="en-GB" sz="3600" dirty="0" err="1">
                <a:solidFill>
                  <a:srgbClr val="C00000"/>
                </a:solidFill>
                <a:latin typeface="SVN-Internation" panose="02040603050506020204" pitchFamily="18" charset="0"/>
              </a:rPr>
              <a:t>đọc</a:t>
            </a:r>
            <a:r>
              <a:rPr lang="en-GB" sz="3600" dirty="0">
                <a:solidFill>
                  <a:srgbClr val="C00000"/>
                </a:solidFill>
                <a:latin typeface="SVN-Internation" panose="02040603050506020204" pitchFamily="18" charset="0"/>
              </a:rPr>
              <a:t> </a:t>
            </a:r>
            <a:r>
              <a:rPr lang="en-GB" sz="3600" dirty="0" err="1">
                <a:solidFill>
                  <a:srgbClr val="C00000"/>
                </a:solidFill>
                <a:latin typeface="SVN-Internation" panose="02040603050506020204" pitchFamily="18" charset="0"/>
              </a:rPr>
              <a:t>được</a:t>
            </a:r>
            <a:r>
              <a:rPr lang="en-GB" sz="3600" dirty="0">
                <a:solidFill>
                  <a:srgbClr val="C00000"/>
                </a:solidFill>
                <a:latin typeface="SVN-Internation" panose="02040603050506020204" pitchFamily="18" charset="0"/>
              </a:rPr>
              <a:t> chia </a:t>
            </a:r>
            <a:r>
              <a:rPr lang="en-GB" sz="3600" dirty="0" err="1">
                <a:solidFill>
                  <a:srgbClr val="C00000"/>
                </a:solidFill>
                <a:latin typeface="SVN-Internation" panose="02040603050506020204" pitchFamily="18" charset="0"/>
              </a:rPr>
              <a:t>thành</a:t>
            </a:r>
            <a:r>
              <a:rPr lang="en-GB" sz="3600" dirty="0">
                <a:solidFill>
                  <a:srgbClr val="C00000"/>
                </a:solidFill>
                <a:latin typeface="SVN-Internation" panose="02040603050506020204" pitchFamily="18" charset="0"/>
              </a:rPr>
              <a:t> </a:t>
            </a:r>
            <a:r>
              <a:rPr lang="en-GB" sz="3600" dirty="0" err="1">
                <a:solidFill>
                  <a:srgbClr val="C00000"/>
                </a:solidFill>
                <a:latin typeface="SVN-Internation" panose="02040603050506020204" pitchFamily="18" charset="0"/>
              </a:rPr>
              <a:t>mấy</a:t>
            </a:r>
            <a:r>
              <a:rPr lang="en-GB" sz="3600" dirty="0">
                <a:solidFill>
                  <a:srgbClr val="C00000"/>
                </a:solidFill>
                <a:latin typeface="SVN-Internation" panose="02040603050506020204" pitchFamily="18" charset="0"/>
              </a:rPr>
              <a:t> </a:t>
            </a:r>
            <a:r>
              <a:rPr lang="en-GB" sz="3600" dirty="0" err="1">
                <a:solidFill>
                  <a:srgbClr val="C00000"/>
                </a:solidFill>
                <a:latin typeface="SVN-Internation" panose="02040603050506020204" pitchFamily="18" charset="0"/>
              </a:rPr>
              <a:t>đoạn</a:t>
            </a:r>
            <a:r>
              <a:rPr lang="en-GB" sz="3600" dirty="0">
                <a:solidFill>
                  <a:srgbClr val="C00000"/>
                </a:solidFill>
                <a:latin typeface="SVN-Internation" panose="02040603050506020204" pitchFamily="18" charset="0"/>
              </a:rPr>
              <a:t>?</a:t>
            </a:r>
          </a:p>
        </p:txBody>
      </p:sp>
      <p:sp>
        <p:nvSpPr>
          <p:cNvPr id="19" name="Rectangle 18"/>
          <p:cNvSpPr/>
          <p:nvPr/>
        </p:nvSpPr>
        <p:spPr>
          <a:xfrm>
            <a:off x="642938" y="1043336"/>
            <a:ext cx="11001375" cy="1399827"/>
          </a:xfrm>
          <a:prstGeom prst="rect">
            <a:avLst/>
          </a:prstGeom>
          <a:noFill/>
          <a:ln w="25400">
            <a:solidFill>
              <a:srgbClr val="FBD435"/>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4" name="Rectangle 23"/>
          <p:cNvSpPr/>
          <p:nvPr/>
        </p:nvSpPr>
        <p:spPr>
          <a:xfrm>
            <a:off x="642938" y="2478922"/>
            <a:ext cx="11001375" cy="1064378"/>
          </a:xfrm>
          <a:prstGeom prst="rect">
            <a:avLst/>
          </a:prstGeom>
          <a:noFill/>
          <a:ln w="25400">
            <a:solidFill>
              <a:schemeClr val="accent6"/>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5" name="Rectangle 24"/>
          <p:cNvSpPr/>
          <p:nvPr/>
        </p:nvSpPr>
        <p:spPr>
          <a:xfrm>
            <a:off x="662047" y="3607635"/>
            <a:ext cx="11001375" cy="1429396"/>
          </a:xfrm>
          <a:prstGeom prst="rect">
            <a:avLst/>
          </a:prstGeom>
          <a:noFill/>
          <a:ln w="25400">
            <a:solidFill>
              <a:schemeClr val="accent2"/>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6" name="Rectangle 25"/>
          <p:cNvSpPr/>
          <p:nvPr/>
        </p:nvSpPr>
        <p:spPr>
          <a:xfrm>
            <a:off x="640464" y="5089281"/>
            <a:ext cx="11001375" cy="1429396"/>
          </a:xfrm>
          <a:prstGeom prst="rect">
            <a:avLst/>
          </a:prstGeom>
          <a:noFill/>
          <a:ln w="25400">
            <a:solidFill>
              <a:schemeClr val="accent1"/>
            </a:solidFill>
            <a:prstDash val="lgDash"/>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31577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19" grpId="0" animBg="1"/>
      <p:bldP spid="24"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219919"/>
            <a:ext cx="12303889" cy="6736466"/>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90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p:cNvGrpSpPr/>
          <p:nvPr/>
        </p:nvGrpSpPr>
        <p:grpSpPr>
          <a:xfrm>
            <a:off x="-1" y="0"/>
            <a:ext cx="3492676" cy="943898"/>
            <a:chOff x="-1" y="0"/>
            <a:chExt cx="3492676" cy="943898"/>
          </a:xfrm>
        </p:grpSpPr>
        <p:grpSp>
          <p:nvGrpSpPr>
            <p:cNvPr id="7" name="Group 6"/>
            <p:cNvGrpSpPr/>
            <p:nvPr/>
          </p:nvGrpSpPr>
          <p:grpSpPr>
            <a:xfrm>
              <a:off x="-1" y="0"/>
              <a:ext cx="3492676" cy="943898"/>
              <a:chOff x="806" y="464576"/>
              <a:chExt cx="12004380" cy="6754760"/>
            </a:xfrm>
            <a:solidFill>
              <a:schemeClr val="bg1"/>
            </a:solidFill>
          </p:grpSpPr>
          <p:sp>
            <p:nvSpPr>
              <p:cNvPr id="8"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extBox 2"/>
            <p:cNvSpPr txBox="1"/>
            <p:nvPr/>
          </p:nvSpPr>
          <p:spPr>
            <a:xfrm>
              <a:off x="381599" y="62734"/>
              <a:ext cx="2785024" cy="769441"/>
            </a:xfrm>
            <a:prstGeom prst="rect">
              <a:avLst/>
            </a:prstGeom>
            <a:noFill/>
          </p:spPr>
          <p:txBody>
            <a:bodyPr wrap="square" rtlCol="0">
              <a:spAutoFit/>
            </a:bodyPr>
            <a:lstStyle/>
            <a:p>
              <a:r>
                <a:rPr lang="en-GB" sz="4400" dirty="0" err="1">
                  <a:solidFill>
                    <a:schemeClr val="accent6">
                      <a:lumMod val="50000"/>
                    </a:schemeClr>
                  </a:solidFill>
                  <a:latin typeface="UVF Chopin Script" panose="02000505090000020004" pitchFamily="2" charset="0"/>
                </a:rPr>
                <a:t>Đọc</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toàn</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bài</a:t>
              </a:r>
              <a:endParaRPr lang="en-GB" sz="4400" dirty="0">
                <a:solidFill>
                  <a:schemeClr val="accent6">
                    <a:lumMod val="50000"/>
                  </a:schemeClr>
                </a:solidFill>
                <a:latin typeface="UVF Chopin Script" panose="02000505090000020004" pitchFamily="2" charset="0"/>
              </a:endParaRPr>
            </a:p>
          </p:txBody>
        </p:sp>
      </p:grpSp>
      <p:sp>
        <p:nvSpPr>
          <p:cNvPr id="21" name="Rectangle 20"/>
          <p:cNvSpPr/>
          <p:nvPr/>
        </p:nvSpPr>
        <p:spPr>
          <a:xfrm>
            <a:off x="640465" y="968778"/>
            <a:ext cx="11022957" cy="5632311"/>
          </a:xfrm>
          <a:prstGeom prst="rect">
            <a:avLst/>
          </a:prstGeom>
        </p:spPr>
        <p:txBody>
          <a:bodyPr wrap="square">
            <a:spAutoFit/>
          </a:bodyPr>
          <a:lstStyle/>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Con đường đưa tôi đến trường nằm vắt vẻo lưng chừng đồi. Mặt đường mấp mô. Hai bên đường lúp xúp những bụi cây cỏ dại, cây lạc tiên. Cây lạc tiên ra quả quanh năm. Vì thế, con đường luôn phảng phất mùi lạc tiên chín. Bọn con gái lớp tôi hay tranh thủ hái vài quả để vừa đi vừa nhấm nháp.</a:t>
            </a:r>
          </a:p>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Có đoạn, con đường như buông mình xuống chân đồi. Ngày nắng, tôi và lũ bạn thường thi xem ai chạy nhanh hơn. Gió vù vù bên tai. Đất dưới chân xốp nhẹ như bông, thỉnh thoảng một viên đá dăm hay một viên sỏi nhói nhẹ vào gan bàn chân.</a:t>
            </a:r>
          </a:p>
          <a:p>
            <a:pPr algn="just"/>
            <a:r>
              <a:rPr lang="vi-VN" sz="2400" dirty="0">
                <a:solidFill>
                  <a:schemeClr val="accent5">
                    <a:lumMod val="50000"/>
                  </a:schemeClr>
                </a:solidFill>
                <a:latin typeface="Cambria" panose="02040503050406030204" pitchFamily="18" charset="0"/>
                <a:ea typeface="Cambria" panose="02040503050406030204" pitchFamily="18" charset="0"/>
              </a:rPr>
              <a:t>Vào mùa mưa, con đường lầy lội và trơn trượt. Để khỏi ngã, tôi thường tháo phăng đôi dếp nhựa và bước đi bằng cách bấm mười đầu ngón chân xuống mặt đường. Đôi khi chúng tôi phải đi cắt qua cánh rừng vầu, rừng nứa vì nhiều khúc đường ngập trong nước lũ.</a:t>
            </a:r>
          </a:p>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Cô giáo tôi là người vùng xuôi. Bàn chân cô lẫn vào bàn chân học trò trên con đường </a:t>
            </a:r>
            <a:r>
              <a:rPr lang="en-GB" sz="2400" dirty="0" err="1">
                <a:solidFill>
                  <a:schemeClr val="accent5">
                    <a:lumMod val="50000"/>
                  </a:schemeClr>
                </a:solidFill>
                <a:latin typeface="Cambria" panose="02040503050406030204" pitchFamily="18" charset="0"/>
                <a:ea typeface="Cambria" panose="02040503050406030204" pitchFamily="18" charset="0"/>
              </a:rPr>
              <a:t>đến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trường</a:t>
            </a:r>
            <a:r>
              <a:rPr lang="vi-VN" sz="2400" dirty="0">
                <a:solidFill>
                  <a:schemeClr val="accent5">
                    <a:lumMod val="50000"/>
                  </a:schemeClr>
                </a:solidFill>
                <a:latin typeface="Cambria" panose="02040503050406030204" pitchFamily="18" charset="0"/>
                <a:ea typeface="Cambria" panose="02040503050406030204" pitchFamily="18" charset="0"/>
              </a:rPr>
              <a:t>. Ấy là do nhiều hôm mưa rét, cô thường </a:t>
            </a:r>
            <a:r>
              <a:rPr lang="en-GB" sz="2400" dirty="0" err="1">
                <a:solidFill>
                  <a:schemeClr val="accent5">
                    <a:lumMod val="50000"/>
                  </a:schemeClr>
                </a:solidFill>
                <a:latin typeface="Cambria" panose="02040503050406030204" pitchFamily="18" charset="0"/>
                <a:ea typeface="Cambria" panose="02040503050406030204" pitchFamily="18" charset="0"/>
              </a:rPr>
              <a:t>đứng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đợi</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chúng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tôi</a:t>
            </a:r>
            <a:r>
              <a:rPr lang="en-GB" sz="2400" dirty="0">
                <a:solidFill>
                  <a:schemeClr val="accent5">
                    <a:lumMod val="50000"/>
                  </a:schemeClr>
                </a:solidFill>
                <a:latin typeface="Cambria" panose="02040503050406030204" pitchFamily="18" charset="0"/>
                <a:ea typeface="Cambria" panose="02040503050406030204" pitchFamily="18" charset="0"/>
              </a:rPr>
              <a:t> ở </a:t>
            </a:r>
            <a:r>
              <a:rPr lang="en-GB" sz="2400" dirty="0" err="1">
                <a:solidFill>
                  <a:schemeClr val="accent5">
                    <a:lumMod val="50000"/>
                  </a:schemeClr>
                </a:solidFill>
                <a:latin typeface="Cambria" panose="02040503050406030204" pitchFamily="18" charset="0"/>
                <a:ea typeface="Cambria" panose="02040503050406030204" pitchFamily="18" charset="0"/>
              </a:rPr>
              <a:t>những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đoạn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đường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khó</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để</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đưa</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chúng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tôi</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đến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lớp</a:t>
            </a:r>
            <a:r>
              <a:rPr lang="vi-VN" sz="2400" dirty="0">
                <a:solidFill>
                  <a:schemeClr val="accent5">
                    <a:lumMod val="50000"/>
                  </a:schemeClr>
                </a:solidFill>
                <a:latin typeface="Cambria" panose="02040503050406030204" pitchFamily="18" charset="0"/>
                <a:ea typeface="Cambria" panose="02040503050406030204" pitchFamily="18" charset="0"/>
              </a:rPr>
              <a:t>. Vì thế, tôi chẳng nghỉ buổi học nào.</a:t>
            </a:r>
          </a:p>
        </p:txBody>
      </p:sp>
      <p:sp>
        <p:nvSpPr>
          <p:cNvPr id="22" name="Rectangle 21"/>
          <p:cNvSpPr/>
          <p:nvPr/>
        </p:nvSpPr>
        <p:spPr>
          <a:xfrm>
            <a:off x="8860799" y="6194320"/>
            <a:ext cx="2113784" cy="400110"/>
          </a:xfrm>
          <a:prstGeom prst="rect">
            <a:avLst/>
          </a:prstGeom>
        </p:spPr>
        <p:txBody>
          <a:bodyPr wrap="none">
            <a:spAutoFit/>
          </a:bodyPr>
          <a:lstStyle/>
          <a:p>
            <a:r>
              <a:rPr lang="vi-VN" sz="2000" i="1" dirty="0">
                <a:solidFill>
                  <a:schemeClr val="accent5">
                    <a:lumMod val="50000"/>
                  </a:schemeClr>
                </a:solidFill>
                <a:latin typeface="Cambria" panose="02040503050406030204" pitchFamily="18" charset="0"/>
                <a:ea typeface="Cambria" panose="02040503050406030204" pitchFamily="18" charset="0"/>
              </a:rPr>
              <a:t>(Đỗ Đăng Dương)</a:t>
            </a:r>
            <a:endParaRPr lang="en-GB" sz="2000" i="1" dirty="0">
              <a:solidFill>
                <a:schemeClr val="accent5">
                  <a:lumMod val="50000"/>
                </a:schemeClr>
              </a:solidFill>
              <a:latin typeface="Cambria" panose="02040503050406030204" pitchFamily="18" charset="0"/>
              <a:ea typeface="Cambria" panose="02040503050406030204" pitchFamily="18" charset="0"/>
            </a:endParaRPr>
          </a:p>
        </p:txBody>
      </p:sp>
      <p:grpSp>
        <p:nvGrpSpPr>
          <p:cNvPr id="10" name="Group 9"/>
          <p:cNvGrpSpPr/>
          <p:nvPr/>
        </p:nvGrpSpPr>
        <p:grpSpPr>
          <a:xfrm>
            <a:off x="3471173" y="27822"/>
            <a:ext cx="5459895" cy="943898"/>
            <a:chOff x="3471173" y="27822"/>
            <a:chExt cx="5459895" cy="943898"/>
          </a:xfrm>
        </p:grpSpPr>
        <p:grpSp>
          <p:nvGrpSpPr>
            <p:cNvPr id="14" name="Group 13"/>
            <p:cNvGrpSpPr/>
            <p:nvPr/>
          </p:nvGrpSpPr>
          <p:grpSpPr>
            <a:xfrm>
              <a:off x="3680749" y="27822"/>
              <a:ext cx="5173884" cy="943898"/>
              <a:chOff x="806" y="464576"/>
              <a:chExt cx="12004380" cy="6754760"/>
            </a:xfrm>
            <a:solidFill>
              <a:schemeClr val="bg1"/>
            </a:solidFill>
          </p:grpSpPr>
          <p:sp>
            <p:nvSpPr>
              <p:cNvPr id="15"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a:blip r:embed="rId3"/>
            <a:stretch>
              <a:fillRect/>
            </a:stretch>
          </p:blipFill>
          <p:spPr>
            <a:xfrm>
              <a:off x="3471173" y="224535"/>
              <a:ext cx="5459895" cy="531735"/>
            </a:xfrm>
            <a:prstGeom prst="rect">
              <a:avLst/>
            </a:prstGeom>
          </p:spPr>
        </p:pic>
      </p:grpSp>
    </p:spTree>
    <p:extLst>
      <p:ext uri="{BB962C8B-B14F-4D97-AF65-F5344CB8AC3E}">
        <p14:creationId xmlns:p14="http://schemas.microsoft.com/office/powerpoint/2010/main" val="344968024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up)">
                                      <p:cBhvr>
                                        <p:cTn id="13" dur="500"/>
                                        <p:tgtEl>
                                          <p:spTgt spid="21"/>
                                        </p:tgtEl>
                                      </p:cBhvr>
                                    </p:animEffect>
                                  </p:childTnLst>
                                </p:cTn>
                              </p:par>
                              <p:par>
                                <p:cTn id="14" presetID="22" presetClass="entr" presetSubtype="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143000" y="1600200"/>
            <a:ext cx="10101263" cy="3543300"/>
            <a:chOff x="1143000" y="1600200"/>
            <a:chExt cx="10101263" cy="3543300"/>
          </a:xfrm>
        </p:grpSpPr>
        <p:sp>
          <p:nvSpPr>
            <p:cNvPr id="4" name="Rounded Rectangle 3"/>
            <p:cNvSpPr/>
            <p:nvPr/>
          </p:nvSpPr>
          <p:spPr>
            <a:xfrm>
              <a:off x="1143000" y="1600200"/>
              <a:ext cx="10101263" cy="354330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3"/>
            <a:stretch>
              <a:fillRect/>
            </a:stretch>
          </p:blipFill>
          <p:spPr>
            <a:xfrm>
              <a:off x="2489903" y="1843902"/>
              <a:ext cx="7212193" cy="3170195"/>
            </a:xfrm>
            <a:prstGeom prst="rect">
              <a:avLst/>
            </a:prstGeom>
          </p:spPr>
        </p:pic>
      </p:grpSp>
    </p:spTree>
    <p:extLst>
      <p:ext uri="{BB962C8B-B14F-4D97-AF65-F5344CB8AC3E}">
        <p14:creationId xmlns:p14="http://schemas.microsoft.com/office/powerpoint/2010/main" val="38352784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0"/>
                                  </p:stCondLst>
                                  <p:childTnLst>
                                    <p:animMotion origin="layout" path="M -0.7789 0.88264 L -4.79167E-6 -1.11111E-6 " pathEditMode="relative" rAng="0" ptsTypes="AA">
                                      <p:cBhvr>
                                        <p:cTn id="6" dur="2000" fill="hold"/>
                                        <p:tgtEl>
                                          <p:spTgt spid="2"/>
                                        </p:tgtEl>
                                        <p:attrNameLst>
                                          <p:attrName>ppt_x</p:attrName>
                                          <p:attrName>ppt_y</p:attrName>
                                        </p:attrNameLst>
                                      </p:cBhvr>
                                      <p:rCtr x="39010" y="-440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11889" y="-88872"/>
            <a:ext cx="12303889" cy="6956384"/>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88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1" y="0"/>
            <a:ext cx="3492676" cy="943898"/>
            <a:chOff x="806" y="464576"/>
            <a:chExt cx="12004380" cy="6754760"/>
          </a:xfrm>
          <a:solidFill>
            <a:schemeClr val="bg1"/>
          </a:solidFill>
        </p:grpSpPr>
        <p:sp>
          <p:nvSpPr>
            <p:cNvPr id="12"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extBox 14"/>
          <p:cNvSpPr txBox="1"/>
          <p:nvPr/>
        </p:nvSpPr>
        <p:spPr>
          <a:xfrm>
            <a:off x="115339" y="91953"/>
            <a:ext cx="3334870" cy="769441"/>
          </a:xfrm>
          <a:prstGeom prst="rect">
            <a:avLst/>
          </a:prstGeom>
          <a:noFill/>
        </p:spPr>
        <p:txBody>
          <a:bodyPr wrap="square" rtlCol="0">
            <a:spAutoFit/>
          </a:bodyPr>
          <a:lstStyle/>
          <a:p>
            <a:r>
              <a:rPr lang="en-GB" sz="4400" dirty="0" err="1">
                <a:solidFill>
                  <a:schemeClr val="accent6">
                    <a:lumMod val="50000"/>
                  </a:schemeClr>
                </a:solidFill>
                <a:latin typeface="UVF Chopin Script" panose="02000505090000020004" pitchFamily="2" charset="0"/>
              </a:rPr>
              <a:t>Trả</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lời</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câu</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hỏi</a:t>
            </a:r>
            <a:endParaRPr lang="en-GB" sz="4400" dirty="0">
              <a:solidFill>
                <a:schemeClr val="accent6">
                  <a:lumMod val="50000"/>
                </a:schemeClr>
              </a:solidFill>
              <a:latin typeface="UVF Chopin Script" panose="02000505090000020004" pitchFamily="2" charset="0"/>
            </a:endParaRPr>
          </a:p>
        </p:txBody>
      </p:sp>
      <p:grpSp>
        <p:nvGrpSpPr>
          <p:cNvPr id="16" name="Group 15"/>
          <p:cNvGrpSpPr/>
          <p:nvPr/>
        </p:nvGrpSpPr>
        <p:grpSpPr>
          <a:xfrm>
            <a:off x="3471173" y="27822"/>
            <a:ext cx="5459895" cy="943898"/>
            <a:chOff x="3471173" y="27822"/>
            <a:chExt cx="5459895" cy="943898"/>
          </a:xfrm>
        </p:grpSpPr>
        <p:grpSp>
          <p:nvGrpSpPr>
            <p:cNvPr id="17" name="Group 16"/>
            <p:cNvGrpSpPr/>
            <p:nvPr/>
          </p:nvGrpSpPr>
          <p:grpSpPr>
            <a:xfrm>
              <a:off x="3680749" y="27822"/>
              <a:ext cx="5173884" cy="943898"/>
              <a:chOff x="806" y="464576"/>
              <a:chExt cx="12004380" cy="6754760"/>
            </a:xfrm>
            <a:solidFill>
              <a:schemeClr val="bg1"/>
            </a:solidFill>
          </p:grpSpPr>
          <p:sp>
            <p:nvSpPr>
              <p:cNvPr id="19"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a:blip r:embed="rId4"/>
            <a:stretch>
              <a:fillRect/>
            </a:stretch>
          </p:blipFill>
          <p:spPr>
            <a:xfrm>
              <a:off x="3471173" y="224535"/>
              <a:ext cx="5459895" cy="531735"/>
            </a:xfrm>
            <a:prstGeom prst="rect">
              <a:avLst/>
            </a:prstGeom>
          </p:spPr>
        </p:pic>
      </p:grpSp>
      <p:sp>
        <p:nvSpPr>
          <p:cNvPr id="3" name="Rectangle 2"/>
          <p:cNvSpPr/>
          <p:nvPr/>
        </p:nvSpPr>
        <p:spPr>
          <a:xfrm>
            <a:off x="556734" y="1410504"/>
            <a:ext cx="10929277" cy="1077218"/>
          </a:xfrm>
          <a:prstGeom prst="rect">
            <a:avLst/>
          </a:prstGeom>
        </p:spPr>
        <p:txBody>
          <a:bodyPr wrap="square">
            <a:spAutoFit/>
          </a:bodyPr>
          <a:lstStyle/>
          <a:p>
            <a:pPr algn="just"/>
            <a:r>
              <a:rPr lang="en-US" sz="3200" dirty="0" err="1">
                <a:solidFill>
                  <a:srgbClr val="C00000"/>
                </a:solidFill>
                <a:latin typeface="UTM Avo" panose="02040603050506020204" pitchFamily="18" charset="0"/>
                <a:ea typeface="Times New Roman" panose="02020603050405020304" pitchFamily="18" charset="0"/>
              </a:rPr>
              <a:t>Câu</a:t>
            </a:r>
            <a:r>
              <a:rPr lang="en-US" sz="3200" dirty="0">
                <a:solidFill>
                  <a:srgbClr val="C00000"/>
                </a:solidFill>
                <a:latin typeface="UTM Avo" panose="02040603050506020204" pitchFamily="18" charset="0"/>
                <a:ea typeface="Times New Roman" panose="02020603050405020304" pitchFamily="18" charset="0"/>
              </a:rPr>
              <a:t> 1: Ở </a:t>
            </a:r>
            <a:r>
              <a:rPr lang="en-US" sz="3200" dirty="0" err="1">
                <a:solidFill>
                  <a:srgbClr val="C00000"/>
                </a:solidFill>
                <a:latin typeface="UTM Avo" panose="02040603050506020204" pitchFamily="18" charset="0"/>
                <a:ea typeface="Times New Roman" panose="02020603050405020304" pitchFamily="18" charset="0"/>
              </a:rPr>
              <a:t>đoạn</a:t>
            </a:r>
            <a:r>
              <a:rPr lang="en-US" sz="3200" dirty="0">
                <a:solidFill>
                  <a:srgbClr val="C00000"/>
                </a:solidFill>
                <a:latin typeface="UTM Avo" panose="02040603050506020204" pitchFamily="18" charset="0"/>
                <a:ea typeface="Times New Roman" panose="02020603050405020304" pitchFamily="18" charset="0"/>
              </a:rPr>
              <a:t> 1, con </a:t>
            </a:r>
            <a:r>
              <a:rPr lang="en-US" sz="3200" dirty="0" err="1">
                <a:solidFill>
                  <a:srgbClr val="C00000"/>
                </a:solidFill>
                <a:latin typeface="UTM Avo" panose="02040603050506020204" pitchFamily="18" charset="0"/>
                <a:ea typeface="Times New Roman" panose="02020603050405020304" pitchFamily="18" charset="0"/>
              </a:rPr>
              <a:t>đường</a:t>
            </a:r>
            <a:r>
              <a:rPr lang="en-US" sz="3200" dirty="0">
                <a:solidFill>
                  <a:srgbClr val="C00000"/>
                </a:solidFill>
                <a:latin typeface="UTM Avo" panose="02040603050506020204" pitchFamily="18" charset="0"/>
                <a:ea typeface="Times New Roman" panose="02020603050405020304" pitchFamily="18" charset="0"/>
              </a:rPr>
              <a:t> </a:t>
            </a:r>
            <a:r>
              <a:rPr lang="en-US" sz="3200" dirty="0" err="1">
                <a:solidFill>
                  <a:srgbClr val="C00000"/>
                </a:solidFill>
                <a:latin typeface="UTM Avo" panose="02040603050506020204" pitchFamily="18" charset="0"/>
                <a:ea typeface="Times New Roman" panose="02020603050405020304" pitchFamily="18" charset="0"/>
              </a:rPr>
              <a:t>đến</a:t>
            </a:r>
            <a:r>
              <a:rPr lang="en-US" sz="3200" dirty="0">
                <a:solidFill>
                  <a:srgbClr val="C00000"/>
                </a:solidFill>
                <a:latin typeface="UTM Avo" panose="02040603050506020204" pitchFamily="18" charset="0"/>
                <a:ea typeface="Times New Roman" panose="02020603050405020304" pitchFamily="18" charset="0"/>
              </a:rPr>
              <a:t> </a:t>
            </a:r>
            <a:r>
              <a:rPr lang="en-US" sz="3200" dirty="0" err="1">
                <a:solidFill>
                  <a:srgbClr val="C00000"/>
                </a:solidFill>
                <a:latin typeface="UTM Avo" panose="02040603050506020204" pitchFamily="18" charset="0"/>
                <a:ea typeface="Times New Roman" panose="02020603050405020304" pitchFamily="18" charset="0"/>
              </a:rPr>
              <a:t>trường</a:t>
            </a:r>
            <a:r>
              <a:rPr lang="en-US" sz="3200" dirty="0">
                <a:solidFill>
                  <a:srgbClr val="C00000"/>
                </a:solidFill>
                <a:latin typeface="UTM Avo" panose="02040603050506020204" pitchFamily="18" charset="0"/>
                <a:ea typeface="Times New Roman" panose="02020603050405020304" pitchFamily="18" charset="0"/>
              </a:rPr>
              <a:t> </a:t>
            </a:r>
            <a:r>
              <a:rPr lang="en-US" sz="3200" dirty="0" err="1">
                <a:solidFill>
                  <a:srgbClr val="C00000"/>
                </a:solidFill>
                <a:latin typeface="UTM Avo" panose="02040603050506020204" pitchFamily="18" charset="0"/>
                <a:ea typeface="Times New Roman" panose="02020603050405020304" pitchFamily="18" charset="0"/>
              </a:rPr>
              <a:t>của</a:t>
            </a:r>
            <a:r>
              <a:rPr lang="en-US" sz="3200" dirty="0">
                <a:solidFill>
                  <a:srgbClr val="C00000"/>
                </a:solidFill>
                <a:latin typeface="UTM Avo" panose="02040603050506020204" pitchFamily="18" charset="0"/>
                <a:ea typeface="Times New Roman" panose="02020603050405020304" pitchFamily="18" charset="0"/>
              </a:rPr>
              <a:t> </a:t>
            </a:r>
            <a:r>
              <a:rPr lang="en-US" sz="3200" dirty="0" err="1">
                <a:solidFill>
                  <a:srgbClr val="C00000"/>
                </a:solidFill>
                <a:latin typeface="UTM Avo" panose="02040603050506020204" pitchFamily="18" charset="0"/>
                <a:ea typeface="Times New Roman" panose="02020603050405020304" pitchFamily="18" charset="0"/>
              </a:rPr>
              <a:t>bạn</a:t>
            </a:r>
            <a:r>
              <a:rPr lang="en-US" sz="3200" dirty="0">
                <a:solidFill>
                  <a:srgbClr val="C00000"/>
                </a:solidFill>
                <a:latin typeface="UTM Avo" panose="02040603050506020204" pitchFamily="18" charset="0"/>
                <a:ea typeface="Times New Roman" panose="02020603050405020304" pitchFamily="18" charset="0"/>
              </a:rPr>
              <a:t> </a:t>
            </a:r>
            <a:r>
              <a:rPr lang="en-US" sz="3200" dirty="0" err="1">
                <a:solidFill>
                  <a:srgbClr val="C00000"/>
                </a:solidFill>
                <a:latin typeface="UTM Avo" panose="02040603050506020204" pitchFamily="18" charset="0"/>
                <a:ea typeface="Times New Roman" panose="02020603050405020304" pitchFamily="18" charset="0"/>
              </a:rPr>
              <a:t>nhỏ</a:t>
            </a:r>
            <a:r>
              <a:rPr lang="en-US" sz="3200" dirty="0">
                <a:solidFill>
                  <a:srgbClr val="C00000"/>
                </a:solidFill>
                <a:latin typeface="UTM Avo" panose="02040603050506020204" pitchFamily="18" charset="0"/>
                <a:ea typeface="Times New Roman" panose="02020603050405020304" pitchFamily="18" charset="0"/>
              </a:rPr>
              <a:t> </a:t>
            </a:r>
            <a:r>
              <a:rPr lang="en-US" sz="3200" dirty="0" err="1">
                <a:solidFill>
                  <a:srgbClr val="C00000"/>
                </a:solidFill>
                <a:latin typeface="UTM Avo" panose="02040603050506020204" pitchFamily="18" charset="0"/>
                <a:ea typeface="Times New Roman" panose="02020603050405020304" pitchFamily="18" charset="0"/>
              </a:rPr>
              <a:t>hiện</a:t>
            </a:r>
            <a:r>
              <a:rPr lang="en-US" sz="3200" dirty="0">
                <a:solidFill>
                  <a:srgbClr val="C00000"/>
                </a:solidFill>
                <a:latin typeface="UTM Avo" panose="02040603050506020204" pitchFamily="18" charset="0"/>
                <a:ea typeface="Times New Roman" panose="02020603050405020304" pitchFamily="18" charset="0"/>
              </a:rPr>
              <a:t> </a:t>
            </a:r>
            <a:r>
              <a:rPr lang="en-US" sz="3200" dirty="0" err="1">
                <a:solidFill>
                  <a:srgbClr val="C00000"/>
                </a:solidFill>
                <a:latin typeface="UTM Avo" panose="02040603050506020204" pitchFamily="18" charset="0"/>
                <a:ea typeface="Times New Roman" panose="02020603050405020304" pitchFamily="18" charset="0"/>
              </a:rPr>
              <a:t>lên</a:t>
            </a:r>
            <a:r>
              <a:rPr lang="en-US" sz="3200" dirty="0">
                <a:solidFill>
                  <a:srgbClr val="C00000"/>
                </a:solidFill>
                <a:latin typeface="UTM Avo" panose="02040603050506020204" pitchFamily="18" charset="0"/>
                <a:ea typeface="Times New Roman" panose="02020603050405020304" pitchFamily="18" charset="0"/>
              </a:rPr>
              <a:t> </a:t>
            </a:r>
            <a:r>
              <a:rPr lang="en-US" sz="3200" dirty="0" err="1">
                <a:solidFill>
                  <a:srgbClr val="C00000"/>
                </a:solidFill>
                <a:latin typeface="UTM Avo" panose="02040603050506020204" pitchFamily="18" charset="0"/>
                <a:ea typeface="Times New Roman" panose="02020603050405020304" pitchFamily="18" charset="0"/>
              </a:rPr>
              <a:t>như</a:t>
            </a:r>
            <a:r>
              <a:rPr lang="en-US" sz="3200" dirty="0">
                <a:solidFill>
                  <a:srgbClr val="C00000"/>
                </a:solidFill>
                <a:latin typeface="UTM Avo" panose="02040603050506020204" pitchFamily="18" charset="0"/>
                <a:ea typeface="Times New Roman" panose="02020603050405020304" pitchFamily="18" charset="0"/>
              </a:rPr>
              <a:t> </a:t>
            </a:r>
            <a:r>
              <a:rPr lang="en-US" sz="3200" dirty="0" err="1">
                <a:solidFill>
                  <a:srgbClr val="C00000"/>
                </a:solidFill>
                <a:latin typeface="UTM Avo" panose="02040603050506020204" pitchFamily="18" charset="0"/>
                <a:ea typeface="Times New Roman" panose="02020603050405020304" pitchFamily="18" charset="0"/>
              </a:rPr>
              <a:t>thế</a:t>
            </a:r>
            <a:r>
              <a:rPr lang="en-US" sz="3200" dirty="0">
                <a:solidFill>
                  <a:srgbClr val="C00000"/>
                </a:solidFill>
                <a:latin typeface="UTM Avo" panose="02040603050506020204" pitchFamily="18" charset="0"/>
                <a:ea typeface="Times New Roman" panose="02020603050405020304" pitchFamily="18" charset="0"/>
              </a:rPr>
              <a:t> </a:t>
            </a:r>
            <a:r>
              <a:rPr lang="en-US" sz="3200" dirty="0" err="1">
                <a:solidFill>
                  <a:srgbClr val="C00000"/>
                </a:solidFill>
                <a:latin typeface="UTM Avo" panose="02040603050506020204" pitchFamily="18" charset="0"/>
                <a:ea typeface="Times New Roman" panose="02020603050405020304" pitchFamily="18" charset="0"/>
              </a:rPr>
              <a:t>nào</a:t>
            </a:r>
            <a:r>
              <a:rPr lang="en-US" sz="3200" dirty="0">
                <a:solidFill>
                  <a:srgbClr val="C00000"/>
                </a:solidFill>
                <a:latin typeface="UTM Avo" panose="02040603050506020204" pitchFamily="18" charset="0"/>
                <a:ea typeface="Times New Roman" panose="02020603050405020304" pitchFamily="18" charset="0"/>
              </a:rPr>
              <a:t>?</a:t>
            </a:r>
            <a:endParaRPr lang="en-GB" sz="3200" dirty="0">
              <a:solidFill>
                <a:srgbClr val="C00000"/>
              </a:solidFill>
              <a:latin typeface="UTM Avo" panose="02040603050506020204" pitchFamily="18" charset="0"/>
            </a:endParaRPr>
          </a:p>
        </p:txBody>
      </p:sp>
      <p:sp>
        <p:nvSpPr>
          <p:cNvPr id="7" name="Oval 6"/>
          <p:cNvSpPr/>
          <p:nvPr/>
        </p:nvSpPr>
        <p:spPr>
          <a:xfrm>
            <a:off x="901168" y="2745890"/>
            <a:ext cx="2861868" cy="1862682"/>
          </a:xfrm>
          <a:custGeom>
            <a:avLst/>
            <a:gdLst>
              <a:gd name="connsiteX0" fmla="*/ 0 w 2857500"/>
              <a:gd name="connsiteY0" fmla="*/ 850106 h 1700212"/>
              <a:gd name="connsiteX1" fmla="*/ 1428750 w 2857500"/>
              <a:gd name="connsiteY1" fmla="*/ 0 h 1700212"/>
              <a:gd name="connsiteX2" fmla="*/ 2857500 w 2857500"/>
              <a:gd name="connsiteY2" fmla="*/ 850106 h 1700212"/>
              <a:gd name="connsiteX3" fmla="*/ 1428750 w 2857500"/>
              <a:gd name="connsiteY3" fmla="*/ 1700212 h 1700212"/>
              <a:gd name="connsiteX4" fmla="*/ 0 w 2857500"/>
              <a:gd name="connsiteY4" fmla="*/ 850106 h 1700212"/>
              <a:gd name="connsiteX0" fmla="*/ 0 w 2874943"/>
              <a:gd name="connsiteY0" fmla="*/ 960202 h 1810308"/>
              <a:gd name="connsiteX1" fmla="*/ 1428750 w 2874943"/>
              <a:gd name="connsiteY1" fmla="*/ 110096 h 1810308"/>
              <a:gd name="connsiteX2" fmla="*/ 2314575 w 2874943"/>
              <a:gd name="connsiteY2" fmla="*/ 103370 h 1810308"/>
              <a:gd name="connsiteX3" fmla="*/ 2857500 w 2874943"/>
              <a:gd name="connsiteY3" fmla="*/ 960202 h 1810308"/>
              <a:gd name="connsiteX4" fmla="*/ 1428750 w 2874943"/>
              <a:gd name="connsiteY4" fmla="*/ 1810308 h 1810308"/>
              <a:gd name="connsiteX5" fmla="*/ 0 w 2874943"/>
              <a:gd name="connsiteY5" fmla="*/ 960202 h 1810308"/>
              <a:gd name="connsiteX0" fmla="*/ 22532 w 2897475"/>
              <a:gd name="connsiteY0" fmla="*/ 918613 h 1768719"/>
              <a:gd name="connsiteX1" fmla="*/ 636895 w 2897475"/>
              <a:gd name="connsiteY1" fmla="*/ 76069 h 1768719"/>
              <a:gd name="connsiteX2" fmla="*/ 1451282 w 2897475"/>
              <a:gd name="connsiteY2" fmla="*/ 68507 h 1768719"/>
              <a:gd name="connsiteX3" fmla="*/ 2337107 w 2897475"/>
              <a:gd name="connsiteY3" fmla="*/ 61781 h 1768719"/>
              <a:gd name="connsiteX4" fmla="*/ 2880032 w 2897475"/>
              <a:gd name="connsiteY4" fmla="*/ 918613 h 1768719"/>
              <a:gd name="connsiteX5" fmla="*/ 1451282 w 2897475"/>
              <a:gd name="connsiteY5" fmla="*/ 1768719 h 1768719"/>
              <a:gd name="connsiteX6" fmla="*/ 22532 w 2897475"/>
              <a:gd name="connsiteY6" fmla="*/ 918613 h 1768719"/>
              <a:gd name="connsiteX0" fmla="*/ 2905 w 2877848"/>
              <a:gd name="connsiteY0" fmla="*/ 918613 h 1843654"/>
              <a:gd name="connsiteX1" fmla="*/ 617268 w 2877848"/>
              <a:gd name="connsiteY1" fmla="*/ 76069 h 1843654"/>
              <a:gd name="connsiteX2" fmla="*/ 1431655 w 2877848"/>
              <a:gd name="connsiteY2" fmla="*/ 68507 h 1843654"/>
              <a:gd name="connsiteX3" fmla="*/ 2317480 w 2877848"/>
              <a:gd name="connsiteY3" fmla="*/ 61781 h 1843654"/>
              <a:gd name="connsiteX4" fmla="*/ 2860405 w 2877848"/>
              <a:gd name="connsiteY4" fmla="*/ 918613 h 1843654"/>
              <a:gd name="connsiteX5" fmla="*/ 1431655 w 2877848"/>
              <a:gd name="connsiteY5" fmla="*/ 1768719 h 1843654"/>
              <a:gd name="connsiteX6" fmla="*/ 431530 w 2877848"/>
              <a:gd name="connsiteY6" fmla="*/ 1704844 h 1843654"/>
              <a:gd name="connsiteX7" fmla="*/ 2905 w 2877848"/>
              <a:gd name="connsiteY7" fmla="*/ 918613 h 1843654"/>
              <a:gd name="connsiteX0" fmla="*/ 2905 w 2861868"/>
              <a:gd name="connsiteY0" fmla="*/ 918613 h 1862682"/>
              <a:gd name="connsiteX1" fmla="*/ 617268 w 2861868"/>
              <a:gd name="connsiteY1" fmla="*/ 76069 h 1862682"/>
              <a:gd name="connsiteX2" fmla="*/ 1431655 w 2861868"/>
              <a:gd name="connsiteY2" fmla="*/ 68507 h 1862682"/>
              <a:gd name="connsiteX3" fmla="*/ 2317480 w 2861868"/>
              <a:gd name="connsiteY3" fmla="*/ 61781 h 1862682"/>
              <a:gd name="connsiteX4" fmla="*/ 2860405 w 2861868"/>
              <a:gd name="connsiteY4" fmla="*/ 918613 h 1862682"/>
              <a:gd name="connsiteX5" fmla="*/ 2503217 w 2861868"/>
              <a:gd name="connsiteY5" fmla="*/ 1804855 h 1862682"/>
              <a:gd name="connsiteX6" fmla="*/ 1431655 w 2861868"/>
              <a:gd name="connsiteY6" fmla="*/ 1768719 h 1862682"/>
              <a:gd name="connsiteX7" fmla="*/ 431530 w 2861868"/>
              <a:gd name="connsiteY7" fmla="*/ 1704844 h 1862682"/>
              <a:gd name="connsiteX8" fmla="*/ 2905 w 2861868"/>
              <a:gd name="connsiteY8" fmla="*/ 918613 h 18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868" h="1862682">
                <a:moveTo>
                  <a:pt x="2905" y="918613"/>
                </a:moveTo>
                <a:cubicBezTo>
                  <a:pt x="33861" y="647151"/>
                  <a:pt x="379143" y="217753"/>
                  <a:pt x="617268" y="76069"/>
                </a:cubicBezTo>
                <a:cubicBezTo>
                  <a:pt x="855393" y="-65615"/>
                  <a:pt x="1148286" y="70888"/>
                  <a:pt x="1431655" y="68507"/>
                </a:cubicBezTo>
                <a:cubicBezTo>
                  <a:pt x="1715024" y="66126"/>
                  <a:pt x="2079355" y="-79903"/>
                  <a:pt x="2317480" y="61781"/>
                </a:cubicBezTo>
                <a:cubicBezTo>
                  <a:pt x="2555605" y="203465"/>
                  <a:pt x="2886599" y="685251"/>
                  <a:pt x="2860405" y="918613"/>
                </a:cubicBezTo>
                <a:cubicBezTo>
                  <a:pt x="2834211" y="1151975"/>
                  <a:pt x="2741342" y="1663171"/>
                  <a:pt x="2503217" y="1804855"/>
                </a:cubicBezTo>
                <a:cubicBezTo>
                  <a:pt x="2265092" y="1946539"/>
                  <a:pt x="1776936" y="1785387"/>
                  <a:pt x="1431655" y="1768719"/>
                </a:cubicBezTo>
                <a:cubicBezTo>
                  <a:pt x="1086374" y="1752051"/>
                  <a:pt x="669655" y="1846528"/>
                  <a:pt x="431530" y="1704844"/>
                </a:cubicBezTo>
                <a:cubicBezTo>
                  <a:pt x="193405" y="1563160"/>
                  <a:pt x="-28051" y="1190076"/>
                  <a:pt x="2905" y="918613"/>
                </a:cubicBezTo>
                <a:close/>
              </a:path>
            </a:pathLst>
          </a:custGeom>
          <a:solidFill>
            <a:srgbClr val="FF7979"/>
          </a:solidFill>
          <a:ln>
            <a:solidFill>
              <a:srgbClr val="FF7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chemeClr val="tx1"/>
                </a:solidFill>
                <a:latin typeface="UTM Avo" panose="02040603050506020204" pitchFamily="18" charset="0"/>
              </a:rPr>
              <a:t>Hình</a:t>
            </a:r>
            <a:r>
              <a:rPr lang="en-GB" sz="3200" dirty="0">
                <a:solidFill>
                  <a:schemeClr val="tx1"/>
                </a:solidFill>
                <a:latin typeface="UTM Avo" panose="02040603050506020204" pitchFamily="18" charset="0"/>
              </a:rPr>
              <a:t> </a:t>
            </a:r>
            <a:r>
              <a:rPr lang="en-GB" sz="3200" dirty="0" err="1">
                <a:solidFill>
                  <a:schemeClr val="tx1"/>
                </a:solidFill>
                <a:latin typeface="UTM Avo" panose="02040603050506020204" pitchFamily="18" charset="0"/>
              </a:rPr>
              <a:t>dáng</a:t>
            </a:r>
            <a:r>
              <a:rPr lang="en-GB" sz="3200" dirty="0">
                <a:solidFill>
                  <a:schemeClr val="tx1"/>
                </a:solidFill>
                <a:latin typeface="UTM Avo" panose="02040603050506020204" pitchFamily="18" charset="0"/>
              </a:rPr>
              <a:t> con </a:t>
            </a:r>
            <a:r>
              <a:rPr lang="en-GB" sz="3200" dirty="0" err="1">
                <a:solidFill>
                  <a:schemeClr val="tx1"/>
                </a:solidFill>
                <a:latin typeface="UTM Avo" panose="02040603050506020204" pitchFamily="18" charset="0"/>
              </a:rPr>
              <a:t>đường</a:t>
            </a:r>
            <a:endParaRPr lang="en-GB" sz="3200" dirty="0">
              <a:solidFill>
                <a:schemeClr val="tx1"/>
              </a:solidFill>
              <a:latin typeface="UTM Avo" panose="02040603050506020204" pitchFamily="18" charset="0"/>
            </a:endParaRPr>
          </a:p>
        </p:txBody>
      </p:sp>
      <p:grpSp>
        <p:nvGrpSpPr>
          <p:cNvPr id="26" name="Group 25"/>
          <p:cNvGrpSpPr/>
          <p:nvPr/>
        </p:nvGrpSpPr>
        <p:grpSpPr>
          <a:xfrm>
            <a:off x="556734" y="4196948"/>
            <a:ext cx="3514801" cy="2102640"/>
            <a:chOff x="556734" y="4196948"/>
            <a:chExt cx="3514801" cy="2102640"/>
          </a:xfrm>
        </p:grpSpPr>
        <p:sp>
          <p:nvSpPr>
            <p:cNvPr id="9" name="Rectangle 8"/>
            <p:cNvSpPr/>
            <p:nvPr/>
          </p:nvSpPr>
          <p:spPr>
            <a:xfrm>
              <a:off x="633192" y="4400550"/>
              <a:ext cx="3361886" cy="1695437"/>
            </a:xfrm>
            <a:custGeom>
              <a:avLst/>
              <a:gdLst>
                <a:gd name="connsiteX0" fmla="*/ 0 w 3230098"/>
                <a:gd name="connsiteY0" fmla="*/ 0 h 1569660"/>
                <a:gd name="connsiteX1" fmla="*/ 3230098 w 3230098"/>
                <a:gd name="connsiteY1" fmla="*/ 0 h 1569660"/>
                <a:gd name="connsiteX2" fmla="*/ 3230098 w 3230098"/>
                <a:gd name="connsiteY2" fmla="*/ 1569660 h 1569660"/>
                <a:gd name="connsiteX3" fmla="*/ 0 w 3230098"/>
                <a:gd name="connsiteY3" fmla="*/ 1569660 h 1569660"/>
                <a:gd name="connsiteX4" fmla="*/ 0 w 3230098"/>
                <a:gd name="connsiteY4" fmla="*/ 0 h 1569660"/>
                <a:gd name="connsiteX0" fmla="*/ 90308 w 3320406"/>
                <a:gd name="connsiteY0" fmla="*/ 0 h 1569660"/>
                <a:gd name="connsiteX1" fmla="*/ 3320406 w 3320406"/>
                <a:gd name="connsiteY1" fmla="*/ 0 h 1569660"/>
                <a:gd name="connsiteX2" fmla="*/ 3320406 w 3320406"/>
                <a:gd name="connsiteY2" fmla="*/ 1569660 h 1569660"/>
                <a:gd name="connsiteX3" fmla="*/ 90308 w 3320406"/>
                <a:gd name="connsiteY3" fmla="*/ 1569660 h 1569660"/>
                <a:gd name="connsiteX4" fmla="*/ 0 w 3320406"/>
                <a:gd name="connsiteY4" fmla="*/ 306805 h 1569660"/>
                <a:gd name="connsiteX5" fmla="*/ 90308 w 3320406"/>
                <a:gd name="connsiteY5" fmla="*/ 0 h 1569660"/>
                <a:gd name="connsiteX0" fmla="*/ 90308 w 3320406"/>
                <a:gd name="connsiteY0" fmla="*/ 107533 h 1677193"/>
                <a:gd name="connsiteX1" fmla="*/ 1557337 w 3320406"/>
                <a:gd name="connsiteY1" fmla="*/ 0 h 1677193"/>
                <a:gd name="connsiteX2" fmla="*/ 3320406 w 3320406"/>
                <a:gd name="connsiteY2" fmla="*/ 107533 h 1677193"/>
                <a:gd name="connsiteX3" fmla="*/ 3320406 w 3320406"/>
                <a:gd name="connsiteY3" fmla="*/ 1677193 h 1677193"/>
                <a:gd name="connsiteX4" fmla="*/ 90308 w 3320406"/>
                <a:gd name="connsiteY4" fmla="*/ 1677193 h 1677193"/>
                <a:gd name="connsiteX5" fmla="*/ 0 w 3320406"/>
                <a:gd name="connsiteY5" fmla="*/ 414338 h 1677193"/>
                <a:gd name="connsiteX6" fmla="*/ 90308 w 3320406"/>
                <a:gd name="connsiteY6" fmla="*/ 107533 h 1677193"/>
                <a:gd name="connsiteX0" fmla="*/ 90308 w 3320406"/>
                <a:gd name="connsiteY0" fmla="*/ 107533 h 1677193"/>
                <a:gd name="connsiteX1" fmla="*/ 1557337 w 3320406"/>
                <a:gd name="connsiteY1" fmla="*/ 0 h 1677193"/>
                <a:gd name="connsiteX2" fmla="*/ 3291831 w 3320406"/>
                <a:gd name="connsiteY2" fmla="*/ 78958 h 1677193"/>
                <a:gd name="connsiteX3" fmla="*/ 3320406 w 3320406"/>
                <a:gd name="connsiteY3" fmla="*/ 1677193 h 1677193"/>
                <a:gd name="connsiteX4" fmla="*/ 90308 w 3320406"/>
                <a:gd name="connsiteY4" fmla="*/ 1677193 h 1677193"/>
                <a:gd name="connsiteX5" fmla="*/ 0 w 3320406"/>
                <a:gd name="connsiteY5" fmla="*/ 414338 h 1677193"/>
                <a:gd name="connsiteX6" fmla="*/ 90308 w 3320406"/>
                <a:gd name="connsiteY6" fmla="*/ 107533 h 1677193"/>
                <a:gd name="connsiteX0" fmla="*/ 90308 w 3359056"/>
                <a:gd name="connsiteY0" fmla="*/ 107533 h 1677193"/>
                <a:gd name="connsiteX1" fmla="*/ 1557337 w 3359056"/>
                <a:gd name="connsiteY1" fmla="*/ 0 h 1677193"/>
                <a:gd name="connsiteX2" fmla="*/ 3291831 w 3359056"/>
                <a:gd name="connsiteY2" fmla="*/ 78958 h 1677193"/>
                <a:gd name="connsiteX3" fmla="*/ 3320406 w 3359056"/>
                <a:gd name="connsiteY3" fmla="*/ 1677193 h 1677193"/>
                <a:gd name="connsiteX4" fmla="*/ 90308 w 3359056"/>
                <a:gd name="connsiteY4" fmla="*/ 1677193 h 1677193"/>
                <a:gd name="connsiteX5" fmla="*/ 0 w 3359056"/>
                <a:gd name="connsiteY5" fmla="*/ 414338 h 1677193"/>
                <a:gd name="connsiteX6" fmla="*/ 90308 w 3359056"/>
                <a:gd name="connsiteY6" fmla="*/ 107533 h 1677193"/>
                <a:gd name="connsiteX0" fmla="*/ 90308 w 3359056"/>
                <a:gd name="connsiteY0" fmla="*/ 107533 h 1677193"/>
                <a:gd name="connsiteX1" fmla="*/ 1557337 w 3359056"/>
                <a:gd name="connsiteY1" fmla="*/ 0 h 1677193"/>
                <a:gd name="connsiteX2" fmla="*/ 3291831 w 3359056"/>
                <a:gd name="connsiteY2" fmla="*/ 78958 h 1677193"/>
                <a:gd name="connsiteX3" fmla="*/ 3320406 w 3359056"/>
                <a:gd name="connsiteY3" fmla="*/ 1677193 h 1677193"/>
                <a:gd name="connsiteX4" fmla="*/ 90308 w 3359056"/>
                <a:gd name="connsiteY4" fmla="*/ 1677193 h 1677193"/>
                <a:gd name="connsiteX5" fmla="*/ 0 w 3359056"/>
                <a:gd name="connsiteY5" fmla="*/ 414338 h 1677193"/>
                <a:gd name="connsiteX6" fmla="*/ 90308 w 3359056"/>
                <a:gd name="connsiteY6" fmla="*/ 107533 h 1677193"/>
                <a:gd name="connsiteX0" fmla="*/ 90308 w 3359056"/>
                <a:gd name="connsiteY0" fmla="*/ 107533 h 1677193"/>
                <a:gd name="connsiteX1" fmla="*/ 1557337 w 3359056"/>
                <a:gd name="connsiteY1" fmla="*/ 0 h 1677193"/>
                <a:gd name="connsiteX2" fmla="*/ 3291831 w 3359056"/>
                <a:gd name="connsiteY2" fmla="*/ 7521 h 1677193"/>
                <a:gd name="connsiteX3" fmla="*/ 3320406 w 3359056"/>
                <a:gd name="connsiteY3" fmla="*/ 1677193 h 1677193"/>
                <a:gd name="connsiteX4" fmla="*/ 90308 w 3359056"/>
                <a:gd name="connsiteY4" fmla="*/ 1677193 h 1677193"/>
                <a:gd name="connsiteX5" fmla="*/ 0 w 3359056"/>
                <a:gd name="connsiteY5" fmla="*/ 414338 h 1677193"/>
                <a:gd name="connsiteX6" fmla="*/ 90308 w 3359056"/>
                <a:gd name="connsiteY6" fmla="*/ 107533 h 1677193"/>
                <a:gd name="connsiteX0" fmla="*/ 90308 w 3593410"/>
                <a:gd name="connsiteY0" fmla="*/ 107533 h 1677193"/>
                <a:gd name="connsiteX1" fmla="*/ 1557337 w 3593410"/>
                <a:gd name="connsiteY1" fmla="*/ 0 h 1677193"/>
                <a:gd name="connsiteX2" fmla="*/ 3291831 w 3593410"/>
                <a:gd name="connsiteY2" fmla="*/ 7521 h 1677193"/>
                <a:gd name="connsiteX3" fmla="*/ 3429000 w 3593410"/>
                <a:gd name="connsiteY3" fmla="*/ 1214439 h 1677193"/>
                <a:gd name="connsiteX4" fmla="*/ 3320406 w 3593410"/>
                <a:gd name="connsiteY4" fmla="*/ 1677193 h 1677193"/>
                <a:gd name="connsiteX5" fmla="*/ 90308 w 3593410"/>
                <a:gd name="connsiteY5" fmla="*/ 1677193 h 1677193"/>
                <a:gd name="connsiteX6" fmla="*/ 0 w 3593410"/>
                <a:gd name="connsiteY6" fmla="*/ 414338 h 1677193"/>
                <a:gd name="connsiteX7" fmla="*/ 90308 w 3593410"/>
                <a:gd name="connsiteY7" fmla="*/ 107533 h 1677193"/>
                <a:gd name="connsiteX0" fmla="*/ 90308 w 3469564"/>
                <a:gd name="connsiteY0" fmla="*/ 107533 h 1757699"/>
                <a:gd name="connsiteX1" fmla="*/ 1557337 w 3469564"/>
                <a:gd name="connsiteY1" fmla="*/ 0 h 1757699"/>
                <a:gd name="connsiteX2" fmla="*/ 3291831 w 3469564"/>
                <a:gd name="connsiteY2" fmla="*/ 7521 h 1757699"/>
                <a:gd name="connsiteX3" fmla="*/ 3429000 w 3469564"/>
                <a:gd name="connsiteY3" fmla="*/ 1214439 h 1757699"/>
                <a:gd name="connsiteX4" fmla="*/ 3320406 w 3469564"/>
                <a:gd name="connsiteY4" fmla="*/ 1677193 h 1757699"/>
                <a:gd name="connsiteX5" fmla="*/ 2100262 w 3469564"/>
                <a:gd name="connsiteY5" fmla="*/ 1757364 h 1757699"/>
                <a:gd name="connsiteX6" fmla="*/ 90308 w 3469564"/>
                <a:gd name="connsiteY6" fmla="*/ 1677193 h 1757699"/>
                <a:gd name="connsiteX7" fmla="*/ 0 w 3469564"/>
                <a:gd name="connsiteY7" fmla="*/ 414338 h 1757699"/>
                <a:gd name="connsiteX8" fmla="*/ 90308 w 3469564"/>
                <a:gd name="connsiteY8" fmla="*/ 107533 h 1757699"/>
                <a:gd name="connsiteX0" fmla="*/ 90308 w 3469564"/>
                <a:gd name="connsiteY0" fmla="*/ 107533 h 1816126"/>
                <a:gd name="connsiteX1" fmla="*/ 1557337 w 3469564"/>
                <a:gd name="connsiteY1" fmla="*/ 0 h 1816126"/>
                <a:gd name="connsiteX2" fmla="*/ 3291831 w 3469564"/>
                <a:gd name="connsiteY2" fmla="*/ 7521 h 1816126"/>
                <a:gd name="connsiteX3" fmla="*/ 3429000 w 3469564"/>
                <a:gd name="connsiteY3" fmla="*/ 1214439 h 1816126"/>
                <a:gd name="connsiteX4" fmla="*/ 3320406 w 3469564"/>
                <a:gd name="connsiteY4" fmla="*/ 1677193 h 1816126"/>
                <a:gd name="connsiteX5" fmla="*/ 2100262 w 3469564"/>
                <a:gd name="connsiteY5" fmla="*/ 1757364 h 1816126"/>
                <a:gd name="connsiteX6" fmla="*/ 300037 w 3469564"/>
                <a:gd name="connsiteY6" fmla="*/ 1814514 h 1816126"/>
                <a:gd name="connsiteX7" fmla="*/ 90308 w 3469564"/>
                <a:gd name="connsiteY7" fmla="*/ 1677193 h 1816126"/>
                <a:gd name="connsiteX8" fmla="*/ 0 w 3469564"/>
                <a:gd name="connsiteY8" fmla="*/ 414338 h 1816126"/>
                <a:gd name="connsiteX9" fmla="*/ 90308 w 3469564"/>
                <a:gd name="connsiteY9" fmla="*/ 107533 h 1816126"/>
                <a:gd name="connsiteX0" fmla="*/ 128629 w 3507885"/>
                <a:gd name="connsiteY0" fmla="*/ 107533 h 1816126"/>
                <a:gd name="connsiteX1" fmla="*/ 1595658 w 3507885"/>
                <a:gd name="connsiteY1" fmla="*/ 0 h 1816126"/>
                <a:gd name="connsiteX2" fmla="*/ 3330152 w 3507885"/>
                <a:gd name="connsiteY2" fmla="*/ 7521 h 1816126"/>
                <a:gd name="connsiteX3" fmla="*/ 3467321 w 3507885"/>
                <a:gd name="connsiteY3" fmla="*/ 1214439 h 1816126"/>
                <a:gd name="connsiteX4" fmla="*/ 3358727 w 3507885"/>
                <a:gd name="connsiteY4" fmla="*/ 1677193 h 1816126"/>
                <a:gd name="connsiteX5" fmla="*/ 2138583 w 3507885"/>
                <a:gd name="connsiteY5" fmla="*/ 1757364 h 1816126"/>
                <a:gd name="connsiteX6" fmla="*/ 338358 w 3507885"/>
                <a:gd name="connsiteY6" fmla="*/ 1814514 h 1816126"/>
                <a:gd name="connsiteX7" fmla="*/ 41 w 3507885"/>
                <a:gd name="connsiteY7" fmla="*/ 1677193 h 1816126"/>
                <a:gd name="connsiteX8" fmla="*/ 38321 w 3507885"/>
                <a:gd name="connsiteY8" fmla="*/ 414338 h 1816126"/>
                <a:gd name="connsiteX9" fmla="*/ 128629 w 3507885"/>
                <a:gd name="connsiteY9" fmla="*/ 107533 h 181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7885" h="1816126">
                  <a:moveTo>
                    <a:pt x="128629" y="107533"/>
                  </a:moveTo>
                  <a:cubicBezTo>
                    <a:pt x="603351" y="105026"/>
                    <a:pt x="1120936" y="2507"/>
                    <a:pt x="1595658" y="0"/>
                  </a:cubicBezTo>
                  <a:lnTo>
                    <a:pt x="3330152" y="7521"/>
                  </a:lnTo>
                  <a:cubicBezTo>
                    <a:pt x="3625427" y="202784"/>
                    <a:pt x="3462559" y="936160"/>
                    <a:pt x="3467321" y="1214439"/>
                  </a:cubicBezTo>
                  <a:cubicBezTo>
                    <a:pt x="3472084" y="1492718"/>
                    <a:pt x="3563514" y="1603374"/>
                    <a:pt x="3358727" y="1677193"/>
                  </a:cubicBezTo>
                  <a:cubicBezTo>
                    <a:pt x="2985350" y="1670579"/>
                    <a:pt x="2511960" y="1763978"/>
                    <a:pt x="2138583" y="1757364"/>
                  </a:cubicBezTo>
                  <a:cubicBezTo>
                    <a:pt x="1543271" y="1743076"/>
                    <a:pt x="933670" y="1828802"/>
                    <a:pt x="338358" y="1814514"/>
                  </a:cubicBezTo>
                  <a:lnTo>
                    <a:pt x="41" y="1677193"/>
                  </a:lnTo>
                  <a:cubicBezTo>
                    <a:pt x="-1487" y="1232429"/>
                    <a:pt x="39849" y="859102"/>
                    <a:pt x="38321" y="414338"/>
                  </a:cubicBezTo>
                  <a:lnTo>
                    <a:pt x="128629" y="107533"/>
                  </a:lnTo>
                  <a:close/>
                </a:path>
              </a:pathLst>
            </a:custGeom>
            <a:ln w="34925">
              <a:noFill/>
              <a:prstDash val="dash"/>
            </a:ln>
          </p:spPr>
          <p:txBody>
            <a:bodyPr wrap="square" tIns="72000" bIns="144000">
              <a:spAutoFit/>
            </a:bodyPr>
            <a:lstStyle/>
            <a:p>
              <a:pPr algn="ctr"/>
              <a:r>
                <a:rPr lang="nl-NL" sz="3200" dirty="0">
                  <a:latin typeface="UTM Avo" panose="02040603050506020204" pitchFamily="18" charset="0"/>
                  <a:ea typeface="Times New Roman" panose="02020603050405020304" pitchFamily="18" charset="0"/>
                </a:rPr>
                <a:t>con đường nằm vắt vẻo lưng chừng đồi</a:t>
              </a:r>
              <a:endParaRPr lang="en-GB" sz="3200" dirty="0">
                <a:latin typeface="UTM Avo" panose="02040603050506020204" pitchFamily="18" charset="0"/>
              </a:endParaRPr>
            </a:p>
          </p:txBody>
        </p:sp>
        <p:sp>
          <p:nvSpPr>
            <p:cNvPr id="25" name="Rounded Rectangle 24"/>
            <p:cNvSpPr/>
            <p:nvPr/>
          </p:nvSpPr>
          <p:spPr>
            <a:xfrm>
              <a:off x="556734" y="4196948"/>
              <a:ext cx="3514801" cy="2102640"/>
            </a:xfrm>
            <a:custGeom>
              <a:avLst/>
              <a:gdLst>
                <a:gd name="connsiteX0" fmla="*/ 0 w 3249423"/>
                <a:gd name="connsiteY0" fmla="*/ 320967 h 1925766"/>
                <a:gd name="connsiteX1" fmla="*/ 320967 w 3249423"/>
                <a:gd name="connsiteY1" fmla="*/ 0 h 1925766"/>
                <a:gd name="connsiteX2" fmla="*/ 2928456 w 3249423"/>
                <a:gd name="connsiteY2" fmla="*/ 0 h 1925766"/>
                <a:gd name="connsiteX3" fmla="*/ 3249423 w 3249423"/>
                <a:gd name="connsiteY3" fmla="*/ 320967 h 1925766"/>
                <a:gd name="connsiteX4" fmla="*/ 3249423 w 3249423"/>
                <a:gd name="connsiteY4" fmla="*/ 1604799 h 1925766"/>
                <a:gd name="connsiteX5" fmla="*/ 2928456 w 3249423"/>
                <a:gd name="connsiteY5" fmla="*/ 1925766 h 1925766"/>
                <a:gd name="connsiteX6" fmla="*/ 320967 w 3249423"/>
                <a:gd name="connsiteY6" fmla="*/ 1925766 h 1925766"/>
                <a:gd name="connsiteX7" fmla="*/ 0 w 3249423"/>
                <a:gd name="connsiteY7" fmla="*/ 1604799 h 1925766"/>
                <a:gd name="connsiteX8" fmla="*/ 0 w 3249423"/>
                <a:gd name="connsiteY8" fmla="*/ 320967 h 1925766"/>
                <a:gd name="connsiteX0" fmla="*/ 0 w 3249423"/>
                <a:gd name="connsiteY0" fmla="*/ 422178 h 2026977"/>
                <a:gd name="connsiteX1" fmla="*/ 320967 w 3249423"/>
                <a:gd name="connsiteY1" fmla="*/ 101211 h 2026977"/>
                <a:gd name="connsiteX2" fmla="*/ 1539022 w 3249423"/>
                <a:gd name="connsiteY2" fmla="*/ 0 h 2026977"/>
                <a:gd name="connsiteX3" fmla="*/ 2928456 w 3249423"/>
                <a:gd name="connsiteY3" fmla="*/ 101211 h 2026977"/>
                <a:gd name="connsiteX4" fmla="*/ 3249423 w 3249423"/>
                <a:gd name="connsiteY4" fmla="*/ 422178 h 2026977"/>
                <a:gd name="connsiteX5" fmla="*/ 3249423 w 3249423"/>
                <a:gd name="connsiteY5" fmla="*/ 1706010 h 2026977"/>
                <a:gd name="connsiteX6" fmla="*/ 2928456 w 3249423"/>
                <a:gd name="connsiteY6" fmla="*/ 2026977 h 2026977"/>
                <a:gd name="connsiteX7" fmla="*/ 320967 w 3249423"/>
                <a:gd name="connsiteY7" fmla="*/ 2026977 h 2026977"/>
                <a:gd name="connsiteX8" fmla="*/ 0 w 3249423"/>
                <a:gd name="connsiteY8" fmla="*/ 1706010 h 2026977"/>
                <a:gd name="connsiteX9" fmla="*/ 0 w 3249423"/>
                <a:gd name="connsiteY9" fmla="*/ 422178 h 2026977"/>
                <a:gd name="connsiteX0" fmla="*/ 161190 w 3410613"/>
                <a:gd name="connsiteY0" fmla="*/ 422178 h 2026977"/>
                <a:gd name="connsiteX1" fmla="*/ 482157 w 3410613"/>
                <a:gd name="connsiteY1" fmla="*/ 101211 h 2026977"/>
                <a:gd name="connsiteX2" fmla="*/ 1700212 w 3410613"/>
                <a:gd name="connsiteY2" fmla="*/ 0 h 2026977"/>
                <a:gd name="connsiteX3" fmla="*/ 3089646 w 3410613"/>
                <a:gd name="connsiteY3" fmla="*/ 101211 h 2026977"/>
                <a:gd name="connsiteX4" fmla="*/ 3410613 w 3410613"/>
                <a:gd name="connsiteY4" fmla="*/ 422178 h 2026977"/>
                <a:gd name="connsiteX5" fmla="*/ 3410613 w 3410613"/>
                <a:gd name="connsiteY5" fmla="*/ 1706010 h 2026977"/>
                <a:gd name="connsiteX6" fmla="*/ 3089646 w 3410613"/>
                <a:gd name="connsiteY6" fmla="*/ 2026977 h 2026977"/>
                <a:gd name="connsiteX7" fmla="*/ 482157 w 3410613"/>
                <a:gd name="connsiteY7" fmla="*/ 2026977 h 2026977"/>
                <a:gd name="connsiteX8" fmla="*/ 161190 w 3410613"/>
                <a:gd name="connsiteY8" fmla="*/ 1706010 h 2026977"/>
                <a:gd name="connsiteX9" fmla="*/ 0 w 3410613"/>
                <a:gd name="connsiteY9" fmla="*/ 657226 h 2026977"/>
                <a:gd name="connsiteX10" fmla="*/ 161190 w 3410613"/>
                <a:gd name="connsiteY10" fmla="*/ 422178 h 2026977"/>
                <a:gd name="connsiteX0" fmla="*/ 161190 w 3410613"/>
                <a:gd name="connsiteY0" fmla="*/ 422178 h 2085976"/>
                <a:gd name="connsiteX1" fmla="*/ 482157 w 3410613"/>
                <a:gd name="connsiteY1" fmla="*/ 101211 h 2085976"/>
                <a:gd name="connsiteX2" fmla="*/ 1700212 w 3410613"/>
                <a:gd name="connsiteY2" fmla="*/ 0 h 2085976"/>
                <a:gd name="connsiteX3" fmla="*/ 3089646 w 3410613"/>
                <a:gd name="connsiteY3" fmla="*/ 101211 h 2085976"/>
                <a:gd name="connsiteX4" fmla="*/ 3410613 w 3410613"/>
                <a:gd name="connsiteY4" fmla="*/ 422178 h 2085976"/>
                <a:gd name="connsiteX5" fmla="*/ 3410613 w 3410613"/>
                <a:gd name="connsiteY5" fmla="*/ 1706010 h 2085976"/>
                <a:gd name="connsiteX6" fmla="*/ 3089646 w 3410613"/>
                <a:gd name="connsiteY6" fmla="*/ 2026977 h 2085976"/>
                <a:gd name="connsiteX7" fmla="*/ 942975 w 3410613"/>
                <a:gd name="connsiteY7" fmla="*/ 2085976 h 2085976"/>
                <a:gd name="connsiteX8" fmla="*/ 482157 w 3410613"/>
                <a:gd name="connsiteY8" fmla="*/ 2026977 h 2085976"/>
                <a:gd name="connsiteX9" fmla="*/ 161190 w 3410613"/>
                <a:gd name="connsiteY9" fmla="*/ 1706010 h 2085976"/>
                <a:gd name="connsiteX10" fmla="*/ 0 w 3410613"/>
                <a:gd name="connsiteY10" fmla="*/ 657226 h 2085976"/>
                <a:gd name="connsiteX11" fmla="*/ 161190 w 3410613"/>
                <a:gd name="connsiteY11" fmla="*/ 422178 h 2085976"/>
                <a:gd name="connsiteX0" fmla="*/ 161190 w 3514801"/>
                <a:gd name="connsiteY0" fmla="*/ 422178 h 2085976"/>
                <a:gd name="connsiteX1" fmla="*/ 482157 w 3514801"/>
                <a:gd name="connsiteY1" fmla="*/ 101211 h 2085976"/>
                <a:gd name="connsiteX2" fmla="*/ 1700212 w 3514801"/>
                <a:gd name="connsiteY2" fmla="*/ 0 h 2085976"/>
                <a:gd name="connsiteX3" fmla="*/ 3089646 w 3514801"/>
                <a:gd name="connsiteY3" fmla="*/ 101211 h 2085976"/>
                <a:gd name="connsiteX4" fmla="*/ 3410613 w 3514801"/>
                <a:gd name="connsiteY4" fmla="*/ 422178 h 2085976"/>
                <a:gd name="connsiteX5" fmla="*/ 3514725 w 3514801"/>
                <a:gd name="connsiteY5" fmla="*/ 900112 h 2085976"/>
                <a:gd name="connsiteX6" fmla="*/ 3410613 w 3514801"/>
                <a:gd name="connsiteY6" fmla="*/ 1706010 h 2085976"/>
                <a:gd name="connsiteX7" fmla="*/ 3089646 w 3514801"/>
                <a:gd name="connsiteY7" fmla="*/ 2026977 h 2085976"/>
                <a:gd name="connsiteX8" fmla="*/ 942975 w 3514801"/>
                <a:gd name="connsiteY8" fmla="*/ 2085976 h 2085976"/>
                <a:gd name="connsiteX9" fmla="*/ 482157 w 3514801"/>
                <a:gd name="connsiteY9" fmla="*/ 2026977 h 2085976"/>
                <a:gd name="connsiteX10" fmla="*/ 161190 w 3514801"/>
                <a:gd name="connsiteY10" fmla="*/ 1706010 h 2085976"/>
                <a:gd name="connsiteX11" fmla="*/ 0 w 3514801"/>
                <a:gd name="connsiteY11" fmla="*/ 657226 h 2085976"/>
                <a:gd name="connsiteX12" fmla="*/ 161190 w 3514801"/>
                <a:gd name="connsiteY12" fmla="*/ 422178 h 2085976"/>
                <a:gd name="connsiteX0" fmla="*/ 161190 w 3514801"/>
                <a:gd name="connsiteY0" fmla="*/ 422178 h 2102640"/>
                <a:gd name="connsiteX1" fmla="*/ 482157 w 3514801"/>
                <a:gd name="connsiteY1" fmla="*/ 101211 h 2102640"/>
                <a:gd name="connsiteX2" fmla="*/ 1700212 w 3514801"/>
                <a:gd name="connsiteY2" fmla="*/ 0 h 2102640"/>
                <a:gd name="connsiteX3" fmla="*/ 3089646 w 3514801"/>
                <a:gd name="connsiteY3" fmla="*/ 101211 h 2102640"/>
                <a:gd name="connsiteX4" fmla="*/ 3410613 w 3514801"/>
                <a:gd name="connsiteY4" fmla="*/ 422178 h 2102640"/>
                <a:gd name="connsiteX5" fmla="*/ 3514725 w 3514801"/>
                <a:gd name="connsiteY5" fmla="*/ 900112 h 2102640"/>
                <a:gd name="connsiteX6" fmla="*/ 3410613 w 3514801"/>
                <a:gd name="connsiteY6" fmla="*/ 1706010 h 2102640"/>
                <a:gd name="connsiteX7" fmla="*/ 3089646 w 3514801"/>
                <a:gd name="connsiteY7" fmla="*/ 2026977 h 2102640"/>
                <a:gd name="connsiteX8" fmla="*/ 2386012 w 3514801"/>
                <a:gd name="connsiteY8" fmla="*/ 2100262 h 2102640"/>
                <a:gd name="connsiteX9" fmla="*/ 942975 w 3514801"/>
                <a:gd name="connsiteY9" fmla="*/ 2085976 h 2102640"/>
                <a:gd name="connsiteX10" fmla="*/ 482157 w 3514801"/>
                <a:gd name="connsiteY10" fmla="*/ 2026977 h 2102640"/>
                <a:gd name="connsiteX11" fmla="*/ 161190 w 3514801"/>
                <a:gd name="connsiteY11" fmla="*/ 1706010 h 2102640"/>
                <a:gd name="connsiteX12" fmla="*/ 0 w 3514801"/>
                <a:gd name="connsiteY12" fmla="*/ 657226 h 2102640"/>
                <a:gd name="connsiteX13" fmla="*/ 161190 w 3514801"/>
                <a:gd name="connsiteY13" fmla="*/ 422178 h 21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4801" h="2102640">
                  <a:moveTo>
                    <a:pt x="161190" y="422178"/>
                  </a:moveTo>
                  <a:cubicBezTo>
                    <a:pt x="161190" y="244913"/>
                    <a:pt x="304892" y="101211"/>
                    <a:pt x="482157" y="101211"/>
                  </a:cubicBezTo>
                  <a:cubicBezTo>
                    <a:pt x="897700" y="100811"/>
                    <a:pt x="1284669" y="400"/>
                    <a:pt x="1700212" y="0"/>
                  </a:cubicBezTo>
                  <a:cubicBezTo>
                    <a:pt x="2153832" y="400"/>
                    <a:pt x="2636026" y="100811"/>
                    <a:pt x="3089646" y="101211"/>
                  </a:cubicBezTo>
                  <a:cubicBezTo>
                    <a:pt x="3266911" y="101211"/>
                    <a:pt x="3410613" y="244913"/>
                    <a:pt x="3410613" y="422178"/>
                  </a:cubicBezTo>
                  <a:cubicBezTo>
                    <a:pt x="3407217" y="581489"/>
                    <a:pt x="3518121" y="740801"/>
                    <a:pt x="3514725" y="900112"/>
                  </a:cubicBezTo>
                  <a:lnTo>
                    <a:pt x="3410613" y="1706010"/>
                  </a:lnTo>
                  <a:cubicBezTo>
                    <a:pt x="3410613" y="1883275"/>
                    <a:pt x="3266911" y="2026977"/>
                    <a:pt x="3089646" y="2026977"/>
                  </a:cubicBezTo>
                  <a:cubicBezTo>
                    <a:pt x="2918879" y="2080779"/>
                    <a:pt x="2743790" y="2090429"/>
                    <a:pt x="2386012" y="2100262"/>
                  </a:cubicBezTo>
                  <a:cubicBezTo>
                    <a:pt x="2028234" y="2110095"/>
                    <a:pt x="1260284" y="2086284"/>
                    <a:pt x="942975" y="2085976"/>
                  </a:cubicBezTo>
                  <a:lnTo>
                    <a:pt x="482157" y="2026977"/>
                  </a:lnTo>
                  <a:cubicBezTo>
                    <a:pt x="304892" y="2026977"/>
                    <a:pt x="161190" y="1883275"/>
                    <a:pt x="161190" y="1706010"/>
                  </a:cubicBezTo>
                  <a:cubicBezTo>
                    <a:pt x="155085" y="1327840"/>
                    <a:pt x="6105" y="1035396"/>
                    <a:pt x="0" y="657226"/>
                  </a:cubicBezTo>
                  <a:lnTo>
                    <a:pt x="161190" y="422178"/>
                  </a:lnTo>
                  <a:close/>
                </a:path>
              </a:pathLst>
            </a:custGeom>
            <a:noFill/>
            <a:ln w="25400">
              <a:solidFill>
                <a:srgbClr val="FF79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7710955" y="4238877"/>
            <a:ext cx="3465937" cy="2018782"/>
            <a:chOff x="7710955" y="4238877"/>
            <a:chExt cx="3465937" cy="2018782"/>
          </a:xfrm>
        </p:grpSpPr>
        <p:sp>
          <p:nvSpPr>
            <p:cNvPr id="8" name="Rectangle 7"/>
            <p:cNvSpPr/>
            <p:nvPr/>
          </p:nvSpPr>
          <p:spPr>
            <a:xfrm>
              <a:off x="8139832" y="4574530"/>
              <a:ext cx="2749107" cy="1569660"/>
            </a:xfrm>
            <a:prstGeom prst="rect">
              <a:avLst/>
            </a:prstGeom>
          </p:spPr>
          <p:txBody>
            <a:bodyPr wrap="square">
              <a:spAutoFit/>
            </a:bodyPr>
            <a:lstStyle/>
            <a:p>
              <a:pPr algn="ctr">
                <a:spcAft>
                  <a:spcPts val="0"/>
                </a:spcAft>
              </a:pPr>
              <a:r>
                <a:rPr lang="nl-NL" sz="3200" dirty="0">
                  <a:latin typeface="UTM Avo" panose="02040603050506020204" pitchFamily="18" charset="0"/>
                  <a:ea typeface="Times New Roman" panose="02020603050405020304" pitchFamily="18" charset="0"/>
                </a:rPr>
                <a:t>lúp xúp cây cỏ dại, cây lạc tiên</a:t>
              </a:r>
              <a:endParaRPr lang="en-GB" sz="2800" dirty="0">
                <a:effectLst/>
                <a:latin typeface="UTM Avo" panose="02040603050506020204" pitchFamily="18" charset="0"/>
                <a:ea typeface="Times New Roman" panose="02020603050405020304" pitchFamily="18" charset="0"/>
              </a:endParaRPr>
            </a:p>
          </p:txBody>
        </p:sp>
        <p:sp>
          <p:nvSpPr>
            <p:cNvPr id="30" name="Rounded Rectangle 24"/>
            <p:cNvSpPr/>
            <p:nvPr/>
          </p:nvSpPr>
          <p:spPr>
            <a:xfrm>
              <a:off x="7710955" y="4238877"/>
              <a:ext cx="3465937" cy="2018782"/>
            </a:xfrm>
            <a:custGeom>
              <a:avLst/>
              <a:gdLst>
                <a:gd name="connsiteX0" fmla="*/ 0 w 3249423"/>
                <a:gd name="connsiteY0" fmla="*/ 320967 h 1925766"/>
                <a:gd name="connsiteX1" fmla="*/ 320967 w 3249423"/>
                <a:gd name="connsiteY1" fmla="*/ 0 h 1925766"/>
                <a:gd name="connsiteX2" fmla="*/ 2928456 w 3249423"/>
                <a:gd name="connsiteY2" fmla="*/ 0 h 1925766"/>
                <a:gd name="connsiteX3" fmla="*/ 3249423 w 3249423"/>
                <a:gd name="connsiteY3" fmla="*/ 320967 h 1925766"/>
                <a:gd name="connsiteX4" fmla="*/ 3249423 w 3249423"/>
                <a:gd name="connsiteY4" fmla="*/ 1604799 h 1925766"/>
                <a:gd name="connsiteX5" fmla="*/ 2928456 w 3249423"/>
                <a:gd name="connsiteY5" fmla="*/ 1925766 h 1925766"/>
                <a:gd name="connsiteX6" fmla="*/ 320967 w 3249423"/>
                <a:gd name="connsiteY6" fmla="*/ 1925766 h 1925766"/>
                <a:gd name="connsiteX7" fmla="*/ 0 w 3249423"/>
                <a:gd name="connsiteY7" fmla="*/ 1604799 h 1925766"/>
                <a:gd name="connsiteX8" fmla="*/ 0 w 3249423"/>
                <a:gd name="connsiteY8" fmla="*/ 320967 h 1925766"/>
                <a:gd name="connsiteX0" fmla="*/ 0 w 3249423"/>
                <a:gd name="connsiteY0" fmla="*/ 422178 h 2026977"/>
                <a:gd name="connsiteX1" fmla="*/ 320967 w 3249423"/>
                <a:gd name="connsiteY1" fmla="*/ 101211 h 2026977"/>
                <a:gd name="connsiteX2" fmla="*/ 1539022 w 3249423"/>
                <a:gd name="connsiteY2" fmla="*/ 0 h 2026977"/>
                <a:gd name="connsiteX3" fmla="*/ 2928456 w 3249423"/>
                <a:gd name="connsiteY3" fmla="*/ 101211 h 2026977"/>
                <a:gd name="connsiteX4" fmla="*/ 3249423 w 3249423"/>
                <a:gd name="connsiteY4" fmla="*/ 422178 h 2026977"/>
                <a:gd name="connsiteX5" fmla="*/ 3249423 w 3249423"/>
                <a:gd name="connsiteY5" fmla="*/ 1706010 h 2026977"/>
                <a:gd name="connsiteX6" fmla="*/ 2928456 w 3249423"/>
                <a:gd name="connsiteY6" fmla="*/ 2026977 h 2026977"/>
                <a:gd name="connsiteX7" fmla="*/ 320967 w 3249423"/>
                <a:gd name="connsiteY7" fmla="*/ 2026977 h 2026977"/>
                <a:gd name="connsiteX8" fmla="*/ 0 w 3249423"/>
                <a:gd name="connsiteY8" fmla="*/ 1706010 h 2026977"/>
                <a:gd name="connsiteX9" fmla="*/ 0 w 3249423"/>
                <a:gd name="connsiteY9" fmla="*/ 422178 h 2026977"/>
                <a:gd name="connsiteX0" fmla="*/ 161190 w 3410613"/>
                <a:gd name="connsiteY0" fmla="*/ 422178 h 2026977"/>
                <a:gd name="connsiteX1" fmla="*/ 482157 w 3410613"/>
                <a:gd name="connsiteY1" fmla="*/ 101211 h 2026977"/>
                <a:gd name="connsiteX2" fmla="*/ 1700212 w 3410613"/>
                <a:gd name="connsiteY2" fmla="*/ 0 h 2026977"/>
                <a:gd name="connsiteX3" fmla="*/ 3089646 w 3410613"/>
                <a:gd name="connsiteY3" fmla="*/ 101211 h 2026977"/>
                <a:gd name="connsiteX4" fmla="*/ 3410613 w 3410613"/>
                <a:gd name="connsiteY4" fmla="*/ 422178 h 2026977"/>
                <a:gd name="connsiteX5" fmla="*/ 3410613 w 3410613"/>
                <a:gd name="connsiteY5" fmla="*/ 1706010 h 2026977"/>
                <a:gd name="connsiteX6" fmla="*/ 3089646 w 3410613"/>
                <a:gd name="connsiteY6" fmla="*/ 2026977 h 2026977"/>
                <a:gd name="connsiteX7" fmla="*/ 482157 w 3410613"/>
                <a:gd name="connsiteY7" fmla="*/ 2026977 h 2026977"/>
                <a:gd name="connsiteX8" fmla="*/ 161190 w 3410613"/>
                <a:gd name="connsiteY8" fmla="*/ 1706010 h 2026977"/>
                <a:gd name="connsiteX9" fmla="*/ 0 w 3410613"/>
                <a:gd name="connsiteY9" fmla="*/ 657226 h 2026977"/>
                <a:gd name="connsiteX10" fmla="*/ 161190 w 3410613"/>
                <a:gd name="connsiteY10" fmla="*/ 422178 h 2026977"/>
                <a:gd name="connsiteX0" fmla="*/ 161190 w 3410613"/>
                <a:gd name="connsiteY0" fmla="*/ 422178 h 2085976"/>
                <a:gd name="connsiteX1" fmla="*/ 482157 w 3410613"/>
                <a:gd name="connsiteY1" fmla="*/ 101211 h 2085976"/>
                <a:gd name="connsiteX2" fmla="*/ 1700212 w 3410613"/>
                <a:gd name="connsiteY2" fmla="*/ 0 h 2085976"/>
                <a:gd name="connsiteX3" fmla="*/ 3089646 w 3410613"/>
                <a:gd name="connsiteY3" fmla="*/ 101211 h 2085976"/>
                <a:gd name="connsiteX4" fmla="*/ 3410613 w 3410613"/>
                <a:gd name="connsiteY4" fmla="*/ 422178 h 2085976"/>
                <a:gd name="connsiteX5" fmla="*/ 3410613 w 3410613"/>
                <a:gd name="connsiteY5" fmla="*/ 1706010 h 2085976"/>
                <a:gd name="connsiteX6" fmla="*/ 3089646 w 3410613"/>
                <a:gd name="connsiteY6" fmla="*/ 2026977 h 2085976"/>
                <a:gd name="connsiteX7" fmla="*/ 942975 w 3410613"/>
                <a:gd name="connsiteY7" fmla="*/ 2085976 h 2085976"/>
                <a:gd name="connsiteX8" fmla="*/ 482157 w 3410613"/>
                <a:gd name="connsiteY8" fmla="*/ 2026977 h 2085976"/>
                <a:gd name="connsiteX9" fmla="*/ 161190 w 3410613"/>
                <a:gd name="connsiteY9" fmla="*/ 1706010 h 2085976"/>
                <a:gd name="connsiteX10" fmla="*/ 0 w 3410613"/>
                <a:gd name="connsiteY10" fmla="*/ 657226 h 2085976"/>
                <a:gd name="connsiteX11" fmla="*/ 161190 w 3410613"/>
                <a:gd name="connsiteY11" fmla="*/ 422178 h 2085976"/>
                <a:gd name="connsiteX0" fmla="*/ 161190 w 3514801"/>
                <a:gd name="connsiteY0" fmla="*/ 422178 h 2085976"/>
                <a:gd name="connsiteX1" fmla="*/ 482157 w 3514801"/>
                <a:gd name="connsiteY1" fmla="*/ 101211 h 2085976"/>
                <a:gd name="connsiteX2" fmla="*/ 1700212 w 3514801"/>
                <a:gd name="connsiteY2" fmla="*/ 0 h 2085976"/>
                <a:gd name="connsiteX3" fmla="*/ 3089646 w 3514801"/>
                <a:gd name="connsiteY3" fmla="*/ 101211 h 2085976"/>
                <a:gd name="connsiteX4" fmla="*/ 3410613 w 3514801"/>
                <a:gd name="connsiteY4" fmla="*/ 422178 h 2085976"/>
                <a:gd name="connsiteX5" fmla="*/ 3514725 w 3514801"/>
                <a:gd name="connsiteY5" fmla="*/ 900112 h 2085976"/>
                <a:gd name="connsiteX6" fmla="*/ 3410613 w 3514801"/>
                <a:gd name="connsiteY6" fmla="*/ 1706010 h 2085976"/>
                <a:gd name="connsiteX7" fmla="*/ 3089646 w 3514801"/>
                <a:gd name="connsiteY7" fmla="*/ 2026977 h 2085976"/>
                <a:gd name="connsiteX8" fmla="*/ 942975 w 3514801"/>
                <a:gd name="connsiteY8" fmla="*/ 2085976 h 2085976"/>
                <a:gd name="connsiteX9" fmla="*/ 482157 w 3514801"/>
                <a:gd name="connsiteY9" fmla="*/ 2026977 h 2085976"/>
                <a:gd name="connsiteX10" fmla="*/ 161190 w 3514801"/>
                <a:gd name="connsiteY10" fmla="*/ 1706010 h 2085976"/>
                <a:gd name="connsiteX11" fmla="*/ 0 w 3514801"/>
                <a:gd name="connsiteY11" fmla="*/ 657226 h 2085976"/>
                <a:gd name="connsiteX12" fmla="*/ 161190 w 3514801"/>
                <a:gd name="connsiteY12" fmla="*/ 422178 h 2085976"/>
                <a:gd name="connsiteX0" fmla="*/ 161190 w 3514801"/>
                <a:gd name="connsiteY0" fmla="*/ 422178 h 2102640"/>
                <a:gd name="connsiteX1" fmla="*/ 482157 w 3514801"/>
                <a:gd name="connsiteY1" fmla="*/ 101211 h 2102640"/>
                <a:gd name="connsiteX2" fmla="*/ 1700212 w 3514801"/>
                <a:gd name="connsiteY2" fmla="*/ 0 h 2102640"/>
                <a:gd name="connsiteX3" fmla="*/ 3089646 w 3514801"/>
                <a:gd name="connsiteY3" fmla="*/ 101211 h 2102640"/>
                <a:gd name="connsiteX4" fmla="*/ 3410613 w 3514801"/>
                <a:gd name="connsiteY4" fmla="*/ 422178 h 2102640"/>
                <a:gd name="connsiteX5" fmla="*/ 3514725 w 3514801"/>
                <a:gd name="connsiteY5" fmla="*/ 900112 h 2102640"/>
                <a:gd name="connsiteX6" fmla="*/ 3410613 w 3514801"/>
                <a:gd name="connsiteY6" fmla="*/ 1706010 h 2102640"/>
                <a:gd name="connsiteX7" fmla="*/ 3089646 w 3514801"/>
                <a:gd name="connsiteY7" fmla="*/ 2026977 h 2102640"/>
                <a:gd name="connsiteX8" fmla="*/ 2386012 w 3514801"/>
                <a:gd name="connsiteY8" fmla="*/ 2100262 h 2102640"/>
                <a:gd name="connsiteX9" fmla="*/ 942975 w 3514801"/>
                <a:gd name="connsiteY9" fmla="*/ 2085976 h 2102640"/>
                <a:gd name="connsiteX10" fmla="*/ 482157 w 3514801"/>
                <a:gd name="connsiteY10" fmla="*/ 2026977 h 2102640"/>
                <a:gd name="connsiteX11" fmla="*/ 161190 w 3514801"/>
                <a:gd name="connsiteY11" fmla="*/ 1706010 h 2102640"/>
                <a:gd name="connsiteX12" fmla="*/ 0 w 3514801"/>
                <a:gd name="connsiteY12" fmla="*/ 657226 h 2102640"/>
                <a:gd name="connsiteX13" fmla="*/ 161190 w 3514801"/>
                <a:gd name="connsiteY13" fmla="*/ 422178 h 21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4801" h="2102640">
                  <a:moveTo>
                    <a:pt x="161190" y="422178"/>
                  </a:moveTo>
                  <a:cubicBezTo>
                    <a:pt x="161190" y="244913"/>
                    <a:pt x="304892" y="101211"/>
                    <a:pt x="482157" y="101211"/>
                  </a:cubicBezTo>
                  <a:cubicBezTo>
                    <a:pt x="897700" y="100811"/>
                    <a:pt x="1284669" y="400"/>
                    <a:pt x="1700212" y="0"/>
                  </a:cubicBezTo>
                  <a:cubicBezTo>
                    <a:pt x="2153832" y="400"/>
                    <a:pt x="2636026" y="100811"/>
                    <a:pt x="3089646" y="101211"/>
                  </a:cubicBezTo>
                  <a:cubicBezTo>
                    <a:pt x="3266911" y="101211"/>
                    <a:pt x="3410613" y="244913"/>
                    <a:pt x="3410613" y="422178"/>
                  </a:cubicBezTo>
                  <a:cubicBezTo>
                    <a:pt x="3407217" y="581489"/>
                    <a:pt x="3518121" y="740801"/>
                    <a:pt x="3514725" y="900112"/>
                  </a:cubicBezTo>
                  <a:lnTo>
                    <a:pt x="3410613" y="1706010"/>
                  </a:lnTo>
                  <a:cubicBezTo>
                    <a:pt x="3410613" y="1883275"/>
                    <a:pt x="3266911" y="2026977"/>
                    <a:pt x="3089646" y="2026977"/>
                  </a:cubicBezTo>
                  <a:cubicBezTo>
                    <a:pt x="2918879" y="2080779"/>
                    <a:pt x="2743790" y="2090429"/>
                    <a:pt x="2386012" y="2100262"/>
                  </a:cubicBezTo>
                  <a:cubicBezTo>
                    <a:pt x="2028234" y="2110095"/>
                    <a:pt x="1260284" y="2086284"/>
                    <a:pt x="942975" y="2085976"/>
                  </a:cubicBezTo>
                  <a:lnTo>
                    <a:pt x="482157" y="2026977"/>
                  </a:lnTo>
                  <a:cubicBezTo>
                    <a:pt x="304892" y="2026977"/>
                    <a:pt x="161190" y="1883275"/>
                    <a:pt x="161190" y="1706010"/>
                  </a:cubicBezTo>
                  <a:cubicBezTo>
                    <a:pt x="155085" y="1327840"/>
                    <a:pt x="6105" y="1035396"/>
                    <a:pt x="0" y="657226"/>
                  </a:cubicBezTo>
                  <a:lnTo>
                    <a:pt x="161190" y="422178"/>
                  </a:lnTo>
                  <a:close/>
                </a:path>
              </a:pathLst>
            </a:custGeom>
            <a:noFill/>
            <a:ln w="254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p:cNvGrpSpPr/>
          <p:nvPr/>
        </p:nvGrpSpPr>
        <p:grpSpPr>
          <a:xfrm>
            <a:off x="4513409" y="4344075"/>
            <a:ext cx="2665648" cy="1673136"/>
            <a:chOff x="4513409" y="4344075"/>
            <a:chExt cx="2665648" cy="1673136"/>
          </a:xfrm>
        </p:grpSpPr>
        <p:sp>
          <p:nvSpPr>
            <p:cNvPr id="29" name="Rounded Rectangle 24"/>
            <p:cNvSpPr/>
            <p:nvPr/>
          </p:nvSpPr>
          <p:spPr>
            <a:xfrm>
              <a:off x="4513409" y="4344075"/>
              <a:ext cx="2665648" cy="1673136"/>
            </a:xfrm>
            <a:custGeom>
              <a:avLst/>
              <a:gdLst>
                <a:gd name="connsiteX0" fmla="*/ 0 w 3249423"/>
                <a:gd name="connsiteY0" fmla="*/ 320967 h 1925766"/>
                <a:gd name="connsiteX1" fmla="*/ 320967 w 3249423"/>
                <a:gd name="connsiteY1" fmla="*/ 0 h 1925766"/>
                <a:gd name="connsiteX2" fmla="*/ 2928456 w 3249423"/>
                <a:gd name="connsiteY2" fmla="*/ 0 h 1925766"/>
                <a:gd name="connsiteX3" fmla="*/ 3249423 w 3249423"/>
                <a:gd name="connsiteY3" fmla="*/ 320967 h 1925766"/>
                <a:gd name="connsiteX4" fmla="*/ 3249423 w 3249423"/>
                <a:gd name="connsiteY4" fmla="*/ 1604799 h 1925766"/>
                <a:gd name="connsiteX5" fmla="*/ 2928456 w 3249423"/>
                <a:gd name="connsiteY5" fmla="*/ 1925766 h 1925766"/>
                <a:gd name="connsiteX6" fmla="*/ 320967 w 3249423"/>
                <a:gd name="connsiteY6" fmla="*/ 1925766 h 1925766"/>
                <a:gd name="connsiteX7" fmla="*/ 0 w 3249423"/>
                <a:gd name="connsiteY7" fmla="*/ 1604799 h 1925766"/>
                <a:gd name="connsiteX8" fmla="*/ 0 w 3249423"/>
                <a:gd name="connsiteY8" fmla="*/ 320967 h 1925766"/>
                <a:gd name="connsiteX0" fmla="*/ 0 w 3249423"/>
                <a:gd name="connsiteY0" fmla="*/ 422178 h 2026977"/>
                <a:gd name="connsiteX1" fmla="*/ 320967 w 3249423"/>
                <a:gd name="connsiteY1" fmla="*/ 101211 h 2026977"/>
                <a:gd name="connsiteX2" fmla="*/ 1539022 w 3249423"/>
                <a:gd name="connsiteY2" fmla="*/ 0 h 2026977"/>
                <a:gd name="connsiteX3" fmla="*/ 2928456 w 3249423"/>
                <a:gd name="connsiteY3" fmla="*/ 101211 h 2026977"/>
                <a:gd name="connsiteX4" fmla="*/ 3249423 w 3249423"/>
                <a:gd name="connsiteY4" fmla="*/ 422178 h 2026977"/>
                <a:gd name="connsiteX5" fmla="*/ 3249423 w 3249423"/>
                <a:gd name="connsiteY5" fmla="*/ 1706010 h 2026977"/>
                <a:gd name="connsiteX6" fmla="*/ 2928456 w 3249423"/>
                <a:gd name="connsiteY6" fmla="*/ 2026977 h 2026977"/>
                <a:gd name="connsiteX7" fmla="*/ 320967 w 3249423"/>
                <a:gd name="connsiteY7" fmla="*/ 2026977 h 2026977"/>
                <a:gd name="connsiteX8" fmla="*/ 0 w 3249423"/>
                <a:gd name="connsiteY8" fmla="*/ 1706010 h 2026977"/>
                <a:gd name="connsiteX9" fmla="*/ 0 w 3249423"/>
                <a:gd name="connsiteY9" fmla="*/ 422178 h 2026977"/>
                <a:gd name="connsiteX0" fmla="*/ 161190 w 3410613"/>
                <a:gd name="connsiteY0" fmla="*/ 422178 h 2026977"/>
                <a:gd name="connsiteX1" fmla="*/ 482157 w 3410613"/>
                <a:gd name="connsiteY1" fmla="*/ 101211 h 2026977"/>
                <a:gd name="connsiteX2" fmla="*/ 1700212 w 3410613"/>
                <a:gd name="connsiteY2" fmla="*/ 0 h 2026977"/>
                <a:gd name="connsiteX3" fmla="*/ 3089646 w 3410613"/>
                <a:gd name="connsiteY3" fmla="*/ 101211 h 2026977"/>
                <a:gd name="connsiteX4" fmla="*/ 3410613 w 3410613"/>
                <a:gd name="connsiteY4" fmla="*/ 422178 h 2026977"/>
                <a:gd name="connsiteX5" fmla="*/ 3410613 w 3410613"/>
                <a:gd name="connsiteY5" fmla="*/ 1706010 h 2026977"/>
                <a:gd name="connsiteX6" fmla="*/ 3089646 w 3410613"/>
                <a:gd name="connsiteY6" fmla="*/ 2026977 h 2026977"/>
                <a:gd name="connsiteX7" fmla="*/ 482157 w 3410613"/>
                <a:gd name="connsiteY7" fmla="*/ 2026977 h 2026977"/>
                <a:gd name="connsiteX8" fmla="*/ 161190 w 3410613"/>
                <a:gd name="connsiteY8" fmla="*/ 1706010 h 2026977"/>
                <a:gd name="connsiteX9" fmla="*/ 0 w 3410613"/>
                <a:gd name="connsiteY9" fmla="*/ 657226 h 2026977"/>
                <a:gd name="connsiteX10" fmla="*/ 161190 w 3410613"/>
                <a:gd name="connsiteY10" fmla="*/ 422178 h 2026977"/>
                <a:gd name="connsiteX0" fmla="*/ 161190 w 3410613"/>
                <a:gd name="connsiteY0" fmla="*/ 422178 h 2085976"/>
                <a:gd name="connsiteX1" fmla="*/ 482157 w 3410613"/>
                <a:gd name="connsiteY1" fmla="*/ 101211 h 2085976"/>
                <a:gd name="connsiteX2" fmla="*/ 1700212 w 3410613"/>
                <a:gd name="connsiteY2" fmla="*/ 0 h 2085976"/>
                <a:gd name="connsiteX3" fmla="*/ 3089646 w 3410613"/>
                <a:gd name="connsiteY3" fmla="*/ 101211 h 2085976"/>
                <a:gd name="connsiteX4" fmla="*/ 3410613 w 3410613"/>
                <a:gd name="connsiteY4" fmla="*/ 422178 h 2085976"/>
                <a:gd name="connsiteX5" fmla="*/ 3410613 w 3410613"/>
                <a:gd name="connsiteY5" fmla="*/ 1706010 h 2085976"/>
                <a:gd name="connsiteX6" fmla="*/ 3089646 w 3410613"/>
                <a:gd name="connsiteY6" fmla="*/ 2026977 h 2085976"/>
                <a:gd name="connsiteX7" fmla="*/ 942975 w 3410613"/>
                <a:gd name="connsiteY7" fmla="*/ 2085976 h 2085976"/>
                <a:gd name="connsiteX8" fmla="*/ 482157 w 3410613"/>
                <a:gd name="connsiteY8" fmla="*/ 2026977 h 2085976"/>
                <a:gd name="connsiteX9" fmla="*/ 161190 w 3410613"/>
                <a:gd name="connsiteY9" fmla="*/ 1706010 h 2085976"/>
                <a:gd name="connsiteX10" fmla="*/ 0 w 3410613"/>
                <a:gd name="connsiteY10" fmla="*/ 657226 h 2085976"/>
                <a:gd name="connsiteX11" fmla="*/ 161190 w 3410613"/>
                <a:gd name="connsiteY11" fmla="*/ 422178 h 2085976"/>
                <a:gd name="connsiteX0" fmla="*/ 161190 w 3514801"/>
                <a:gd name="connsiteY0" fmla="*/ 422178 h 2085976"/>
                <a:gd name="connsiteX1" fmla="*/ 482157 w 3514801"/>
                <a:gd name="connsiteY1" fmla="*/ 101211 h 2085976"/>
                <a:gd name="connsiteX2" fmla="*/ 1700212 w 3514801"/>
                <a:gd name="connsiteY2" fmla="*/ 0 h 2085976"/>
                <a:gd name="connsiteX3" fmla="*/ 3089646 w 3514801"/>
                <a:gd name="connsiteY3" fmla="*/ 101211 h 2085976"/>
                <a:gd name="connsiteX4" fmla="*/ 3410613 w 3514801"/>
                <a:gd name="connsiteY4" fmla="*/ 422178 h 2085976"/>
                <a:gd name="connsiteX5" fmla="*/ 3514725 w 3514801"/>
                <a:gd name="connsiteY5" fmla="*/ 900112 h 2085976"/>
                <a:gd name="connsiteX6" fmla="*/ 3410613 w 3514801"/>
                <a:gd name="connsiteY6" fmla="*/ 1706010 h 2085976"/>
                <a:gd name="connsiteX7" fmla="*/ 3089646 w 3514801"/>
                <a:gd name="connsiteY7" fmla="*/ 2026977 h 2085976"/>
                <a:gd name="connsiteX8" fmla="*/ 942975 w 3514801"/>
                <a:gd name="connsiteY8" fmla="*/ 2085976 h 2085976"/>
                <a:gd name="connsiteX9" fmla="*/ 482157 w 3514801"/>
                <a:gd name="connsiteY9" fmla="*/ 2026977 h 2085976"/>
                <a:gd name="connsiteX10" fmla="*/ 161190 w 3514801"/>
                <a:gd name="connsiteY10" fmla="*/ 1706010 h 2085976"/>
                <a:gd name="connsiteX11" fmla="*/ 0 w 3514801"/>
                <a:gd name="connsiteY11" fmla="*/ 657226 h 2085976"/>
                <a:gd name="connsiteX12" fmla="*/ 161190 w 3514801"/>
                <a:gd name="connsiteY12" fmla="*/ 422178 h 2085976"/>
                <a:gd name="connsiteX0" fmla="*/ 161190 w 3514801"/>
                <a:gd name="connsiteY0" fmla="*/ 422178 h 2102640"/>
                <a:gd name="connsiteX1" fmla="*/ 482157 w 3514801"/>
                <a:gd name="connsiteY1" fmla="*/ 101211 h 2102640"/>
                <a:gd name="connsiteX2" fmla="*/ 1700212 w 3514801"/>
                <a:gd name="connsiteY2" fmla="*/ 0 h 2102640"/>
                <a:gd name="connsiteX3" fmla="*/ 3089646 w 3514801"/>
                <a:gd name="connsiteY3" fmla="*/ 101211 h 2102640"/>
                <a:gd name="connsiteX4" fmla="*/ 3410613 w 3514801"/>
                <a:gd name="connsiteY4" fmla="*/ 422178 h 2102640"/>
                <a:gd name="connsiteX5" fmla="*/ 3514725 w 3514801"/>
                <a:gd name="connsiteY5" fmla="*/ 900112 h 2102640"/>
                <a:gd name="connsiteX6" fmla="*/ 3410613 w 3514801"/>
                <a:gd name="connsiteY6" fmla="*/ 1706010 h 2102640"/>
                <a:gd name="connsiteX7" fmla="*/ 3089646 w 3514801"/>
                <a:gd name="connsiteY7" fmla="*/ 2026977 h 2102640"/>
                <a:gd name="connsiteX8" fmla="*/ 2386012 w 3514801"/>
                <a:gd name="connsiteY8" fmla="*/ 2100262 h 2102640"/>
                <a:gd name="connsiteX9" fmla="*/ 942975 w 3514801"/>
                <a:gd name="connsiteY9" fmla="*/ 2085976 h 2102640"/>
                <a:gd name="connsiteX10" fmla="*/ 482157 w 3514801"/>
                <a:gd name="connsiteY10" fmla="*/ 2026977 h 2102640"/>
                <a:gd name="connsiteX11" fmla="*/ 161190 w 3514801"/>
                <a:gd name="connsiteY11" fmla="*/ 1706010 h 2102640"/>
                <a:gd name="connsiteX12" fmla="*/ 0 w 3514801"/>
                <a:gd name="connsiteY12" fmla="*/ 657226 h 2102640"/>
                <a:gd name="connsiteX13" fmla="*/ 161190 w 3514801"/>
                <a:gd name="connsiteY13" fmla="*/ 422178 h 21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4801" h="2102640">
                  <a:moveTo>
                    <a:pt x="161190" y="422178"/>
                  </a:moveTo>
                  <a:cubicBezTo>
                    <a:pt x="161190" y="244913"/>
                    <a:pt x="304892" y="101211"/>
                    <a:pt x="482157" y="101211"/>
                  </a:cubicBezTo>
                  <a:cubicBezTo>
                    <a:pt x="897700" y="100811"/>
                    <a:pt x="1284669" y="400"/>
                    <a:pt x="1700212" y="0"/>
                  </a:cubicBezTo>
                  <a:cubicBezTo>
                    <a:pt x="2153832" y="400"/>
                    <a:pt x="2636026" y="100811"/>
                    <a:pt x="3089646" y="101211"/>
                  </a:cubicBezTo>
                  <a:cubicBezTo>
                    <a:pt x="3266911" y="101211"/>
                    <a:pt x="3410613" y="244913"/>
                    <a:pt x="3410613" y="422178"/>
                  </a:cubicBezTo>
                  <a:cubicBezTo>
                    <a:pt x="3407217" y="581489"/>
                    <a:pt x="3518121" y="740801"/>
                    <a:pt x="3514725" y="900112"/>
                  </a:cubicBezTo>
                  <a:lnTo>
                    <a:pt x="3410613" y="1706010"/>
                  </a:lnTo>
                  <a:cubicBezTo>
                    <a:pt x="3410613" y="1883275"/>
                    <a:pt x="3266911" y="2026977"/>
                    <a:pt x="3089646" y="2026977"/>
                  </a:cubicBezTo>
                  <a:cubicBezTo>
                    <a:pt x="2918879" y="2080779"/>
                    <a:pt x="2743790" y="2090429"/>
                    <a:pt x="2386012" y="2100262"/>
                  </a:cubicBezTo>
                  <a:cubicBezTo>
                    <a:pt x="2028234" y="2110095"/>
                    <a:pt x="1260284" y="2086284"/>
                    <a:pt x="942975" y="2085976"/>
                  </a:cubicBezTo>
                  <a:lnTo>
                    <a:pt x="482157" y="2026977"/>
                  </a:lnTo>
                  <a:cubicBezTo>
                    <a:pt x="304892" y="2026977"/>
                    <a:pt x="161190" y="1883275"/>
                    <a:pt x="161190" y="1706010"/>
                  </a:cubicBezTo>
                  <a:cubicBezTo>
                    <a:pt x="155085" y="1327840"/>
                    <a:pt x="6105" y="1035396"/>
                    <a:pt x="0" y="657226"/>
                  </a:cubicBezTo>
                  <a:lnTo>
                    <a:pt x="161190" y="422178"/>
                  </a:lnTo>
                  <a:close/>
                </a:path>
              </a:pathLst>
            </a:custGeom>
            <a:noFill/>
            <a:ln w="254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nl-NL">
                  <a:latin typeface="UTM Avo" panose="02040603050506020204" pitchFamily="18" charset="0"/>
                  <a:ea typeface="Times New Roman" panose="02020603050405020304" pitchFamily="18" charset="0"/>
                </a:rPr>
                <a:t>mấp mô</a:t>
              </a:r>
              <a:endParaRPr lang="en-GB" sz="1600" dirty="0">
                <a:latin typeface="UTM Avo" panose="02040603050506020204" pitchFamily="18" charset="0"/>
                <a:ea typeface="Times New Roman" panose="02020603050405020304" pitchFamily="18" charset="0"/>
              </a:endParaRPr>
            </a:p>
          </p:txBody>
        </p:sp>
        <p:sp>
          <p:nvSpPr>
            <p:cNvPr id="31" name="Rectangle 30"/>
            <p:cNvSpPr/>
            <p:nvPr/>
          </p:nvSpPr>
          <p:spPr>
            <a:xfrm>
              <a:off x="4835483" y="4857477"/>
              <a:ext cx="2111476" cy="646331"/>
            </a:xfrm>
            <a:prstGeom prst="rect">
              <a:avLst/>
            </a:prstGeom>
          </p:spPr>
          <p:txBody>
            <a:bodyPr wrap="none">
              <a:spAutoFit/>
            </a:bodyPr>
            <a:lstStyle/>
            <a:p>
              <a:pPr algn="ctr">
                <a:spcAft>
                  <a:spcPts val="0"/>
                </a:spcAft>
              </a:pPr>
              <a:r>
                <a:rPr lang="nl-NL" sz="3600" dirty="0">
                  <a:latin typeface="UTM Avo" panose="02040603050506020204" pitchFamily="18" charset="0"/>
                  <a:ea typeface="Times New Roman" panose="02020603050405020304" pitchFamily="18" charset="0"/>
                </a:rPr>
                <a:t>mấp mô</a:t>
              </a:r>
              <a:endParaRPr lang="en-GB" sz="3200" dirty="0">
                <a:latin typeface="UTM Avo" panose="02040603050506020204" pitchFamily="18" charset="0"/>
                <a:ea typeface="Times New Roman" panose="02020603050405020304" pitchFamily="18" charset="0"/>
              </a:endParaRPr>
            </a:p>
          </p:txBody>
        </p:sp>
      </p:grpSp>
      <p:sp>
        <p:nvSpPr>
          <p:cNvPr id="23" name="Oval 6"/>
          <p:cNvSpPr/>
          <p:nvPr/>
        </p:nvSpPr>
        <p:spPr>
          <a:xfrm>
            <a:off x="8072528" y="2720830"/>
            <a:ext cx="2861868" cy="1862682"/>
          </a:xfrm>
          <a:custGeom>
            <a:avLst/>
            <a:gdLst>
              <a:gd name="connsiteX0" fmla="*/ 0 w 2857500"/>
              <a:gd name="connsiteY0" fmla="*/ 850106 h 1700212"/>
              <a:gd name="connsiteX1" fmla="*/ 1428750 w 2857500"/>
              <a:gd name="connsiteY1" fmla="*/ 0 h 1700212"/>
              <a:gd name="connsiteX2" fmla="*/ 2857500 w 2857500"/>
              <a:gd name="connsiteY2" fmla="*/ 850106 h 1700212"/>
              <a:gd name="connsiteX3" fmla="*/ 1428750 w 2857500"/>
              <a:gd name="connsiteY3" fmla="*/ 1700212 h 1700212"/>
              <a:gd name="connsiteX4" fmla="*/ 0 w 2857500"/>
              <a:gd name="connsiteY4" fmla="*/ 850106 h 1700212"/>
              <a:gd name="connsiteX0" fmla="*/ 0 w 2874943"/>
              <a:gd name="connsiteY0" fmla="*/ 960202 h 1810308"/>
              <a:gd name="connsiteX1" fmla="*/ 1428750 w 2874943"/>
              <a:gd name="connsiteY1" fmla="*/ 110096 h 1810308"/>
              <a:gd name="connsiteX2" fmla="*/ 2314575 w 2874943"/>
              <a:gd name="connsiteY2" fmla="*/ 103370 h 1810308"/>
              <a:gd name="connsiteX3" fmla="*/ 2857500 w 2874943"/>
              <a:gd name="connsiteY3" fmla="*/ 960202 h 1810308"/>
              <a:gd name="connsiteX4" fmla="*/ 1428750 w 2874943"/>
              <a:gd name="connsiteY4" fmla="*/ 1810308 h 1810308"/>
              <a:gd name="connsiteX5" fmla="*/ 0 w 2874943"/>
              <a:gd name="connsiteY5" fmla="*/ 960202 h 1810308"/>
              <a:gd name="connsiteX0" fmla="*/ 22532 w 2897475"/>
              <a:gd name="connsiteY0" fmla="*/ 918613 h 1768719"/>
              <a:gd name="connsiteX1" fmla="*/ 636895 w 2897475"/>
              <a:gd name="connsiteY1" fmla="*/ 76069 h 1768719"/>
              <a:gd name="connsiteX2" fmla="*/ 1451282 w 2897475"/>
              <a:gd name="connsiteY2" fmla="*/ 68507 h 1768719"/>
              <a:gd name="connsiteX3" fmla="*/ 2337107 w 2897475"/>
              <a:gd name="connsiteY3" fmla="*/ 61781 h 1768719"/>
              <a:gd name="connsiteX4" fmla="*/ 2880032 w 2897475"/>
              <a:gd name="connsiteY4" fmla="*/ 918613 h 1768719"/>
              <a:gd name="connsiteX5" fmla="*/ 1451282 w 2897475"/>
              <a:gd name="connsiteY5" fmla="*/ 1768719 h 1768719"/>
              <a:gd name="connsiteX6" fmla="*/ 22532 w 2897475"/>
              <a:gd name="connsiteY6" fmla="*/ 918613 h 1768719"/>
              <a:gd name="connsiteX0" fmla="*/ 2905 w 2877848"/>
              <a:gd name="connsiteY0" fmla="*/ 918613 h 1843654"/>
              <a:gd name="connsiteX1" fmla="*/ 617268 w 2877848"/>
              <a:gd name="connsiteY1" fmla="*/ 76069 h 1843654"/>
              <a:gd name="connsiteX2" fmla="*/ 1431655 w 2877848"/>
              <a:gd name="connsiteY2" fmla="*/ 68507 h 1843654"/>
              <a:gd name="connsiteX3" fmla="*/ 2317480 w 2877848"/>
              <a:gd name="connsiteY3" fmla="*/ 61781 h 1843654"/>
              <a:gd name="connsiteX4" fmla="*/ 2860405 w 2877848"/>
              <a:gd name="connsiteY4" fmla="*/ 918613 h 1843654"/>
              <a:gd name="connsiteX5" fmla="*/ 1431655 w 2877848"/>
              <a:gd name="connsiteY5" fmla="*/ 1768719 h 1843654"/>
              <a:gd name="connsiteX6" fmla="*/ 431530 w 2877848"/>
              <a:gd name="connsiteY6" fmla="*/ 1704844 h 1843654"/>
              <a:gd name="connsiteX7" fmla="*/ 2905 w 2877848"/>
              <a:gd name="connsiteY7" fmla="*/ 918613 h 1843654"/>
              <a:gd name="connsiteX0" fmla="*/ 2905 w 2861868"/>
              <a:gd name="connsiteY0" fmla="*/ 918613 h 1862682"/>
              <a:gd name="connsiteX1" fmla="*/ 617268 w 2861868"/>
              <a:gd name="connsiteY1" fmla="*/ 76069 h 1862682"/>
              <a:gd name="connsiteX2" fmla="*/ 1431655 w 2861868"/>
              <a:gd name="connsiteY2" fmla="*/ 68507 h 1862682"/>
              <a:gd name="connsiteX3" fmla="*/ 2317480 w 2861868"/>
              <a:gd name="connsiteY3" fmla="*/ 61781 h 1862682"/>
              <a:gd name="connsiteX4" fmla="*/ 2860405 w 2861868"/>
              <a:gd name="connsiteY4" fmla="*/ 918613 h 1862682"/>
              <a:gd name="connsiteX5" fmla="*/ 2503217 w 2861868"/>
              <a:gd name="connsiteY5" fmla="*/ 1804855 h 1862682"/>
              <a:gd name="connsiteX6" fmla="*/ 1431655 w 2861868"/>
              <a:gd name="connsiteY6" fmla="*/ 1768719 h 1862682"/>
              <a:gd name="connsiteX7" fmla="*/ 431530 w 2861868"/>
              <a:gd name="connsiteY7" fmla="*/ 1704844 h 1862682"/>
              <a:gd name="connsiteX8" fmla="*/ 2905 w 2861868"/>
              <a:gd name="connsiteY8" fmla="*/ 918613 h 18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868" h="1862682">
                <a:moveTo>
                  <a:pt x="2905" y="918613"/>
                </a:moveTo>
                <a:cubicBezTo>
                  <a:pt x="33861" y="647151"/>
                  <a:pt x="379143" y="217753"/>
                  <a:pt x="617268" y="76069"/>
                </a:cubicBezTo>
                <a:cubicBezTo>
                  <a:pt x="855393" y="-65615"/>
                  <a:pt x="1148286" y="70888"/>
                  <a:pt x="1431655" y="68507"/>
                </a:cubicBezTo>
                <a:cubicBezTo>
                  <a:pt x="1715024" y="66126"/>
                  <a:pt x="2079355" y="-79903"/>
                  <a:pt x="2317480" y="61781"/>
                </a:cubicBezTo>
                <a:cubicBezTo>
                  <a:pt x="2555605" y="203465"/>
                  <a:pt x="2886599" y="685251"/>
                  <a:pt x="2860405" y="918613"/>
                </a:cubicBezTo>
                <a:cubicBezTo>
                  <a:pt x="2834211" y="1151975"/>
                  <a:pt x="2741342" y="1663171"/>
                  <a:pt x="2503217" y="1804855"/>
                </a:cubicBezTo>
                <a:cubicBezTo>
                  <a:pt x="2265092" y="1946539"/>
                  <a:pt x="1776936" y="1785387"/>
                  <a:pt x="1431655" y="1768719"/>
                </a:cubicBezTo>
                <a:cubicBezTo>
                  <a:pt x="1086374" y="1752051"/>
                  <a:pt x="669655" y="1846528"/>
                  <a:pt x="431530" y="1704844"/>
                </a:cubicBezTo>
                <a:cubicBezTo>
                  <a:pt x="193405" y="1563160"/>
                  <a:pt x="-28051" y="1190076"/>
                  <a:pt x="2905" y="918613"/>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latin typeface="UTM Avo" panose="02040603050506020204" pitchFamily="18" charset="0"/>
              </a:rPr>
              <a:t>Hai bên đường</a:t>
            </a:r>
            <a:endParaRPr lang="en-GB" sz="3200" dirty="0">
              <a:solidFill>
                <a:schemeClr val="tx1"/>
              </a:solidFill>
              <a:latin typeface="UTM Avo" panose="02040603050506020204" pitchFamily="18" charset="0"/>
            </a:endParaRPr>
          </a:p>
        </p:txBody>
      </p:sp>
      <p:sp>
        <p:nvSpPr>
          <p:cNvPr id="22" name="Oval 6"/>
          <p:cNvSpPr/>
          <p:nvPr/>
        </p:nvSpPr>
        <p:spPr>
          <a:xfrm>
            <a:off x="4460287" y="2668558"/>
            <a:ext cx="2861868" cy="1862682"/>
          </a:xfrm>
          <a:custGeom>
            <a:avLst/>
            <a:gdLst>
              <a:gd name="connsiteX0" fmla="*/ 0 w 2857500"/>
              <a:gd name="connsiteY0" fmla="*/ 850106 h 1700212"/>
              <a:gd name="connsiteX1" fmla="*/ 1428750 w 2857500"/>
              <a:gd name="connsiteY1" fmla="*/ 0 h 1700212"/>
              <a:gd name="connsiteX2" fmla="*/ 2857500 w 2857500"/>
              <a:gd name="connsiteY2" fmla="*/ 850106 h 1700212"/>
              <a:gd name="connsiteX3" fmla="*/ 1428750 w 2857500"/>
              <a:gd name="connsiteY3" fmla="*/ 1700212 h 1700212"/>
              <a:gd name="connsiteX4" fmla="*/ 0 w 2857500"/>
              <a:gd name="connsiteY4" fmla="*/ 850106 h 1700212"/>
              <a:gd name="connsiteX0" fmla="*/ 0 w 2874943"/>
              <a:gd name="connsiteY0" fmla="*/ 960202 h 1810308"/>
              <a:gd name="connsiteX1" fmla="*/ 1428750 w 2874943"/>
              <a:gd name="connsiteY1" fmla="*/ 110096 h 1810308"/>
              <a:gd name="connsiteX2" fmla="*/ 2314575 w 2874943"/>
              <a:gd name="connsiteY2" fmla="*/ 103370 h 1810308"/>
              <a:gd name="connsiteX3" fmla="*/ 2857500 w 2874943"/>
              <a:gd name="connsiteY3" fmla="*/ 960202 h 1810308"/>
              <a:gd name="connsiteX4" fmla="*/ 1428750 w 2874943"/>
              <a:gd name="connsiteY4" fmla="*/ 1810308 h 1810308"/>
              <a:gd name="connsiteX5" fmla="*/ 0 w 2874943"/>
              <a:gd name="connsiteY5" fmla="*/ 960202 h 1810308"/>
              <a:gd name="connsiteX0" fmla="*/ 22532 w 2897475"/>
              <a:gd name="connsiteY0" fmla="*/ 918613 h 1768719"/>
              <a:gd name="connsiteX1" fmla="*/ 636895 w 2897475"/>
              <a:gd name="connsiteY1" fmla="*/ 76069 h 1768719"/>
              <a:gd name="connsiteX2" fmla="*/ 1451282 w 2897475"/>
              <a:gd name="connsiteY2" fmla="*/ 68507 h 1768719"/>
              <a:gd name="connsiteX3" fmla="*/ 2337107 w 2897475"/>
              <a:gd name="connsiteY3" fmla="*/ 61781 h 1768719"/>
              <a:gd name="connsiteX4" fmla="*/ 2880032 w 2897475"/>
              <a:gd name="connsiteY4" fmla="*/ 918613 h 1768719"/>
              <a:gd name="connsiteX5" fmla="*/ 1451282 w 2897475"/>
              <a:gd name="connsiteY5" fmla="*/ 1768719 h 1768719"/>
              <a:gd name="connsiteX6" fmla="*/ 22532 w 2897475"/>
              <a:gd name="connsiteY6" fmla="*/ 918613 h 1768719"/>
              <a:gd name="connsiteX0" fmla="*/ 2905 w 2877848"/>
              <a:gd name="connsiteY0" fmla="*/ 918613 h 1843654"/>
              <a:gd name="connsiteX1" fmla="*/ 617268 w 2877848"/>
              <a:gd name="connsiteY1" fmla="*/ 76069 h 1843654"/>
              <a:gd name="connsiteX2" fmla="*/ 1431655 w 2877848"/>
              <a:gd name="connsiteY2" fmla="*/ 68507 h 1843654"/>
              <a:gd name="connsiteX3" fmla="*/ 2317480 w 2877848"/>
              <a:gd name="connsiteY3" fmla="*/ 61781 h 1843654"/>
              <a:gd name="connsiteX4" fmla="*/ 2860405 w 2877848"/>
              <a:gd name="connsiteY4" fmla="*/ 918613 h 1843654"/>
              <a:gd name="connsiteX5" fmla="*/ 1431655 w 2877848"/>
              <a:gd name="connsiteY5" fmla="*/ 1768719 h 1843654"/>
              <a:gd name="connsiteX6" fmla="*/ 431530 w 2877848"/>
              <a:gd name="connsiteY6" fmla="*/ 1704844 h 1843654"/>
              <a:gd name="connsiteX7" fmla="*/ 2905 w 2877848"/>
              <a:gd name="connsiteY7" fmla="*/ 918613 h 1843654"/>
              <a:gd name="connsiteX0" fmla="*/ 2905 w 2861868"/>
              <a:gd name="connsiteY0" fmla="*/ 918613 h 1862682"/>
              <a:gd name="connsiteX1" fmla="*/ 617268 w 2861868"/>
              <a:gd name="connsiteY1" fmla="*/ 76069 h 1862682"/>
              <a:gd name="connsiteX2" fmla="*/ 1431655 w 2861868"/>
              <a:gd name="connsiteY2" fmla="*/ 68507 h 1862682"/>
              <a:gd name="connsiteX3" fmla="*/ 2317480 w 2861868"/>
              <a:gd name="connsiteY3" fmla="*/ 61781 h 1862682"/>
              <a:gd name="connsiteX4" fmla="*/ 2860405 w 2861868"/>
              <a:gd name="connsiteY4" fmla="*/ 918613 h 1862682"/>
              <a:gd name="connsiteX5" fmla="*/ 2503217 w 2861868"/>
              <a:gd name="connsiteY5" fmla="*/ 1804855 h 1862682"/>
              <a:gd name="connsiteX6" fmla="*/ 1431655 w 2861868"/>
              <a:gd name="connsiteY6" fmla="*/ 1768719 h 1862682"/>
              <a:gd name="connsiteX7" fmla="*/ 431530 w 2861868"/>
              <a:gd name="connsiteY7" fmla="*/ 1704844 h 1862682"/>
              <a:gd name="connsiteX8" fmla="*/ 2905 w 2861868"/>
              <a:gd name="connsiteY8" fmla="*/ 918613 h 18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868" h="1862682">
                <a:moveTo>
                  <a:pt x="2905" y="918613"/>
                </a:moveTo>
                <a:cubicBezTo>
                  <a:pt x="33861" y="647151"/>
                  <a:pt x="379143" y="217753"/>
                  <a:pt x="617268" y="76069"/>
                </a:cubicBezTo>
                <a:cubicBezTo>
                  <a:pt x="855393" y="-65615"/>
                  <a:pt x="1148286" y="70888"/>
                  <a:pt x="1431655" y="68507"/>
                </a:cubicBezTo>
                <a:cubicBezTo>
                  <a:pt x="1715024" y="66126"/>
                  <a:pt x="2079355" y="-79903"/>
                  <a:pt x="2317480" y="61781"/>
                </a:cubicBezTo>
                <a:cubicBezTo>
                  <a:pt x="2555605" y="203465"/>
                  <a:pt x="2886599" y="685251"/>
                  <a:pt x="2860405" y="918613"/>
                </a:cubicBezTo>
                <a:cubicBezTo>
                  <a:pt x="2834211" y="1151975"/>
                  <a:pt x="2741342" y="1663171"/>
                  <a:pt x="2503217" y="1804855"/>
                </a:cubicBezTo>
                <a:cubicBezTo>
                  <a:pt x="2265092" y="1946539"/>
                  <a:pt x="1776936" y="1785387"/>
                  <a:pt x="1431655" y="1768719"/>
                </a:cubicBezTo>
                <a:cubicBezTo>
                  <a:pt x="1086374" y="1752051"/>
                  <a:pt x="669655" y="1846528"/>
                  <a:pt x="431530" y="1704844"/>
                </a:cubicBezTo>
                <a:cubicBezTo>
                  <a:pt x="193405" y="1563160"/>
                  <a:pt x="-28051" y="1190076"/>
                  <a:pt x="2905" y="918613"/>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chemeClr val="tx1"/>
                </a:solidFill>
                <a:latin typeface="UTM Avo" panose="02040603050506020204" pitchFamily="18" charset="0"/>
              </a:rPr>
              <a:t>Bề</a:t>
            </a:r>
            <a:r>
              <a:rPr lang="en-GB" sz="3200" dirty="0">
                <a:solidFill>
                  <a:schemeClr val="tx1"/>
                </a:solidFill>
                <a:latin typeface="UTM Avo" panose="02040603050506020204" pitchFamily="18" charset="0"/>
              </a:rPr>
              <a:t> </a:t>
            </a:r>
            <a:r>
              <a:rPr lang="en-GB" sz="3200" dirty="0" err="1">
                <a:solidFill>
                  <a:schemeClr val="tx1"/>
                </a:solidFill>
                <a:latin typeface="UTM Avo" panose="02040603050506020204" pitchFamily="18" charset="0"/>
              </a:rPr>
              <a:t>mặt</a:t>
            </a:r>
            <a:r>
              <a:rPr lang="en-GB" sz="3200" dirty="0">
                <a:solidFill>
                  <a:schemeClr val="tx1"/>
                </a:solidFill>
                <a:latin typeface="UTM Avo" panose="02040603050506020204" pitchFamily="18" charset="0"/>
              </a:rPr>
              <a:t> </a:t>
            </a:r>
            <a:r>
              <a:rPr lang="en-GB" sz="3200" dirty="0" err="1">
                <a:solidFill>
                  <a:schemeClr val="tx1"/>
                </a:solidFill>
                <a:latin typeface="UTM Avo" panose="02040603050506020204" pitchFamily="18" charset="0"/>
              </a:rPr>
              <a:t>đường</a:t>
            </a:r>
            <a:endParaRPr lang="en-GB" sz="3200" dirty="0">
              <a:solidFill>
                <a:schemeClr val="tx1"/>
              </a:solidFill>
              <a:latin typeface="UTM Avo" panose="02040603050506020204" pitchFamily="18" charset="0"/>
            </a:endParaRPr>
          </a:p>
        </p:txBody>
      </p:sp>
    </p:spTree>
    <p:extLst>
      <p:ext uri="{BB962C8B-B14F-4D97-AF65-F5344CB8AC3E}">
        <p14:creationId xmlns:p14="http://schemas.microsoft.com/office/powerpoint/2010/main" val="14208738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500"/>
                                        <p:tgtEl>
                                          <p:spTgt spid="26"/>
                                        </p:tgtEl>
                                      </p:cBhvr>
                                    </p:animEffec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22"/>
                    </p:tgtEl>
                  </p:cond>
                </p:stCondLst>
                <p:endSync evt="end" delay="0">
                  <p:rtn val="all"/>
                </p:endSync>
                <p:childTnLst>
                  <p:par>
                    <p:cTn id="24" fill="hold">
                      <p:stCondLst>
                        <p:cond delay="0"/>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up)">
                                      <p:cBhvr>
                                        <p:cTn id="28" dur="500"/>
                                        <p:tgtEl>
                                          <p:spTgt spid="32"/>
                                        </p:tgtEl>
                                      </p:cBhvr>
                                    </p:animEffect>
                                  </p:childTnLst>
                                </p:cTn>
                              </p:par>
                            </p:childTnLst>
                          </p:cTn>
                        </p:par>
                      </p:childTnLst>
                    </p:cTn>
                  </p:par>
                </p:childTnLst>
              </p:cTn>
              <p:nextCondLst>
                <p:cond evt="onClick" delay="0">
                  <p:tgtEl>
                    <p:spTgt spid="22"/>
                  </p:tgtEl>
                </p:cond>
              </p:nextCondLst>
            </p:seq>
            <p:seq concurrent="1" nextAc="seek">
              <p:cTn id="29" restart="whenNotActive" fill="hold" evtFilter="cancelBubble" nodeType="interactiveSeq">
                <p:stCondLst>
                  <p:cond evt="onClick" delay="0">
                    <p:tgtEl>
                      <p:spTgt spid="23"/>
                    </p:tgtEl>
                  </p:cond>
                </p:stCondLst>
                <p:endSync evt="end" delay="0">
                  <p:rtn val="all"/>
                </p:endSync>
                <p:childTnLst>
                  <p:par>
                    <p:cTn id="30" fill="hold">
                      <p:stCondLst>
                        <p:cond delay="0"/>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up)">
                                      <p:cBhvr>
                                        <p:cTn id="34" dur="500"/>
                                        <p:tgtEl>
                                          <p:spTgt spid="33"/>
                                        </p:tgtEl>
                                      </p:cBhvr>
                                    </p:animEffect>
                                  </p:childTnLst>
                                </p:cTn>
                              </p:par>
                            </p:childTnLst>
                          </p:cTn>
                        </p:par>
                      </p:childTnLst>
                    </p:cTn>
                  </p:par>
                </p:childTnLst>
              </p:cTn>
              <p:nextCondLst>
                <p:cond evt="onClick" delay="0">
                  <p:tgtEl>
                    <p:spTgt spid="23"/>
                  </p:tgtEl>
                </p:cond>
              </p:nextCondLst>
            </p:seq>
          </p:childTnLst>
        </p:cTn>
      </p:par>
    </p:tnLst>
    <p:bldLst>
      <p:bldP spid="3" grpId="0"/>
      <p:bldP spid="7" grpId="0" animBg="1"/>
      <p:bldP spid="23"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 y="101972"/>
            <a:ext cx="12303889" cy="6956384"/>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88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1" y="0"/>
            <a:ext cx="3492676" cy="943898"/>
            <a:chOff x="806" y="464576"/>
            <a:chExt cx="12004380" cy="6754760"/>
          </a:xfrm>
          <a:solidFill>
            <a:schemeClr val="bg1"/>
          </a:solidFill>
        </p:grpSpPr>
        <p:sp>
          <p:nvSpPr>
            <p:cNvPr id="12"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extBox 14"/>
          <p:cNvSpPr txBox="1"/>
          <p:nvPr/>
        </p:nvSpPr>
        <p:spPr>
          <a:xfrm>
            <a:off x="115339" y="91953"/>
            <a:ext cx="3334870" cy="769441"/>
          </a:xfrm>
          <a:prstGeom prst="rect">
            <a:avLst/>
          </a:prstGeom>
          <a:noFill/>
        </p:spPr>
        <p:txBody>
          <a:bodyPr wrap="square" rtlCol="0">
            <a:spAutoFit/>
          </a:bodyPr>
          <a:lstStyle/>
          <a:p>
            <a:r>
              <a:rPr lang="en-GB" sz="4400" dirty="0" err="1">
                <a:solidFill>
                  <a:schemeClr val="accent6">
                    <a:lumMod val="50000"/>
                  </a:schemeClr>
                </a:solidFill>
                <a:latin typeface="UVF Chopin Script" panose="02000505090000020004" pitchFamily="2" charset="0"/>
              </a:rPr>
              <a:t>Đọc</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nối</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tiếp</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câu</a:t>
            </a:r>
            <a:endParaRPr lang="en-GB" sz="4400" dirty="0">
              <a:solidFill>
                <a:schemeClr val="accent6">
                  <a:lumMod val="50000"/>
                </a:schemeClr>
              </a:solidFill>
              <a:latin typeface="UVF Chopin Script" panose="02000505090000020004" pitchFamily="2" charset="0"/>
            </a:endParaRPr>
          </a:p>
        </p:txBody>
      </p:sp>
      <p:grpSp>
        <p:nvGrpSpPr>
          <p:cNvPr id="16" name="Group 15"/>
          <p:cNvGrpSpPr/>
          <p:nvPr/>
        </p:nvGrpSpPr>
        <p:grpSpPr>
          <a:xfrm>
            <a:off x="3471173" y="27822"/>
            <a:ext cx="5459895" cy="943898"/>
            <a:chOff x="3471173" y="27822"/>
            <a:chExt cx="5459895" cy="943898"/>
          </a:xfrm>
        </p:grpSpPr>
        <p:grpSp>
          <p:nvGrpSpPr>
            <p:cNvPr id="17" name="Group 16"/>
            <p:cNvGrpSpPr/>
            <p:nvPr/>
          </p:nvGrpSpPr>
          <p:grpSpPr>
            <a:xfrm>
              <a:off x="3680749" y="27822"/>
              <a:ext cx="5173884" cy="943898"/>
              <a:chOff x="806" y="464576"/>
              <a:chExt cx="12004380" cy="6754760"/>
            </a:xfrm>
            <a:solidFill>
              <a:schemeClr val="bg1"/>
            </a:solidFill>
          </p:grpSpPr>
          <p:sp>
            <p:nvSpPr>
              <p:cNvPr id="19"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a:blip r:embed="rId3"/>
            <a:stretch>
              <a:fillRect/>
            </a:stretch>
          </p:blipFill>
          <p:spPr>
            <a:xfrm>
              <a:off x="3471173" y="224535"/>
              <a:ext cx="5459895" cy="531735"/>
            </a:xfrm>
            <a:prstGeom prst="rect">
              <a:avLst/>
            </a:prstGeom>
          </p:spPr>
        </p:pic>
      </p:grpSp>
      <p:sp>
        <p:nvSpPr>
          <p:cNvPr id="3" name="Rectangle 2"/>
          <p:cNvSpPr/>
          <p:nvPr/>
        </p:nvSpPr>
        <p:spPr>
          <a:xfrm>
            <a:off x="477427" y="1179398"/>
            <a:ext cx="11226147" cy="646331"/>
          </a:xfrm>
          <a:prstGeom prst="rect">
            <a:avLst/>
          </a:prstGeom>
        </p:spPr>
        <p:txBody>
          <a:bodyPr wrap="square">
            <a:spAutoFit/>
          </a:bodyPr>
          <a:lstStyle/>
          <a:p>
            <a:pPr algn="just">
              <a:spcAft>
                <a:spcPts val="0"/>
              </a:spcAft>
            </a:pPr>
            <a:r>
              <a:rPr lang="en-US" sz="3600" dirty="0" err="1">
                <a:solidFill>
                  <a:srgbClr val="C00000"/>
                </a:solidFill>
                <a:latin typeface="UTM Avo" panose="02040603050506020204" pitchFamily="18" charset="0"/>
                <a:ea typeface="Times New Roman" panose="02020603050405020304" pitchFamily="18" charset="0"/>
              </a:rPr>
              <a:t>Câu</a:t>
            </a:r>
            <a:r>
              <a:rPr lang="en-US" sz="3600" dirty="0">
                <a:solidFill>
                  <a:srgbClr val="C00000"/>
                </a:solidFill>
                <a:latin typeface="UTM Avo" panose="02040603050506020204" pitchFamily="18" charset="0"/>
                <a:ea typeface="Times New Roman" panose="02020603050405020304" pitchFamily="18" charset="0"/>
              </a:rPr>
              <a:t> 2: Con </a:t>
            </a:r>
            <a:r>
              <a:rPr lang="en-US" sz="3600" dirty="0" err="1">
                <a:solidFill>
                  <a:srgbClr val="C00000"/>
                </a:solidFill>
                <a:latin typeface="UTM Avo" panose="02040603050506020204" pitchFamily="18" charset="0"/>
                <a:ea typeface="Times New Roman" panose="02020603050405020304" pitchFamily="18" charset="0"/>
              </a:rPr>
              <a:t>đường</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được</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miêu</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tả</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như</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thế</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nào</a:t>
            </a:r>
            <a:r>
              <a:rPr lang="en-US" sz="3600" dirty="0">
                <a:solidFill>
                  <a:srgbClr val="C00000"/>
                </a:solidFill>
                <a:latin typeface="UTM Avo" panose="02040603050506020204" pitchFamily="18" charset="0"/>
                <a:ea typeface="Times New Roman" panose="02020603050405020304" pitchFamily="18" charset="0"/>
              </a:rPr>
              <a:t>?</a:t>
            </a:r>
            <a:endParaRPr lang="en-GB" sz="3200" dirty="0">
              <a:solidFill>
                <a:srgbClr val="C00000"/>
              </a:solidFill>
              <a:latin typeface="UTM Avo" panose="02040603050506020204" pitchFamily="18" charset="0"/>
              <a:ea typeface="Times New Roman" panose="02020603050405020304" pitchFamily="18" charset="0"/>
            </a:endParaRPr>
          </a:p>
        </p:txBody>
      </p:sp>
      <p:sp>
        <p:nvSpPr>
          <p:cNvPr id="7" name="Rectangle 6"/>
          <p:cNvSpPr/>
          <p:nvPr/>
        </p:nvSpPr>
        <p:spPr>
          <a:xfrm>
            <a:off x="5933135" y="3244334"/>
            <a:ext cx="325730" cy="369332"/>
          </a:xfrm>
          <a:prstGeom prst="rect">
            <a:avLst/>
          </a:prstGeom>
        </p:spPr>
        <p:txBody>
          <a:bodyPr wrap="none">
            <a:spAutoFit/>
          </a:bodyPr>
          <a:lstStyle/>
          <a:p>
            <a:pPr algn="just">
              <a:spcAft>
                <a:spcPts val="0"/>
              </a:spcAft>
            </a:pPr>
            <a:r>
              <a:rPr lang="en-US" dirty="0">
                <a:solidFill>
                  <a:srgbClr val="C00000"/>
                </a:solidFill>
                <a:latin typeface="UTM Avo" panose="02040603050506020204" pitchFamily="18" charset="0"/>
                <a:ea typeface="Times New Roman" panose="02020603050405020304" pitchFamily="18" charset="0"/>
              </a:rPr>
              <a:t>-.</a:t>
            </a:r>
            <a:endParaRPr lang="en-GB" sz="1600" dirty="0">
              <a:solidFill>
                <a:srgbClr val="C00000"/>
              </a:solidFill>
              <a:latin typeface="UTM Avo" panose="02040603050506020204" pitchFamily="18" charset="0"/>
              <a:ea typeface="Times New Roman" panose="02020603050405020304" pitchFamily="18" charset="0"/>
            </a:endParaRPr>
          </a:p>
        </p:txBody>
      </p:sp>
      <p:grpSp>
        <p:nvGrpSpPr>
          <p:cNvPr id="25" name="Group 24"/>
          <p:cNvGrpSpPr/>
          <p:nvPr/>
        </p:nvGrpSpPr>
        <p:grpSpPr>
          <a:xfrm>
            <a:off x="4229570" y="4564341"/>
            <a:ext cx="7166521" cy="1525979"/>
            <a:chOff x="4513409" y="4344075"/>
            <a:chExt cx="2665648" cy="1673136"/>
          </a:xfrm>
        </p:grpSpPr>
        <p:sp>
          <p:nvSpPr>
            <p:cNvPr id="26" name="Rounded Rectangle 24"/>
            <p:cNvSpPr/>
            <p:nvPr/>
          </p:nvSpPr>
          <p:spPr>
            <a:xfrm>
              <a:off x="4513409" y="4344075"/>
              <a:ext cx="2665648" cy="1673136"/>
            </a:xfrm>
            <a:custGeom>
              <a:avLst/>
              <a:gdLst>
                <a:gd name="connsiteX0" fmla="*/ 0 w 3249423"/>
                <a:gd name="connsiteY0" fmla="*/ 320967 h 1925766"/>
                <a:gd name="connsiteX1" fmla="*/ 320967 w 3249423"/>
                <a:gd name="connsiteY1" fmla="*/ 0 h 1925766"/>
                <a:gd name="connsiteX2" fmla="*/ 2928456 w 3249423"/>
                <a:gd name="connsiteY2" fmla="*/ 0 h 1925766"/>
                <a:gd name="connsiteX3" fmla="*/ 3249423 w 3249423"/>
                <a:gd name="connsiteY3" fmla="*/ 320967 h 1925766"/>
                <a:gd name="connsiteX4" fmla="*/ 3249423 w 3249423"/>
                <a:gd name="connsiteY4" fmla="*/ 1604799 h 1925766"/>
                <a:gd name="connsiteX5" fmla="*/ 2928456 w 3249423"/>
                <a:gd name="connsiteY5" fmla="*/ 1925766 h 1925766"/>
                <a:gd name="connsiteX6" fmla="*/ 320967 w 3249423"/>
                <a:gd name="connsiteY6" fmla="*/ 1925766 h 1925766"/>
                <a:gd name="connsiteX7" fmla="*/ 0 w 3249423"/>
                <a:gd name="connsiteY7" fmla="*/ 1604799 h 1925766"/>
                <a:gd name="connsiteX8" fmla="*/ 0 w 3249423"/>
                <a:gd name="connsiteY8" fmla="*/ 320967 h 1925766"/>
                <a:gd name="connsiteX0" fmla="*/ 0 w 3249423"/>
                <a:gd name="connsiteY0" fmla="*/ 422178 h 2026977"/>
                <a:gd name="connsiteX1" fmla="*/ 320967 w 3249423"/>
                <a:gd name="connsiteY1" fmla="*/ 101211 h 2026977"/>
                <a:gd name="connsiteX2" fmla="*/ 1539022 w 3249423"/>
                <a:gd name="connsiteY2" fmla="*/ 0 h 2026977"/>
                <a:gd name="connsiteX3" fmla="*/ 2928456 w 3249423"/>
                <a:gd name="connsiteY3" fmla="*/ 101211 h 2026977"/>
                <a:gd name="connsiteX4" fmla="*/ 3249423 w 3249423"/>
                <a:gd name="connsiteY4" fmla="*/ 422178 h 2026977"/>
                <a:gd name="connsiteX5" fmla="*/ 3249423 w 3249423"/>
                <a:gd name="connsiteY5" fmla="*/ 1706010 h 2026977"/>
                <a:gd name="connsiteX6" fmla="*/ 2928456 w 3249423"/>
                <a:gd name="connsiteY6" fmla="*/ 2026977 h 2026977"/>
                <a:gd name="connsiteX7" fmla="*/ 320967 w 3249423"/>
                <a:gd name="connsiteY7" fmla="*/ 2026977 h 2026977"/>
                <a:gd name="connsiteX8" fmla="*/ 0 w 3249423"/>
                <a:gd name="connsiteY8" fmla="*/ 1706010 h 2026977"/>
                <a:gd name="connsiteX9" fmla="*/ 0 w 3249423"/>
                <a:gd name="connsiteY9" fmla="*/ 422178 h 2026977"/>
                <a:gd name="connsiteX0" fmla="*/ 161190 w 3410613"/>
                <a:gd name="connsiteY0" fmla="*/ 422178 h 2026977"/>
                <a:gd name="connsiteX1" fmla="*/ 482157 w 3410613"/>
                <a:gd name="connsiteY1" fmla="*/ 101211 h 2026977"/>
                <a:gd name="connsiteX2" fmla="*/ 1700212 w 3410613"/>
                <a:gd name="connsiteY2" fmla="*/ 0 h 2026977"/>
                <a:gd name="connsiteX3" fmla="*/ 3089646 w 3410613"/>
                <a:gd name="connsiteY3" fmla="*/ 101211 h 2026977"/>
                <a:gd name="connsiteX4" fmla="*/ 3410613 w 3410613"/>
                <a:gd name="connsiteY4" fmla="*/ 422178 h 2026977"/>
                <a:gd name="connsiteX5" fmla="*/ 3410613 w 3410613"/>
                <a:gd name="connsiteY5" fmla="*/ 1706010 h 2026977"/>
                <a:gd name="connsiteX6" fmla="*/ 3089646 w 3410613"/>
                <a:gd name="connsiteY6" fmla="*/ 2026977 h 2026977"/>
                <a:gd name="connsiteX7" fmla="*/ 482157 w 3410613"/>
                <a:gd name="connsiteY7" fmla="*/ 2026977 h 2026977"/>
                <a:gd name="connsiteX8" fmla="*/ 161190 w 3410613"/>
                <a:gd name="connsiteY8" fmla="*/ 1706010 h 2026977"/>
                <a:gd name="connsiteX9" fmla="*/ 0 w 3410613"/>
                <a:gd name="connsiteY9" fmla="*/ 657226 h 2026977"/>
                <a:gd name="connsiteX10" fmla="*/ 161190 w 3410613"/>
                <a:gd name="connsiteY10" fmla="*/ 422178 h 2026977"/>
                <a:gd name="connsiteX0" fmla="*/ 161190 w 3410613"/>
                <a:gd name="connsiteY0" fmla="*/ 422178 h 2085976"/>
                <a:gd name="connsiteX1" fmla="*/ 482157 w 3410613"/>
                <a:gd name="connsiteY1" fmla="*/ 101211 h 2085976"/>
                <a:gd name="connsiteX2" fmla="*/ 1700212 w 3410613"/>
                <a:gd name="connsiteY2" fmla="*/ 0 h 2085976"/>
                <a:gd name="connsiteX3" fmla="*/ 3089646 w 3410613"/>
                <a:gd name="connsiteY3" fmla="*/ 101211 h 2085976"/>
                <a:gd name="connsiteX4" fmla="*/ 3410613 w 3410613"/>
                <a:gd name="connsiteY4" fmla="*/ 422178 h 2085976"/>
                <a:gd name="connsiteX5" fmla="*/ 3410613 w 3410613"/>
                <a:gd name="connsiteY5" fmla="*/ 1706010 h 2085976"/>
                <a:gd name="connsiteX6" fmla="*/ 3089646 w 3410613"/>
                <a:gd name="connsiteY6" fmla="*/ 2026977 h 2085976"/>
                <a:gd name="connsiteX7" fmla="*/ 942975 w 3410613"/>
                <a:gd name="connsiteY7" fmla="*/ 2085976 h 2085976"/>
                <a:gd name="connsiteX8" fmla="*/ 482157 w 3410613"/>
                <a:gd name="connsiteY8" fmla="*/ 2026977 h 2085976"/>
                <a:gd name="connsiteX9" fmla="*/ 161190 w 3410613"/>
                <a:gd name="connsiteY9" fmla="*/ 1706010 h 2085976"/>
                <a:gd name="connsiteX10" fmla="*/ 0 w 3410613"/>
                <a:gd name="connsiteY10" fmla="*/ 657226 h 2085976"/>
                <a:gd name="connsiteX11" fmla="*/ 161190 w 3410613"/>
                <a:gd name="connsiteY11" fmla="*/ 422178 h 2085976"/>
                <a:gd name="connsiteX0" fmla="*/ 161190 w 3514801"/>
                <a:gd name="connsiteY0" fmla="*/ 422178 h 2085976"/>
                <a:gd name="connsiteX1" fmla="*/ 482157 w 3514801"/>
                <a:gd name="connsiteY1" fmla="*/ 101211 h 2085976"/>
                <a:gd name="connsiteX2" fmla="*/ 1700212 w 3514801"/>
                <a:gd name="connsiteY2" fmla="*/ 0 h 2085976"/>
                <a:gd name="connsiteX3" fmla="*/ 3089646 w 3514801"/>
                <a:gd name="connsiteY3" fmla="*/ 101211 h 2085976"/>
                <a:gd name="connsiteX4" fmla="*/ 3410613 w 3514801"/>
                <a:gd name="connsiteY4" fmla="*/ 422178 h 2085976"/>
                <a:gd name="connsiteX5" fmla="*/ 3514725 w 3514801"/>
                <a:gd name="connsiteY5" fmla="*/ 900112 h 2085976"/>
                <a:gd name="connsiteX6" fmla="*/ 3410613 w 3514801"/>
                <a:gd name="connsiteY6" fmla="*/ 1706010 h 2085976"/>
                <a:gd name="connsiteX7" fmla="*/ 3089646 w 3514801"/>
                <a:gd name="connsiteY7" fmla="*/ 2026977 h 2085976"/>
                <a:gd name="connsiteX8" fmla="*/ 942975 w 3514801"/>
                <a:gd name="connsiteY8" fmla="*/ 2085976 h 2085976"/>
                <a:gd name="connsiteX9" fmla="*/ 482157 w 3514801"/>
                <a:gd name="connsiteY9" fmla="*/ 2026977 h 2085976"/>
                <a:gd name="connsiteX10" fmla="*/ 161190 w 3514801"/>
                <a:gd name="connsiteY10" fmla="*/ 1706010 h 2085976"/>
                <a:gd name="connsiteX11" fmla="*/ 0 w 3514801"/>
                <a:gd name="connsiteY11" fmla="*/ 657226 h 2085976"/>
                <a:gd name="connsiteX12" fmla="*/ 161190 w 3514801"/>
                <a:gd name="connsiteY12" fmla="*/ 422178 h 2085976"/>
                <a:gd name="connsiteX0" fmla="*/ 161190 w 3514801"/>
                <a:gd name="connsiteY0" fmla="*/ 422178 h 2102640"/>
                <a:gd name="connsiteX1" fmla="*/ 482157 w 3514801"/>
                <a:gd name="connsiteY1" fmla="*/ 101211 h 2102640"/>
                <a:gd name="connsiteX2" fmla="*/ 1700212 w 3514801"/>
                <a:gd name="connsiteY2" fmla="*/ 0 h 2102640"/>
                <a:gd name="connsiteX3" fmla="*/ 3089646 w 3514801"/>
                <a:gd name="connsiteY3" fmla="*/ 101211 h 2102640"/>
                <a:gd name="connsiteX4" fmla="*/ 3410613 w 3514801"/>
                <a:gd name="connsiteY4" fmla="*/ 422178 h 2102640"/>
                <a:gd name="connsiteX5" fmla="*/ 3514725 w 3514801"/>
                <a:gd name="connsiteY5" fmla="*/ 900112 h 2102640"/>
                <a:gd name="connsiteX6" fmla="*/ 3410613 w 3514801"/>
                <a:gd name="connsiteY6" fmla="*/ 1706010 h 2102640"/>
                <a:gd name="connsiteX7" fmla="*/ 3089646 w 3514801"/>
                <a:gd name="connsiteY7" fmla="*/ 2026977 h 2102640"/>
                <a:gd name="connsiteX8" fmla="*/ 2386012 w 3514801"/>
                <a:gd name="connsiteY8" fmla="*/ 2100262 h 2102640"/>
                <a:gd name="connsiteX9" fmla="*/ 942975 w 3514801"/>
                <a:gd name="connsiteY9" fmla="*/ 2085976 h 2102640"/>
                <a:gd name="connsiteX10" fmla="*/ 482157 w 3514801"/>
                <a:gd name="connsiteY10" fmla="*/ 2026977 h 2102640"/>
                <a:gd name="connsiteX11" fmla="*/ 161190 w 3514801"/>
                <a:gd name="connsiteY11" fmla="*/ 1706010 h 2102640"/>
                <a:gd name="connsiteX12" fmla="*/ 0 w 3514801"/>
                <a:gd name="connsiteY12" fmla="*/ 657226 h 2102640"/>
                <a:gd name="connsiteX13" fmla="*/ 161190 w 3514801"/>
                <a:gd name="connsiteY13" fmla="*/ 422178 h 21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4801" h="2102640">
                  <a:moveTo>
                    <a:pt x="161190" y="422178"/>
                  </a:moveTo>
                  <a:cubicBezTo>
                    <a:pt x="161190" y="244913"/>
                    <a:pt x="304892" y="101211"/>
                    <a:pt x="482157" y="101211"/>
                  </a:cubicBezTo>
                  <a:cubicBezTo>
                    <a:pt x="897700" y="100811"/>
                    <a:pt x="1284669" y="400"/>
                    <a:pt x="1700212" y="0"/>
                  </a:cubicBezTo>
                  <a:cubicBezTo>
                    <a:pt x="2153832" y="400"/>
                    <a:pt x="2636026" y="100811"/>
                    <a:pt x="3089646" y="101211"/>
                  </a:cubicBezTo>
                  <a:cubicBezTo>
                    <a:pt x="3266911" y="101211"/>
                    <a:pt x="3410613" y="244913"/>
                    <a:pt x="3410613" y="422178"/>
                  </a:cubicBezTo>
                  <a:cubicBezTo>
                    <a:pt x="3407217" y="581489"/>
                    <a:pt x="3518121" y="740801"/>
                    <a:pt x="3514725" y="900112"/>
                  </a:cubicBezTo>
                  <a:lnTo>
                    <a:pt x="3410613" y="1706010"/>
                  </a:lnTo>
                  <a:cubicBezTo>
                    <a:pt x="3410613" y="1883275"/>
                    <a:pt x="3266911" y="2026977"/>
                    <a:pt x="3089646" y="2026977"/>
                  </a:cubicBezTo>
                  <a:cubicBezTo>
                    <a:pt x="2918879" y="2080779"/>
                    <a:pt x="2743790" y="2090429"/>
                    <a:pt x="2386012" y="2100262"/>
                  </a:cubicBezTo>
                  <a:cubicBezTo>
                    <a:pt x="2028234" y="2110095"/>
                    <a:pt x="1260284" y="2086284"/>
                    <a:pt x="942975" y="2085976"/>
                  </a:cubicBezTo>
                  <a:lnTo>
                    <a:pt x="482157" y="2026977"/>
                  </a:lnTo>
                  <a:cubicBezTo>
                    <a:pt x="304892" y="2026977"/>
                    <a:pt x="161190" y="1883275"/>
                    <a:pt x="161190" y="1706010"/>
                  </a:cubicBezTo>
                  <a:cubicBezTo>
                    <a:pt x="155085" y="1327840"/>
                    <a:pt x="6105" y="1035396"/>
                    <a:pt x="0" y="657226"/>
                  </a:cubicBezTo>
                  <a:lnTo>
                    <a:pt x="161190" y="422178"/>
                  </a:lnTo>
                  <a:close/>
                </a:path>
              </a:pathLst>
            </a:custGeom>
            <a:noFill/>
            <a:ln w="254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nl-NL">
                  <a:latin typeface="UTM Avo" panose="02040603050506020204" pitchFamily="18" charset="0"/>
                  <a:ea typeface="Times New Roman" panose="02020603050405020304" pitchFamily="18" charset="0"/>
                </a:rPr>
                <a:t>mấp mô</a:t>
              </a:r>
              <a:endParaRPr lang="en-GB" sz="1600" dirty="0">
                <a:latin typeface="UTM Avo" panose="02040603050506020204" pitchFamily="18" charset="0"/>
                <a:ea typeface="Times New Roman" panose="02020603050405020304" pitchFamily="18" charset="0"/>
              </a:endParaRPr>
            </a:p>
          </p:txBody>
        </p:sp>
        <p:sp>
          <p:nvSpPr>
            <p:cNvPr id="27" name="Rectangle 26"/>
            <p:cNvSpPr/>
            <p:nvPr/>
          </p:nvSpPr>
          <p:spPr>
            <a:xfrm>
              <a:off x="4662822" y="4857477"/>
              <a:ext cx="2456797" cy="584775"/>
            </a:xfrm>
            <a:prstGeom prst="rect">
              <a:avLst/>
            </a:prstGeom>
          </p:spPr>
          <p:txBody>
            <a:bodyPr wrap="none">
              <a:spAutoFit/>
            </a:bodyPr>
            <a:lstStyle/>
            <a:p>
              <a:pPr algn="just">
                <a:spcAft>
                  <a:spcPts val="0"/>
                </a:spcAft>
              </a:pPr>
              <a:r>
                <a:rPr lang="en-US" sz="3200" dirty="0">
                  <a:latin typeface="UTM Avo" panose="02040603050506020204" pitchFamily="18" charset="0"/>
                  <a:ea typeface="Times New Roman" panose="02020603050405020304" pitchFamily="18" charset="0"/>
                </a:rPr>
                <a:t>con </a:t>
              </a:r>
              <a:r>
                <a:rPr lang="en-US" sz="3200" dirty="0" err="1">
                  <a:latin typeface="UTM Avo" panose="02040603050506020204" pitchFamily="18" charset="0"/>
                  <a:ea typeface="Times New Roman" panose="02020603050405020304" pitchFamily="18" charset="0"/>
                </a:rPr>
                <a:t>đường</a:t>
              </a:r>
              <a:r>
                <a:rPr lang="en-US" sz="3200" dirty="0">
                  <a:latin typeface="UTM Avo" panose="02040603050506020204" pitchFamily="18" charset="0"/>
                  <a:ea typeface="Times New Roman" panose="02020603050405020304" pitchFamily="18" charset="0"/>
                </a:rPr>
                <a:t> </a:t>
              </a:r>
              <a:r>
                <a:rPr lang="en-US" sz="3200" dirty="0" err="1">
                  <a:latin typeface="UTM Avo" panose="02040603050506020204" pitchFamily="18" charset="0"/>
                  <a:ea typeface="Times New Roman" panose="02020603050405020304" pitchFamily="18" charset="0"/>
                </a:rPr>
                <a:t>lầy</a:t>
              </a:r>
              <a:r>
                <a:rPr lang="en-US" sz="3200" dirty="0">
                  <a:latin typeface="UTM Avo" panose="02040603050506020204" pitchFamily="18" charset="0"/>
                  <a:ea typeface="Times New Roman" panose="02020603050405020304" pitchFamily="18" charset="0"/>
                </a:rPr>
                <a:t> </a:t>
              </a:r>
              <a:r>
                <a:rPr lang="en-US" sz="3200" dirty="0" err="1">
                  <a:latin typeface="UTM Avo" panose="02040603050506020204" pitchFamily="18" charset="0"/>
                  <a:ea typeface="Times New Roman" panose="02020603050405020304" pitchFamily="18" charset="0"/>
                </a:rPr>
                <a:t>lội</a:t>
              </a:r>
              <a:r>
                <a:rPr lang="en-US" sz="3200" dirty="0">
                  <a:latin typeface="UTM Avo" panose="02040603050506020204" pitchFamily="18" charset="0"/>
                  <a:ea typeface="Times New Roman" panose="02020603050405020304" pitchFamily="18" charset="0"/>
                </a:rPr>
                <a:t> </a:t>
              </a:r>
              <a:r>
                <a:rPr lang="en-US" sz="3200" dirty="0" err="1">
                  <a:latin typeface="UTM Avo" panose="02040603050506020204" pitchFamily="18" charset="0"/>
                  <a:ea typeface="Times New Roman" panose="02020603050405020304" pitchFamily="18" charset="0"/>
                </a:rPr>
                <a:t>và</a:t>
              </a:r>
              <a:r>
                <a:rPr lang="en-US" sz="3200" dirty="0">
                  <a:latin typeface="UTM Avo" panose="02040603050506020204" pitchFamily="18" charset="0"/>
                  <a:ea typeface="Times New Roman" panose="02020603050405020304" pitchFamily="18" charset="0"/>
                </a:rPr>
                <a:t> </a:t>
              </a:r>
              <a:r>
                <a:rPr lang="en-US" sz="3200" dirty="0" err="1">
                  <a:latin typeface="UTM Avo" panose="02040603050506020204" pitchFamily="18" charset="0"/>
                  <a:ea typeface="Times New Roman" panose="02020603050405020304" pitchFamily="18" charset="0"/>
                </a:rPr>
                <a:t>trơn</a:t>
              </a:r>
              <a:r>
                <a:rPr lang="en-US" sz="3200" dirty="0">
                  <a:latin typeface="UTM Avo" panose="02040603050506020204" pitchFamily="18" charset="0"/>
                  <a:ea typeface="Times New Roman" panose="02020603050405020304" pitchFamily="18" charset="0"/>
                </a:rPr>
                <a:t> </a:t>
              </a:r>
              <a:r>
                <a:rPr lang="en-US" sz="3200" dirty="0" err="1">
                  <a:latin typeface="UTM Avo" panose="02040603050506020204" pitchFamily="18" charset="0"/>
                  <a:ea typeface="Times New Roman" panose="02020603050405020304" pitchFamily="18" charset="0"/>
                </a:rPr>
                <a:t>trượt</a:t>
              </a:r>
              <a:r>
                <a:rPr lang="nl-NL" sz="3200" dirty="0">
                  <a:latin typeface="UTM Avo" panose="02040603050506020204" pitchFamily="18" charset="0"/>
                  <a:ea typeface="Times New Roman" panose="02020603050405020304" pitchFamily="18" charset="0"/>
                </a:rPr>
                <a:t>.</a:t>
              </a:r>
              <a:endParaRPr lang="en-GB" sz="2800" dirty="0">
                <a:latin typeface="UTM Avo" panose="02040603050506020204" pitchFamily="18" charset="0"/>
                <a:ea typeface="Times New Roman" panose="02020603050405020304" pitchFamily="18" charset="0"/>
              </a:endParaRPr>
            </a:p>
          </p:txBody>
        </p:sp>
      </p:grpSp>
      <p:grpSp>
        <p:nvGrpSpPr>
          <p:cNvPr id="29" name="Group 28"/>
          <p:cNvGrpSpPr/>
          <p:nvPr/>
        </p:nvGrpSpPr>
        <p:grpSpPr>
          <a:xfrm>
            <a:off x="4293657" y="2476761"/>
            <a:ext cx="7166521" cy="1435233"/>
            <a:chOff x="7710955" y="4238877"/>
            <a:chExt cx="3529054" cy="2018782"/>
          </a:xfrm>
        </p:grpSpPr>
        <p:sp>
          <p:nvSpPr>
            <p:cNvPr id="30" name="Rectangle 29"/>
            <p:cNvSpPr/>
            <p:nvPr/>
          </p:nvSpPr>
          <p:spPr>
            <a:xfrm>
              <a:off x="7812265" y="4796859"/>
              <a:ext cx="3427744" cy="584775"/>
            </a:xfrm>
            <a:prstGeom prst="rect">
              <a:avLst/>
            </a:prstGeom>
          </p:spPr>
          <p:txBody>
            <a:bodyPr wrap="square">
              <a:spAutoFit/>
            </a:bodyPr>
            <a:lstStyle/>
            <a:p>
              <a:r>
                <a:rPr lang="en-US" sz="3200" dirty="0" err="1">
                  <a:latin typeface="UTM Avo" panose="02040603050506020204" pitchFamily="18" charset="0"/>
                  <a:ea typeface="Times New Roman" panose="02020603050405020304" pitchFamily="18" charset="0"/>
                </a:rPr>
                <a:t>đất</a:t>
              </a:r>
              <a:r>
                <a:rPr lang="en-US" sz="3200" dirty="0">
                  <a:latin typeface="UTM Avo" panose="02040603050506020204" pitchFamily="18" charset="0"/>
                  <a:ea typeface="Times New Roman" panose="02020603050405020304" pitchFamily="18" charset="0"/>
                </a:rPr>
                <a:t> </a:t>
              </a:r>
              <a:r>
                <a:rPr lang="en-US" sz="3200" dirty="0" err="1">
                  <a:latin typeface="UTM Avo" panose="02040603050506020204" pitchFamily="18" charset="0"/>
                  <a:ea typeface="Times New Roman" panose="02020603050405020304" pitchFamily="18" charset="0"/>
                </a:rPr>
                <a:t>dưới</a:t>
              </a:r>
              <a:r>
                <a:rPr lang="en-US" sz="3200" dirty="0">
                  <a:latin typeface="UTM Avo" panose="02040603050506020204" pitchFamily="18" charset="0"/>
                  <a:ea typeface="Times New Roman" panose="02020603050405020304" pitchFamily="18" charset="0"/>
                </a:rPr>
                <a:t> </a:t>
              </a:r>
              <a:r>
                <a:rPr lang="en-US" sz="3200" dirty="0" err="1">
                  <a:latin typeface="UTM Avo" panose="02040603050506020204" pitchFamily="18" charset="0"/>
                  <a:ea typeface="Times New Roman" panose="02020603050405020304" pitchFamily="18" charset="0"/>
                </a:rPr>
                <a:t>chân</a:t>
              </a:r>
              <a:r>
                <a:rPr lang="en-US" sz="3200" dirty="0">
                  <a:latin typeface="UTM Avo" panose="02040603050506020204" pitchFamily="18" charset="0"/>
                  <a:ea typeface="Times New Roman" panose="02020603050405020304" pitchFamily="18" charset="0"/>
                </a:rPr>
                <a:t> </a:t>
              </a:r>
              <a:r>
                <a:rPr lang="en-US" sz="3200" dirty="0" err="1">
                  <a:latin typeface="UTM Avo" panose="02040603050506020204" pitchFamily="18" charset="0"/>
                  <a:ea typeface="Times New Roman" panose="02020603050405020304" pitchFamily="18" charset="0"/>
                </a:rPr>
                <a:t>xốp</a:t>
              </a:r>
              <a:r>
                <a:rPr lang="en-US" sz="3200" dirty="0">
                  <a:latin typeface="UTM Avo" panose="02040603050506020204" pitchFamily="18" charset="0"/>
                  <a:ea typeface="Times New Roman" panose="02020603050405020304" pitchFamily="18" charset="0"/>
                </a:rPr>
                <a:t> </a:t>
              </a:r>
              <a:r>
                <a:rPr lang="en-US" sz="3200" dirty="0" err="1">
                  <a:latin typeface="UTM Avo" panose="02040603050506020204" pitchFamily="18" charset="0"/>
                  <a:ea typeface="Times New Roman" panose="02020603050405020304" pitchFamily="18" charset="0"/>
                </a:rPr>
                <a:t>nhẹ</a:t>
              </a:r>
              <a:r>
                <a:rPr lang="en-US" sz="3200" dirty="0">
                  <a:latin typeface="UTM Avo" panose="02040603050506020204" pitchFamily="18" charset="0"/>
                  <a:ea typeface="Times New Roman" panose="02020603050405020304" pitchFamily="18" charset="0"/>
                </a:rPr>
                <a:t> </a:t>
              </a:r>
              <a:r>
                <a:rPr lang="en-US" sz="3200" dirty="0" err="1">
                  <a:latin typeface="UTM Avo" panose="02040603050506020204" pitchFamily="18" charset="0"/>
                  <a:ea typeface="Times New Roman" panose="02020603050405020304" pitchFamily="18" charset="0"/>
                </a:rPr>
                <a:t>như</a:t>
              </a:r>
              <a:r>
                <a:rPr lang="en-US" sz="3200" dirty="0">
                  <a:latin typeface="UTM Avo" panose="02040603050506020204" pitchFamily="18" charset="0"/>
                  <a:ea typeface="Times New Roman" panose="02020603050405020304" pitchFamily="18" charset="0"/>
                </a:rPr>
                <a:t> </a:t>
              </a:r>
              <a:r>
                <a:rPr lang="en-US" sz="3200" dirty="0" err="1">
                  <a:latin typeface="UTM Avo" panose="02040603050506020204" pitchFamily="18" charset="0"/>
                  <a:ea typeface="Times New Roman" panose="02020603050405020304" pitchFamily="18" charset="0"/>
                </a:rPr>
                <a:t>bông</a:t>
              </a:r>
              <a:endParaRPr lang="en-GB" sz="3200" dirty="0">
                <a:latin typeface="UTM Avo" panose="02040603050506020204" pitchFamily="18" charset="0"/>
              </a:endParaRPr>
            </a:p>
          </p:txBody>
        </p:sp>
        <p:sp>
          <p:nvSpPr>
            <p:cNvPr id="31" name="Rounded Rectangle 24"/>
            <p:cNvSpPr/>
            <p:nvPr/>
          </p:nvSpPr>
          <p:spPr>
            <a:xfrm>
              <a:off x="7710955" y="4238877"/>
              <a:ext cx="3465937" cy="2018782"/>
            </a:xfrm>
            <a:custGeom>
              <a:avLst/>
              <a:gdLst>
                <a:gd name="connsiteX0" fmla="*/ 0 w 3249423"/>
                <a:gd name="connsiteY0" fmla="*/ 320967 h 1925766"/>
                <a:gd name="connsiteX1" fmla="*/ 320967 w 3249423"/>
                <a:gd name="connsiteY1" fmla="*/ 0 h 1925766"/>
                <a:gd name="connsiteX2" fmla="*/ 2928456 w 3249423"/>
                <a:gd name="connsiteY2" fmla="*/ 0 h 1925766"/>
                <a:gd name="connsiteX3" fmla="*/ 3249423 w 3249423"/>
                <a:gd name="connsiteY3" fmla="*/ 320967 h 1925766"/>
                <a:gd name="connsiteX4" fmla="*/ 3249423 w 3249423"/>
                <a:gd name="connsiteY4" fmla="*/ 1604799 h 1925766"/>
                <a:gd name="connsiteX5" fmla="*/ 2928456 w 3249423"/>
                <a:gd name="connsiteY5" fmla="*/ 1925766 h 1925766"/>
                <a:gd name="connsiteX6" fmla="*/ 320967 w 3249423"/>
                <a:gd name="connsiteY6" fmla="*/ 1925766 h 1925766"/>
                <a:gd name="connsiteX7" fmla="*/ 0 w 3249423"/>
                <a:gd name="connsiteY7" fmla="*/ 1604799 h 1925766"/>
                <a:gd name="connsiteX8" fmla="*/ 0 w 3249423"/>
                <a:gd name="connsiteY8" fmla="*/ 320967 h 1925766"/>
                <a:gd name="connsiteX0" fmla="*/ 0 w 3249423"/>
                <a:gd name="connsiteY0" fmla="*/ 422178 h 2026977"/>
                <a:gd name="connsiteX1" fmla="*/ 320967 w 3249423"/>
                <a:gd name="connsiteY1" fmla="*/ 101211 h 2026977"/>
                <a:gd name="connsiteX2" fmla="*/ 1539022 w 3249423"/>
                <a:gd name="connsiteY2" fmla="*/ 0 h 2026977"/>
                <a:gd name="connsiteX3" fmla="*/ 2928456 w 3249423"/>
                <a:gd name="connsiteY3" fmla="*/ 101211 h 2026977"/>
                <a:gd name="connsiteX4" fmla="*/ 3249423 w 3249423"/>
                <a:gd name="connsiteY4" fmla="*/ 422178 h 2026977"/>
                <a:gd name="connsiteX5" fmla="*/ 3249423 w 3249423"/>
                <a:gd name="connsiteY5" fmla="*/ 1706010 h 2026977"/>
                <a:gd name="connsiteX6" fmla="*/ 2928456 w 3249423"/>
                <a:gd name="connsiteY6" fmla="*/ 2026977 h 2026977"/>
                <a:gd name="connsiteX7" fmla="*/ 320967 w 3249423"/>
                <a:gd name="connsiteY7" fmla="*/ 2026977 h 2026977"/>
                <a:gd name="connsiteX8" fmla="*/ 0 w 3249423"/>
                <a:gd name="connsiteY8" fmla="*/ 1706010 h 2026977"/>
                <a:gd name="connsiteX9" fmla="*/ 0 w 3249423"/>
                <a:gd name="connsiteY9" fmla="*/ 422178 h 2026977"/>
                <a:gd name="connsiteX0" fmla="*/ 161190 w 3410613"/>
                <a:gd name="connsiteY0" fmla="*/ 422178 h 2026977"/>
                <a:gd name="connsiteX1" fmla="*/ 482157 w 3410613"/>
                <a:gd name="connsiteY1" fmla="*/ 101211 h 2026977"/>
                <a:gd name="connsiteX2" fmla="*/ 1700212 w 3410613"/>
                <a:gd name="connsiteY2" fmla="*/ 0 h 2026977"/>
                <a:gd name="connsiteX3" fmla="*/ 3089646 w 3410613"/>
                <a:gd name="connsiteY3" fmla="*/ 101211 h 2026977"/>
                <a:gd name="connsiteX4" fmla="*/ 3410613 w 3410613"/>
                <a:gd name="connsiteY4" fmla="*/ 422178 h 2026977"/>
                <a:gd name="connsiteX5" fmla="*/ 3410613 w 3410613"/>
                <a:gd name="connsiteY5" fmla="*/ 1706010 h 2026977"/>
                <a:gd name="connsiteX6" fmla="*/ 3089646 w 3410613"/>
                <a:gd name="connsiteY6" fmla="*/ 2026977 h 2026977"/>
                <a:gd name="connsiteX7" fmla="*/ 482157 w 3410613"/>
                <a:gd name="connsiteY7" fmla="*/ 2026977 h 2026977"/>
                <a:gd name="connsiteX8" fmla="*/ 161190 w 3410613"/>
                <a:gd name="connsiteY8" fmla="*/ 1706010 h 2026977"/>
                <a:gd name="connsiteX9" fmla="*/ 0 w 3410613"/>
                <a:gd name="connsiteY9" fmla="*/ 657226 h 2026977"/>
                <a:gd name="connsiteX10" fmla="*/ 161190 w 3410613"/>
                <a:gd name="connsiteY10" fmla="*/ 422178 h 2026977"/>
                <a:gd name="connsiteX0" fmla="*/ 161190 w 3410613"/>
                <a:gd name="connsiteY0" fmla="*/ 422178 h 2085976"/>
                <a:gd name="connsiteX1" fmla="*/ 482157 w 3410613"/>
                <a:gd name="connsiteY1" fmla="*/ 101211 h 2085976"/>
                <a:gd name="connsiteX2" fmla="*/ 1700212 w 3410613"/>
                <a:gd name="connsiteY2" fmla="*/ 0 h 2085976"/>
                <a:gd name="connsiteX3" fmla="*/ 3089646 w 3410613"/>
                <a:gd name="connsiteY3" fmla="*/ 101211 h 2085976"/>
                <a:gd name="connsiteX4" fmla="*/ 3410613 w 3410613"/>
                <a:gd name="connsiteY4" fmla="*/ 422178 h 2085976"/>
                <a:gd name="connsiteX5" fmla="*/ 3410613 w 3410613"/>
                <a:gd name="connsiteY5" fmla="*/ 1706010 h 2085976"/>
                <a:gd name="connsiteX6" fmla="*/ 3089646 w 3410613"/>
                <a:gd name="connsiteY6" fmla="*/ 2026977 h 2085976"/>
                <a:gd name="connsiteX7" fmla="*/ 942975 w 3410613"/>
                <a:gd name="connsiteY7" fmla="*/ 2085976 h 2085976"/>
                <a:gd name="connsiteX8" fmla="*/ 482157 w 3410613"/>
                <a:gd name="connsiteY8" fmla="*/ 2026977 h 2085976"/>
                <a:gd name="connsiteX9" fmla="*/ 161190 w 3410613"/>
                <a:gd name="connsiteY9" fmla="*/ 1706010 h 2085976"/>
                <a:gd name="connsiteX10" fmla="*/ 0 w 3410613"/>
                <a:gd name="connsiteY10" fmla="*/ 657226 h 2085976"/>
                <a:gd name="connsiteX11" fmla="*/ 161190 w 3410613"/>
                <a:gd name="connsiteY11" fmla="*/ 422178 h 2085976"/>
                <a:gd name="connsiteX0" fmla="*/ 161190 w 3514801"/>
                <a:gd name="connsiteY0" fmla="*/ 422178 h 2085976"/>
                <a:gd name="connsiteX1" fmla="*/ 482157 w 3514801"/>
                <a:gd name="connsiteY1" fmla="*/ 101211 h 2085976"/>
                <a:gd name="connsiteX2" fmla="*/ 1700212 w 3514801"/>
                <a:gd name="connsiteY2" fmla="*/ 0 h 2085976"/>
                <a:gd name="connsiteX3" fmla="*/ 3089646 w 3514801"/>
                <a:gd name="connsiteY3" fmla="*/ 101211 h 2085976"/>
                <a:gd name="connsiteX4" fmla="*/ 3410613 w 3514801"/>
                <a:gd name="connsiteY4" fmla="*/ 422178 h 2085976"/>
                <a:gd name="connsiteX5" fmla="*/ 3514725 w 3514801"/>
                <a:gd name="connsiteY5" fmla="*/ 900112 h 2085976"/>
                <a:gd name="connsiteX6" fmla="*/ 3410613 w 3514801"/>
                <a:gd name="connsiteY6" fmla="*/ 1706010 h 2085976"/>
                <a:gd name="connsiteX7" fmla="*/ 3089646 w 3514801"/>
                <a:gd name="connsiteY7" fmla="*/ 2026977 h 2085976"/>
                <a:gd name="connsiteX8" fmla="*/ 942975 w 3514801"/>
                <a:gd name="connsiteY8" fmla="*/ 2085976 h 2085976"/>
                <a:gd name="connsiteX9" fmla="*/ 482157 w 3514801"/>
                <a:gd name="connsiteY9" fmla="*/ 2026977 h 2085976"/>
                <a:gd name="connsiteX10" fmla="*/ 161190 w 3514801"/>
                <a:gd name="connsiteY10" fmla="*/ 1706010 h 2085976"/>
                <a:gd name="connsiteX11" fmla="*/ 0 w 3514801"/>
                <a:gd name="connsiteY11" fmla="*/ 657226 h 2085976"/>
                <a:gd name="connsiteX12" fmla="*/ 161190 w 3514801"/>
                <a:gd name="connsiteY12" fmla="*/ 422178 h 2085976"/>
                <a:gd name="connsiteX0" fmla="*/ 161190 w 3514801"/>
                <a:gd name="connsiteY0" fmla="*/ 422178 h 2102640"/>
                <a:gd name="connsiteX1" fmla="*/ 482157 w 3514801"/>
                <a:gd name="connsiteY1" fmla="*/ 101211 h 2102640"/>
                <a:gd name="connsiteX2" fmla="*/ 1700212 w 3514801"/>
                <a:gd name="connsiteY2" fmla="*/ 0 h 2102640"/>
                <a:gd name="connsiteX3" fmla="*/ 3089646 w 3514801"/>
                <a:gd name="connsiteY3" fmla="*/ 101211 h 2102640"/>
                <a:gd name="connsiteX4" fmla="*/ 3410613 w 3514801"/>
                <a:gd name="connsiteY4" fmla="*/ 422178 h 2102640"/>
                <a:gd name="connsiteX5" fmla="*/ 3514725 w 3514801"/>
                <a:gd name="connsiteY5" fmla="*/ 900112 h 2102640"/>
                <a:gd name="connsiteX6" fmla="*/ 3410613 w 3514801"/>
                <a:gd name="connsiteY6" fmla="*/ 1706010 h 2102640"/>
                <a:gd name="connsiteX7" fmla="*/ 3089646 w 3514801"/>
                <a:gd name="connsiteY7" fmla="*/ 2026977 h 2102640"/>
                <a:gd name="connsiteX8" fmla="*/ 2386012 w 3514801"/>
                <a:gd name="connsiteY8" fmla="*/ 2100262 h 2102640"/>
                <a:gd name="connsiteX9" fmla="*/ 942975 w 3514801"/>
                <a:gd name="connsiteY9" fmla="*/ 2085976 h 2102640"/>
                <a:gd name="connsiteX10" fmla="*/ 482157 w 3514801"/>
                <a:gd name="connsiteY10" fmla="*/ 2026977 h 2102640"/>
                <a:gd name="connsiteX11" fmla="*/ 161190 w 3514801"/>
                <a:gd name="connsiteY11" fmla="*/ 1706010 h 2102640"/>
                <a:gd name="connsiteX12" fmla="*/ 0 w 3514801"/>
                <a:gd name="connsiteY12" fmla="*/ 657226 h 2102640"/>
                <a:gd name="connsiteX13" fmla="*/ 161190 w 3514801"/>
                <a:gd name="connsiteY13" fmla="*/ 422178 h 21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4801" h="2102640">
                  <a:moveTo>
                    <a:pt x="161190" y="422178"/>
                  </a:moveTo>
                  <a:cubicBezTo>
                    <a:pt x="161190" y="244913"/>
                    <a:pt x="304892" y="101211"/>
                    <a:pt x="482157" y="101211"/>
                  </a:cubicBezTo>
                  <a:cubicBezTo>
                    <a:pt x="897700" y="100811"/>
                    <a:pt x="1284669" y="400"/>
                    <a:pt x="1700212" y="0"/>
                  </a:cubicBezTo>
                  <a:cubicBezTo>
                    <a:pt x="2153832" y="400"/>
                    <a:pt x="2636026" y="100811"/>
                    <a:pt x="3089646" y="101211"/>
                  </a:cubicBezTo>
                  <a:cubicBezTo>
                    <a:pt x="3266911" y="101211"/>
                    <a:pt x="3410613" y="244913"/>
                    <a:pt x="3410613" y="422178"/>
                  </a:cubicBezTo>
                  <a:cubicBezTo>
                    <a:pt x="3407217" y="581489"/>
                    <a:pt x="3518121" y="740801"/>
                    <a:pt x="3514725" y="900112"/>
                  </a:cubicBezTo>
                  <a:lnTo>
                    <a:pt x="3410613" y="1706010"/>
                  </a:lnTo>
                  <a:cubicBezTo>
                    <a:pt x="3410613" y="1883275"/>
                    <a:pt x="3266911" y="2026977"/>
                    <a:pt x="3089646" y="2026977"/>
                  </a:cubicBezTo>
                  <a:cubicBezTo>
                    <a:pt x="2918879" y="2080779"/>
                    <a:pt x="2743790" y="2090429"/>
                    <a:pt x="2386012" y="2100262"/>
                  </a:cubicBezTo>
                  <a:cubicBezTo>
                    <a:pt x="2028234" y="2110095"/>
                    <a:pt x="1260284" y="2086284"/>
                    <a:pt x="942975" y="2085976"/>
                  </a:cubicBezTo>
                  <a:lnTo>
                    <a:pt x="482157" y="2026977"/>
                  </a:lnTo>
                  <a:cubicBezTo>
                    <a:pt x="304892" y="2026977"/>
                    <a:pt x="161190" y="1883275"/>
                    <a:pt x="161190" y="1706010"/>
                  </a:cubicBezTo>
                  <a:cubicBezTo>
                    <a:pt x="155085" y="1327840"/>
                    <a:pt x="6105" y="1035396"/>
                    <a:pt x="0" y="657226"/>
                  </a:cubicBezTo>
                  <a:lnTo>
                    <a:pt x="161190" y="422178"/>
                  </a:lnTo>
                  <a:close/>
                </a:path>
              </a:pathLst>
            </a:custGeom>
            <a:noFill/>
            <a:ln w="25400">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Rectangle 31"/>
          <p:cNvSpPr/>
          <p:nvPr/>
        </p:nvSpPr>
        <p:spPr>
          <a:xfrm>
            <a:off x="4509668" y="3244334"/>
            <a:ext cx="184731" cy="369332"/>
          </a:xfrm>
          <a:prstGeom prst="rect">
            <a:avLst/>
          </a:prstGeom>
        </p:spPr>
        <p:txBody>
          <a:bodyPr wrap="none">
            <a:spAutoFit/>
          </a:bodyPr>
          <a:lstStyle/>
          <a:p>
            <a:endParaRPr lang="en-GB" dirty="0"/>
          </a:p>
        </p:txBody>
      </p:sp>
      <p:grpSp>
        <p:nvGrpSpPr>
          <p:cNvPr id="28" name="Group 27"/>
          <p:cNvGrpSpPr/>
          <p:nvPr/>
        </p:nvGrpSpPr>
        <p:grpSpPr>
          <a:xfrm>
            <a:off x="236463" y="1727723"/>
            <a:ext cx="4264936" cy="2408132"/>
            <a:chOff x="236463" y="1727723"/>
            <a:chExt cx="4264936" cy="2408132"/>
          </a:xfrm>
        </p:grpSpPr>
        <p:pic>
          <p:nvPicPr>
            <p:cNvPr id="5122" name="Picture 2" descr="Vector biểu tượng thời thiết"/>
            <p:cNvPicPr>
              <a:picLocks noChangeAspect="1" noChangeArrowheads="1"/>
            </p:cNvPicPr>
            <p:nvPr/>
          </p:nvPicPr>
          <p:blipFill rotWithShape="1">
            <a:blip r:embed="rId4">
              <a:extLst>
                <a:ext uri="{28A0092B-C50C-407E-A947-70E740481C1C}">
                  <a14:useLocalDpi xmlns:a14="http://schemas.microsoft.com/office/drawing/2010/main" val="0"/>
                </a:ext>
              </a:extLst>
            </a:blip>
            <a:srcRect l="49934" t="45429" r="23961" b="32500"/>
            <a:stretch/>
          </p:blipFill>
          <p:spPr bwMode="auto">
            <a:xfrm>
              <a:off x="236463" y="1727723"/>
              <a:ext cx="1879767" cy="1728714"/>
            </a:xfrm>
            <a:prstGeom prst="rect">
              <a:avLst/>
            </a:prstGeom>
            <a:noFill/>
            <a:extLst>
              <a:ext uri="{909E8E84-426E-40DD-AFC4-6F175D3DCCD1}">
                <a14:hiddenFill xmlns:a14="http://schemas.microsoft.com/office/drawing/2010/main">
                  <a:solidFill>
                    <a:srgbClr val="FFFFFF"/>
                  </a:solidFill>
                </a14:hiddenFill>
              </a:ext>
            </a:extLst>
          </p:spPr>
        </p:pic>
        <p:sp>
          <p:nvSpPr>
            <p:cNvPr id="22" name="Oval 6"/>
            <p:cNvSpPr/>
            <p:nvPr/>
          </p:nvSpPr>
          <p:spPr>
            <a:xfrm>
              <a:off x="1639531" y="2273173"/>
              <a:ext cx="2861868" cy="1862682"/>
            </a:xfrm>
            <a:custGeom>
              <a:avLst/>
              <a:gdLst>
                <a:gd name="connsiteX0" fmla="*/ 0 w 2857500"/>
                <a:gd name="connsiteY0" fmla="*/ 850106 h 1700212"/>
                <a:gd name="connsiteX1" fmla="*/ 1428750 w 2857500"/>
                <a:gd name="connsiteY1" fmla="*/ 0 h 1700212"/>
                <a:gd name="connsiteX2" fmla="*/ 2857500 w 2857500"/>
                <a:gd name="connsiteY2" fmla="*/ 850106 h 1700212"/>
                <a:gd name="connsiteX3" fmla="*/ 1428750 w 2857500"/>
                <a:gd name="connsiteY3" fmla="*/ 1700212 h 1700212"/>
                <a:gd name="connsiteX4" fmla="*/ 0 w 2857500"/>
                <a:gd name="connsiteY4" fmla="*/ 850106 h 1700212"/>
                <a:gd name="connsiteX0" fmla="*/ 0 w 2874943"/>
                <a:gd name="connsiteY0" fmla="*/ 960202 h 1810308"/>
                <a:gd name="connsiteX1" fmla="*/ 1428750 w 2874943"/>
                <a:gd name="connsiteY1" fmla="*/ 110096 h 1810308"/>
                <a:gd name="connsiteX2" fmla="*/ 2314575 w 2874943"/>
                <a:gd name="connsiteY2" fmla="*/ 103370 h 1810308"/>
                <a:gd name="connsiteX3" fmla="*/ 2857500 w 2874943"/>
                <a:gd name="connsiteY3" fmla="*/ 960202 h 1810308"/>
                <a:gd name="connsiteX4" fmla="*/ 1428750 w 2874943"/>
                <a:gd name="connsiteY4" fmla="*/ 1810308 h 1810308"/>
                <a:gd name="connsiteX5" fmla="*/ 0 w 2874943"/>
                <a:gd name="connsiteY5" fmla="*/ 960202 h 1810308"/>
                <a:gd name="connsiteX0" fmla="*/ 22532 w 2897475"/>
                <a:gd name="connsiteY0" fmla="*/ 918613 h 1768719"/>
                <a:gd name="connsiteX1" fmla="*/ 636895 w 2897475"/>
                <a:gd name="connsiteY1" fmla="*/ 76069 h 1768719"/>
                <a:gd name="connsiteX2" fmla="*/ 1451282 w 2897475"/>
                <a:gd name="connsiteY2" fmla="*/ 68507 h 1768719"/>
                <a:gd name="connsiteX3" fmla="*/ 2337107 w 2897475"/>
                <a:gd name="connsiteY3" fmla="*/ 61781 h 1768719"/>
                <a:gd name="connsiteX4" fmla="*/ 2880032 w 2897475"/>
                <a:gd name="connsiteY4" fmla="*/ 918613 h 1768719"/>
                <a:gd name="connsiteX5" fmla="*/ 1451282 w 2897475"/>
                <a:gd name="connsiteY5" fmla="*/ 1768719 h 1768719"/>
                <a:gd name="connsiteX6" fmla="*/ 22532 w 2897475"/>
                <a:gd name="connsiteY6" fmla="*/ 918613 h 1768719"/>
                <a:gd name="connsiteX0" fmla="*/ 2905 w 2877848"/>
                <a:gd name="connsiteY0" fmla="*/ 918613 h 1843654"/>
                <a:gd name="connsiteX1" fmla="*/ 617268 w 2877848"/>
                <a:gd name="connsiteY1" fmla="*/ 76069 h 1843654"/>
                <a:gd name="connsiteX2" fmla="*/ 1431655 w 2877848"/>
                <a:gd name="connsiteY2" fmla="*/ 68507 h 1843654"/>
                <a:gd name="connsiteX3" fmla="*/ 2317480 w 2877848"/>
                <a:gd name="connsiteY3" fmla="*/ 61781 h 1843654"/>
                <a:gd name="connsiteX4" fmla="*/ 2860405 w 2877848"/>
                <a:gd name="connsiteY4" fmla="*/ 918613 h 1843654"/>
                <a:gd name="connsiteX5" fmla="*/ 1431655 w 2877848"/>
                <a:gd name="connsiteY5" fmla="*/ 1768719 h 1843654"/>
                <a:gd name="connsiteX6" fmla="*/ 431530 w 2877848"/>
                <a:gd name="connsiteY6" fmla="*/ 1704844 h 1843654"/>
                <a:gd name="connsiteX7" fmla="*/ 2905 w 2877848"/>
                <a:gd name="connsiteY7" fmla="*/ 918613 h 1843654"/>
                <a:gd name="connsiteX0" fmla="*/ 2905 w 2861868"/>
                <a:gd name="connsiteY0" fmla="*/ 918613 h 1862682"/>
                <a:gd name="connsiteX1" fmla="*/ 617268 w 2861868"/>
                <a:gd name="connsiteY1" fmla="*/ 76069 h 1862682"/>
                <a:gd name="connsiteX2" fmla="*/ 1431655 w 2861868"/>
                <a:gd name="connsiteY2" fmla="*/ 68507 h 1862682"/>
                <a:gd name="connsiteX3" fmla="*/ 2317480 w 2861868"/>
                <a:gd name="connsiteY3" fmla="*/ 61781 h 1862682"/>
                <a:gd name="connsiteX4" fmla="*/ 2860405 w 2861868"/>
                <a:gd name="connsiteY4" fmla="*/ 918613 h 1862682"/>
                <a:gd name="connsiteX5" fmla="*/ 2503217 w 2861868"/>
                <a:gd name="connsiteY5" fmla="*/ 1804855 h 1862682"/>
                <a:gd name="connsiteX6" fmla="*/ 1431655 w 2861868"/>
                <a:gd name="connsiteY6" fmla="*/ 1768719 h 1862682"/>
                <a:gd name="connsiteX7" fmla="*/ 431530 w 2861868"/>
                <a:gd name="connsiteY7" fmla="*/ 1704844 h 1862682"/>
                <a:gd name="connsiteX8" fmla="*/ 2905 w 2861868"/>
                <a:gd name="connsiteY8" fmla="*/ 918613 h 18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868" h="1862682">
                  <a:moveTo>
                    <a:pt x="2905" y="918613"/>
                  </a:moveTo>
                  <a:cubicBezTo>
                    <a:pt x="33861" y="647151"/>
                    <a:pt x="379143" y="217753"/>
                    <a:pt x="617268" y="76069"/>
                  </a:cubicBezTo>
                  <a:cubicBezTo>
                    <a:pt x="855393" y="-65615"/>
                    <a:pt x="1148286" y="70888"/>
                    <a:pt x="1431655" y="68507"/>
                  </a:cubicBezTo>
                  <a:cubicBezTo>
                    <a:pt x="1715024" y="66126"/>
                    <a:pt x="2079355" y="-79903"/>
                    <a:pt x="2317480" y="61781"/>
                  </a:cubicBezTo>
                  <a:cubicBezTo>
                    <a:pt x="2555605" y="203465"/>
                    <a:pt x="2886599" y="685251"/>
                    <a:pt x="2860405" y="918613"/>
                  </a:cubicBezTo>
                  <a:cubicBezTo>
                    <a:pt x="2834211" y="1151975"/>
                    <a:pt x="2741342" y="1663171"/>
                    <a:pt x="2503217" y="1804855"/>
                  </a:cubicBezTo>
                  <a:cubicBezTo>
                    <a:pt x="2265092" y="1946539"/>
                    <a:pt x="1776936" y="1785387"/>
                    <a:pt x="1431655" y="1768719"/>
                  </a:cubicBezTo>
                  <a:cubicBezTo>
                    <a:pt x="1086374" y="1752051"/>
                    <a:pt x="669655" y="1846528"/>
                    <a:pt x="431530" y="1704844"/>
                  </a:cubicBezTo>
                  <a:cubicBezTo>
                    <a:pt x="193405" y="1563160"/>
                    <a:pt x="-28051" y="1190076"/>
                    <a:pt x="2905" y="918613"/>
                  </a:cubicBezTo>
                  <a:close/>
                </a:path>
              </a:pathLst>
            </a:cu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UTM Avo" panose="02040603050506020204" pitchFamily="18" charset="0"/>
                  <a:ea typeface="Times New Roman" panose="02020603050405020304" pitchFamily="18" charset="0"/>
                </a:rPr>
                <a:t>Vào</a:t>
              </a:r>
              <a:r>
                <a:rPr lang="en-US" sz="3200" dirty="0">
                  <a:solidFill>
                    <a:schemeClr val="tx1"/>
                  </a:solidFill>
                  <a:latin typeface="UTM Avo" panose="02040603050506020204" pitchFamily="18" charset="0"/>
                  <a:ea typeface="Times New Roman" panose="02020603050405020304" pitchFamily="18" charset="0"/>
                </a:rPr>
                <a:t> </a:t>
              </a:r>
              <a:r>
                <a:rPr lang="en-US" sz="3200" dirty="0" err="1">
                  <a:solidFill>
                    <a:schemeClr val="tx1"/>
                  </a:solidFill>
                  <a:latin typeface="UTM Avo" panose="02040603050506020204" pitchFamily="18" charset="0"/>
                  <a:ea typeface="Times New Roman" panose="02020603050405020304" pitchFamily="18" charset="0"/>
                </a:rPr>
                <a:t>những</a:t>
              </a:r>
              <a:r>
                <a:rPr lang="en-US" sz="3200" dirty="0">
                  <a:solidFill>
                    <a:schemeClr val="tx1"/>
                  </a:solidFill>
                  <a:latin typeface="UTM Avo" panose="02040603050506020204" pitchFamily="18" charset="0"/>
                  <a:ea typeface="Times New Roman" panose="02020603050405020304" pitchFamily="18" charset="0"/>
                </a:rPr>
                <a:t> </a:t>
              </a:r>
              <a:r>
                <a:rPr lang="en-US" sz="3200" dirty="0" err="1">
                  <a:solidFill>
                    <a:schemeClr val="tx1"/>
                  </a:solidFill>
                  <a:latin typeface="UTM Avo" panose="02040603050506020204" pitchFamily="18" charset="0"/>
                  <a:ea typeface="Times New Roman" panose="02020603050405020304" pitchFamily="18" charset="0"/>
                </a:rPr>
                <a:t>ngày</a:t>
              </a:r>
              <a:r>
                <a:rPr lang="en-US" sz="3200" dirty="0">
                  <a:solidFill>
                    <a:schemeClr val="tx1"/>
                  </a:solidFill>
                  <a:latin typeface="UTM Avo" panose="02040603050506020204" pitchFamily="18" charset="0"/>
                  <a:ea typeface="Times New Roman" panose="02020603050405020304" pitchFamily="18" charset="0"/>
                </a:rPr>
                <a:t> </a:t>
              </a:r>
              <a:r>
                <a:rPr lang="en-US" sz="3200" dirty="0" err="1">
                  <a:solidFill>
                    <a:schemeClr val="tx1"/>
                  </a:solidFill>
                  <a:latin typeface="UTM Avo" panose="02040603050506020204" pitchFamily="18" charset="0"/>
                  <a:ea typeface="Times New Roman" panose="02020603050405020304" pitchFamily="18" charset="0"/>
                </a:rPr>
                <a:t>nắng</a:t>
              </a:r>
              <a:endParaRPr lang="en-GB" sz="3200" dirty="0">
                <a:solidFill>
                  <a:schemeClr val="tx1"/>
                </a:solidFill>
                <a:latin typeface="UTM Avo" panose="02040603050506020204" pitchFamily="18" charset="0"/>
              </a:endParaRPr>
            </a:p>
          </p:txBody>
        </p:sp>
      </p:grpSp>
      <p:grpSp>
        <p:nvGrpSpPr>
          <p:cNvPr id="33" name="Group 32"/>
          <p:cNvGrpSpPr/>
          <p:nvPr/>
        </p:nvGrpSpPr>
        <p:grpSpPr>
          <a:xfrm>
            <a:off x="269253" y="3699984"/>
            <a:ext cx="4294013" cy="2567029"/>
            <a:chOff x="269253" y="3699984"/>
            <a:chExt cx="4294013" cy="2567029"/>
          </a:xfrm>
        </p:grpSpPr>
        <p:pic>
          <p:nvPicPr>
            <p:cNvPr id="24" name="Picture 2" descr="Vector biểu tượng thời thiết"/>
            <p:cNvPicPr>
              <a:picLocks noChangeAspect="1" noChangeArrowheads="1"/>
            </p:cNvPicPr>
            <p:nvPr/>
          </p:nvPicPr>
          <p:blipFill rotWithShape="1">
            <a:blip r:embed="rId4">
              <a:extLst>
                <a:ext uri="{28A0092B-C50C-407E-A947-70E740481C1C}">
                  <a14:useLocalDpi xmlns:a14="http://schemas.microsoft.com/office/drawing/2010/main" val="0"/>
                </a:ext>
              </a:extLst>
            </a:blip>
            <a:srcRect l="-3128" t="45846" r="77023" b="32083"/>
            <a:stretch/>
          </p:blipFill>
          <p:spPr bwMode="auto">
            <a:xfrm>
              <a:off x="269253" y="3699984"/>
              <a:ext cx="1879767" cy="1728714"/>
            </a:xfrm>
            <a:prstGeom prst="rect">
              <a:avLst/>
            </a:prstGeom>
            <a:noFill/>
            <a:extLst>
              <a:ext uri="{909E8E84-426E-40DD-AFC4-6F175D3DCCD1}">
                <a14:hiddenFill xmlns:a14="http://schemas.microsoft.com/office/drawing/2010/main">
                  <a:solidFill>
                    <a:srgbClr val="FFFFFF"/>
                  </a:solidFill>
                </a14:hiddenFill>
              </a:ext>
            </a:extLst>
          </p:spPr>
        </p:pic>
        <p:sp>
          <p:nvSpPr>
            <p:cNvPr id="23" name="Oval 6"/>
            <p:cNvSpPr/>
            <p:nvPr/>
          </p:nvSpPr>
          <p:spPr>
            <a:xfrm>
              <a:off x="1701398" y="4404331"/>
              <a:ext cx="2861868" cy="1862682"/>
            </a:xfrm>
            <a:custGeom>
              <a:avLst/>
              <a:gdLst>
                <a:gd name="connsiteX0" fmla="*/ 0 w 2857500"/>
                <a:gd name="connsiteY0" fmla="*/ 850106 h 1700212"/>
                <a:gd name="connsiteX1" fmla="*/ 1428750 w 2857500"/>
                <a:gd name="connsiteY1" fmla="*/ 0 h 1700212"/>
                <a:gd name="connsiteX2" fmla="*/ 2857500 w 2857500"/>
                <a:gd name="connsiteY2" fmla="*/ 850106 h 1700212"/>
                <a:gd name="connsiteX3" fmla="*/ 1428750 w 2857500"/>
                <a:gd name="connsiteY3" fmla="*/ 1700212 h 1700212"/>
                <a:gd name="connsiteX4" fmla="*/ 0 w 2857500"/>
                <a:gd name="connsiteY4" fmla="*/ 850106 h 1700212"/>
                <a:gd name="connsiteX0" fmla="*/ 0 w 2874943"/>
                <a:gd name="connsiteY0" fmla="*/ 960202 h 1810308"/>
                <a:gd name="connsiteX1" fmla="*/ 1428750 w 2874943"/>
                <a:gd name="connsiteY1" fmla="*/ 110096 h 1810308"/>
                <a:gd name="connsiteX2" fmla="*/ 2314575 w 2874943"/>
                <a:gd name="connsiteY2" fmla="*/ 103370 h 1810308"/>
                <a:gd name="connsiteX3" fmla="*/ 2857500 w 2874943"/>
                <a:gd name="connsiteY3" fmla="*/ 960202 h 1810308"/>
                <a:gd name="connsiteX4" fmla="*/ 1428750 w 2874943"/>
                <a:gd name="connsiteY4" fmla="*/ 1810308 h 1810308"/>
                <a:gd name="connsiteX5" fmla="*/ 0 w 2874943"/>
                <a:gd name="connsiteY5" fmla="*/ 960202 h 1810308"/>
                <a:gd name="connsiteX0" fmla="*/ 22532 w 2897475"/>
                <a:gd name="connsiteY0" fmla="*/ 918613 h 1768719"/>
                <a:gd name="connsiteX1" fmla="*/ 636895 w 2897475"/>
                <a:gd name="connsiteY1" fmla="*/ 76069 h 1768719"/>
                <a:gd name="connsiteX2" fmla="*/ 1451282 w 2897475"/>
                <a:gd name="connsiteY2" fmla="*/ 68507 h 1768719"/>
                <a:gd name="connsiteX3" fmla="*/ 2337107 w 2897475"/>
                <a:gd name="connsiteY3" fmla="*/ 61781 h 1768719"/>
                <a:gd name="connsiteX4" fmla="*/ 2880032 w 2897475"/>
                <a:gd name="connsiteY4" fmla="*/ 918613 h 1768719"/>
                <a:gd name="connsiteX5" fmla="*/ 1451282 w 2897475"/>
                <a:gd name="connsiteY5" fmla="*/ 1768719 h 1768719"/>
                <a:gd name="connsiteX6" fmla="*/ 22532 w 2897475"/>
                <a:gd name="connsiteY6" fmla="*/ 918613 h 1768719"/>
                <a:gd name="connsiteX0" fmla="*/ 2905 w 2877848"/>
                <a:gd name="connsiteY0" fmla="*/ 918613 h 1843654"/>
                <a:gd name="connsiteX1" fmla="*/ 617268 w 2877848"/>
                <a:gd name="connsiteY1" fmla="*/ 76069 h 1843654"/>
                <a:gd name="connsiteX2" fmla="*/ 1431655 w 2877848"/>
                <a:gd name="connsiteY2" fmla="*/ 68507 h 1843654"/>
                <a:gd name="connsiteX3" fmla="*/ 2317480 w 2877848"/>
                <a:gd name="connsiteY3" fmla="*/ 61781 h 1843654"/>
                <a:gd name="connsiteX4" fmla="*/ 2860405 w 2877848"/>
                <a:gd name="connsiteY4" fmla="*/ 918613 h 1843654"/>
                <a:gd name="connsiteX5" fmla="*/ 1431655 w 2877848"/>
                <a:gd name="connsiteY5" fmla="*/ 1768719 h 1843654"/>
                <a:gd name="connsiteX6" fmla="*/ 431530 w 2877848"/>
                <a:gd name="connsiteY6" fmla="*/ 1704844 h 1843654"/>
                <a:gd name="connsiteX7" fmla="*/ 2905 w 2877848"/>
                <a:gd name="connsiteY7" fmla="*/ 918613 h 1843654"/>
                <a:gd name="connsiteX0" fmla="*/ 2905 w 2861868"/>
                <a:gd name="connsiteY0" fmla="*/ 918613 h 1862682"/>
                <a:gd name="connsiteX1" fmla="*/ 617268 w 2861868"/>
                <a:gd name="connsiteY1" fmla="*/ 76069 h 1862682"/>
                <a:gd name="connsiteX2" fmla="*/ 1431655 w 2861868"/>
                <a:gd name="connsiteY2" fmla="*/ 68507 h 1862682"/>
                <a:gd name="connsiteX3" fmla="*/ 2317480 w 2861868"/>
                <a:gd name="connsiteY3" fmla="*/ 61781 h 1862682"/>
                <a:gd name="connsiteX4" fmla="*/ 2860405 w 2861868"/>
                <a:gd name="connsiteY4" fmla="*/ 918613 h 1862682"/>
                <a:gd name="connsiteX5" fmla="*/ 2503217 w 2861868"/>
                <a:gd name="connsiteY5" fmla="*/ 1804855 h 1862682"/>
                <a:gd name="connsiteX6" fmla="*/ 1431655 w 2861868"/>
                <a:gd name="connsiteY6" fmla="*/ 1768719 h 1862682"/>
                <a:gd name="connsiteX7" fmla="*/ 431530 w 2861868"/>
                <a:gd name="connsiteY7" fmla="*/ 1704844 h 1862682"/>
                <a:gd name="connsiteX8" fmla="*/ 2905 w 2861868"/>
                <a:gd name="connsiteY8" fmla="*/ 918613 h 18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868" h="1862682">
                  <a:moveTo>
                    <a:pt x="2905" y="918613"/>
                  </a:moveTo>
                  <a:cubicBezTo>
                    <a:pt x="33861" y="647151"/>
                    <a:pt x="379143" y="217753"/>
                    <a:pt x="617268" y="76069"/>
                  </a:cubicBezTo>
                  <a:cubicBezTo>
                    <a:pt x="855393" y="-65615"/>
                    <a:pt x="1148286" y="70888"/>
                    <a:pt x="1431655" y="68507"/>
                  </a:cubicBezTo>
                  <a:cubicBezTo>
                    <a:pt x="1715024" y="66126"/>
                    <a:pt x="2079355" y="-79903"/>
                    <a:pt x="2317480" y="61781"/>
                  </a:cubicBezTo>
                  <a:cubicBezTo>
                    <a:pt x="2555605" y="203465"/>
                    <a:pt x="2886599" y="685251"/>
                    <a:pt x="2860405" y="918613"/>
                  </a:cubicBezTo>
                  <a:cubicBezTo>
                    <a:pt x="2834211" y="1151975"/>
                    <a:pt x="2741342" y="1663171"/>
                    <a:pt x="2503217" y="1804855"/>
                  </a:cubicBezTo>
                  <a:cubicBezTo>
                    <a:pt x="2265092" y="1946539"/>
                    <a:pt x="1776936" y="1785387"/>
                    <a:pt x="1431655" y="1768719"/>
                  </a:cubicBezTo>
                  <a:cubicBezTo>
                    <a:pt x="1086374" y="1752051"/>
                    <a:pt x="669655" y="1846528"/>
                    <a:pt x="431530" y="1704844"/>
                  </a:cubicBezTo>
                  <a:cubicBezTo>
                    <a:pt x="193405" y="1563160"/>
                    <a:pt x="-28051" y="1190076"/>
                    <a:pt x="2905" y="918613"/>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UTM Avo" panose="02040603050506020204" pitchFamily="18" charset="0"/>
                  <a:ea typeface="Times New Roman" panose="02020603050405020304" pitchFamily="18" charset="0"/>
                </a:rPr>
                <a:t>Vào</a:t>
              </a:r>
              <a:r>
                <a:rPr lang="en-US" sz="3200" dirty="0">
                  <a:solidFill>
                    <a:schemeClr val="tx1"/>
                  </a:solidFill>
                  <a:latin typeface="UTM Avo" panose="02040603050506020204" pitchFamily="18" charset="0"/>
                  <a:ea typeface="Times New Roman" panose="02020603050405020304" pitchFamily="18" charset="0"/>
                </a:rPr>
                <a:t> </a:t>
              </a:r>
              <a:r>
                <a:rPr lang="en-US" sz="3200" dirty="0" err="1">
                  <a:solidFill>
                    <a:schemeClr val="tx1"/>
                  </a:solidFill>
                  <a:latin typeface="UTM Avo" panose="02040603050506020204" pitchFamily="18" charset="0"/>
                  <a:ea typeface="Times New Roman" panose="02020603050405020304" pitchFamily="18" charset="0"/>
                </a:rPr>
                <a:t>những</a:t>
              </a:r>
              <a:r>
                <a:rPr lang="en-US" sz="3200" dirty="0">
                  <a:solidFill>
                    <a:schemeClr val="tx1"/>
                  </a:solidFill>
                  <a:latin typeface="UTM Avo" panose="02040603050506020204" pitchFamily="18" charset="0"/>
                  <a:ea typeface="Times New Roman" panose="02020603050405020304" pitchFamily="18" charset="0"/>
                </a:rPr>
                <a:t> </a:t>
              </a:r>
              <a:r>
                <a:rPr lang="en-US" sz="3200" dirty="0" err="1">
                  <a:solidFill>
                    <a:schemeClr val="tx1"/>
                  </a:solidFill>
                  <a:latin typeface="UTM Avo" panose="02040603050506020204" pitchFamily="18" charset="0"/>
                  <a:ea typeface="Times New Roman" panose="02020603050405020304" pitchFamily="18" charset="0"/>
                </a:rPr>
                <a:t>ngày</a:t>
              </a:r>
              <a:r>
                <a:rPr lang="en-US" sz="3200" dirty="0">
                  <a:solidFill>
                    <a:schemeClr val="tx1"/>
                  </a:solidFill>
                  <a:latin typeface="UTM Avo" panose="02040603050506020204" pitchFamily="18" charset="0"/>
                  <a:ea typeface="Times New Roman" panose="02020603050405020304" pitchFamily="18" charset="0"/>
                </a:rPr>
                <a:t> </a:t>
              </a:r>
              <a:r>
                <a:rPr lang="en-US" sz="3200" dirty="0" err="1">
                  <a:solidFill>
                    <a:schemeClr val="tx1"/>
                  </a:solidFill>
                  <a:latin typeface="UTM Avo" panose="02040603050506020204" pitchFamily="18" charset="0"/>
                  <a:ea typeface="Times New Roman" panose="02020603050405020304" pitchFamily="18" charset="0"/>
                </a:rPr>
                <a:t>mưa</a:t>
              </a:r>
              <a:endParaRPr lang="en-GB" sz="3200" dirty="0">
                <a:solidFill>
                  <a:schemeClr val="tx1"/>
                </a:solidFill>
                <a:latin typeface="UTM Avo" panose="02040603050506020204" pitchFamily="18" charset="0"/>
              </a:endParaRPr>
            </a:p>
          </p:txBody>
        </p:sp>
      </p:grpSp>
    </p:spTree>
    <p:extLst>
      <p:ext uri="{BB962C8B-B14F-4D97-AF65-F5344CB8AC3E}">
        <p14:creationId xmlns:p14="http://schemas.microsoft.com/office/powerpoint/2010/main" val="20213109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arn(inVertical)">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6AA52A-2568-3B14-1382-2943F1A7FFD1}"/>
              </a:ext>
            </a:extLst>
          </p:cNvPr>
          <p:cNvPicPr>
            <a:picLocks noChangeAspect="1"/>
          </p:cNvPicPr>
          <p:nvPr/>
        </p:nvPicPr>
        <p:blipFill>
          <a:blip r:embed="rId3"/>
          <a:stretch>
            <a:fillRect/>
          </a:stretch>
        </p:blipFill>
        <p:spPr>
          <a:xfrm>
            <a:off x="0" y="-297"/>
            <a:ext cx="1142698" cy="1131385"/>
          </a:xfrm>
          <a:prstGeom prst="rect">
            <a:avLst/>
          </a:prstGeom>
        </p:spPr>
      </p:pic>
      <p:pic>
        <p:nvPicPr>
          <p:cNvPr id="22" name="Picture 21"/>
          <p:cNvPicPr>
            <a:picLocks noChangeAspect="1"/>
          </p:cNvPicPr>
          <p:nvPr/>
        </p:nvPicPr>
        <p:blipFill>
          <a:blip r:embed="rId4"/>
          <a:stretch>
            <a:fillRect/>
          </a:stretch>
        </p:blipFill>
        <p:spPr>
          <a:xfrm rot="20900627">
            <a:off x="1171468" y="2423073"/>
            <a:ext cx="6419896" cy="2638686"/>
          </a:xfrm>
          <a:prstGeom prst="rect">
            <a:avLst/>
          </a:prstGeom>
        </p:spPr>
      </p:pic>
      <p:pic>
        <p:nvPicPr>
          <p:cNvPr id="23" name="Picture 22"/>
          <p:cNvPicPr>
            <a:picLocks noChangeAspect="1"/>
          </p:cNvPicPr>
          <p:nvPr/>
        </p:nvPicPr>
        <p:blipFill rotWithShape="1">
          <a:blip r:embed="rId5"/>
          <a:srcRect r="19818" b="39869"/>
          <a:stretch/>
        </p:blipFill>
        <p:spPr>
          <a:xfrm>
            <a:off x="1166327" y="1428751"/>
            <a:ext cx="2262674" cy="1314449"/>
          </a:xfrm>
          <a:prstGeom prst="rect">
            <a:avLst/>
          </a:prstGeom>
        </p:spPr>
      </p:pic>
      <p:pic>
        <p:nvPicPr>
          <p:cNvPr id="24" name="Picture 23"/>
          <p:cNvPicPr>
            <a:picLocks noChangeAspect="1"/>
          </p:cNvPicPr>
          <p:nvPr/>
        </p:nvPicPr>
        <p:blipFill>
          <a:blip r:embed="rId6"/>
          <a:stretch>
            <a:fillRect/>
          </a:stretch>
        </p:blipFill>
        <p:spPr>
          <a:xfrm>
            <a:off x="3238316" y="234195"/>
            <a:ext cx="2286198" cy="1396105"/>
          </a:xfrm>
          <a:prstGeom prst="rect">
            <a:avLst/>
          </a:prstGeom>
        </p:spPr>
      </p:pic>
      <p:pic>
        <p:nvPicPr>
          <p:cNvPr id="25" name="Picture 24"/>
          <p:cNvPicPr>
            <a:picLocks noChangeAspect="1"/>
          </p:cNvPicPr>
          <p:nvPr/>
        </p:nvPicPr>
        <p:blipFill>
          <a:blip r:embed="rId7"/>
          <a:stretch>
            <a:fillRect/>
          </a:stretch>
        </p:blipFill>
        <p:spPr>
          <a:xfrm>
            <a:off x="4556626" y="4723419"/>
            <a:ext cx="2213040" cy="646232"/>
          </a:xfrm>
          <a:prstGeom prst="rect">
            <a:avLst/>
          </a:prstGeom>
        </p:spPr>
      </p:pic>
    </p:spTree>
    <p:extLst>
      <p:ext uri="{BB962C8B-B14F-4D97-AF65-F5344CB8AC3E}">
        <p14:creationId xmlns:p14="http://schemas.microsoft.com/office/powerpoint/2010/main" val="1693592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ircle(in)">
                                      <p:cBhvr>
                                        <p:cTn id="13" dur="20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22"/>
                                        </p:tgtEl>
                                        <p:attrNameLst>
                                          <p:attrName>r</p:attrName>
                                        </p:attrNameLst>
                                      </p:cBhvr>
                                    </p:animRot>
                                    <p:animRot by="-240000">
                                      <p:cBhvr>
                                        <p:cTn id="18" dur="200" fill="hold">
                                          <p:stCondLst>
                                            <p:cond delay="200"/>
                                          </p:stCondLst>
                                        </p:cTn>
                                        <p:tgtEl>
                                          <p:spTgt spid="22"/>
                                        </p:tgtEl>
                                        <p:attrNameLst>
                                          <p:attrName>r</p:attrName>
                                        </p:attrNameLst>
                                      </p:cBhvr>
                                    </p:animRot>
                                    <p:animRot by="240000">
                                      <p:cBhvr>
                                        <p:cTn id="19" dur="200" fill="hold">
                                          <p:stCondLst>
                                            <p:cond delay="400"/>
                                          </p:stCondLst>
                                        </p:cTn>
                                        <p:tgtEl>
                                          <p:spTgt spid="22"/>
                                        </p:tgtEl>
                                        <p:attrNameLst>
                                          <p:attrName>r</p:attrName>
                                        </p:attrNameLst>
                                      </p:cBhvr>
                                    </p:animRot>
                                    <p:animRot by="-240000">
                                      <p:cBhvr>
                                        <p:cTn id="20" dur="200" fill="hold">
                                          <p:stCondLst>
                                            <p:cond delay="600"/>
                                          </p:stCondLst>
                                        </p:cTn>
                                        <p:tgtEl>
                                          <p:spTgt spid="22"/>
                                        </p:tgtEl>
                                        <p:attrNameLst>
                                          <p:attrName>r</p:attrName>
                                        </p:attrNameLst>
                                      </p:cBhvr>
                                    </p:animRot>
                                    <p:animRot by="120000">
                                      <p:cBhvr>
                                        <p:cTn id="21" dur="200" fill="hold">
                                          <p:stCondLst>
                                            <p:cond delay="800"/>
                                          </p:stCondLst>
                                        </p:cTn>
                                        <p:tgtEl>
                                          <p:spTgt spid="22"/>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23"/>
                                        </p:tgtEl>
                                        <p:attrNameLst>
                                          <p:attrName>r</p:attrName>
                                        </p:attrNameLst>
                                      </p:cBhvr>
                                    </p:animRot>
                                    <p:animRot by="-240000">
                                      <p:cBhvr>
                                        <p:cTn id="24" dur="200" fill="hold">
                                          <p:stCondLst>
                                            <p:cond delay="200"/>
                                          </p:stCondLst>
                                        </p:cTn>
                                        <p:tgtEl>
                                          <p:spTgt spid="23"/>
                                        </p:tgtEl>
                                        <p:attrNameLst>
                                          <p:attrName>r</p:attrName>
                                        </p:attrNameLst>
                                      </p:cBhvr>
                                    </p:animRot>
                                    <p:animRot by="240000">
                                      <p:cBhvr>
                                        <p:cTn id="25" dur="200" fill="hold">
                                          <p:stCondLst>
                                            <p:cond delay="400"/>
                                          </p:stCondLst>
                                        </p:cTn>
                                        <p:tgtEl>
                                          <p:spTgt spid="23"/>
                                        </p:tgtEl>
                                        <p:attrNameLst>
                                          <p:attrName>r</p:attrName>
                                        </p:attrNameLst>
                                      </p:cBhvr>
                                    </p:animRot>
                                    <p:animRot by="-240000">
                                      <p:cBhvr>
                                        <p:cTn id="26" dur="200" fill="hold">
                                          <p:stCondLst>
                                            <p:cond delay="600"/>
                                          </p:stCondLst>
                                        </p:cTn>
                                        <p:tgtEl>
                                          <p:spTgt spid="23"/>
                                        </p:tgtEl>
                                        <p:attrNameLst>
                                          <p:attrName>r</p:attrName>
                                        </p:attrNameLst>
                                      </p:cBhvr>
                                    </p:animRot>
                                    <p:animRot by="120000">
                                      <p:cBhvr>
                                        <p:cTn id="27" dur="200" fill="hold">
                                          <p:stCondLst>
                                            <p:cond delay="800"/>
                                          </p:stCondLst>
                                        </p:cTn>
                                        <p:tgtEl>
                                          <p:spTgt spid="23"/>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25"/>
                                        </p:tgtEl>
                                        <p:attrNameLst>
                                          <p:attrName>r</p:attrName>
                                        </p:attrNameLst>
                                      </p:cBhvr>
                                    </p:animRot>
                                    <p:animRot by="-240000">
                                      <p:cBhvr>
                                        <p:cTn id="30" dur="200" fill="hold">
                                          <p:stCondLst>
                                            <p:cond delay="200"/>
                                          </p:stCondLst>
                                        </p:cTn>
                                        <p:tgtEl>
                                          <p:spTgt spid="25"/>
                                        </p:tgtEl>
                                        <p:attrNameLst>
                                          <p:attrName>r</p:attrName>
                                        </p:attrNameLst>
                                      </p:cBhvr>
                                    </p:animRot>
                                    <p:animRot by="240000">
                                      <p:cBhvr>
                                        <p:cTn id="31" dur="200" fill="hold">
                                          <p:stCondLst>
                                            <p:cond delay="400"/>
                                          </p:stCondLst>
                                        </p:cTn>
                                        <p:tgtEl>
                                          <p:spTgt spid="25"/>
                                        </p:tgtEl>
                                        <p:attrNameLst>
                                          <p:attrName>r</p:attrName>
                                        </p:attrNameLst>
                                      </p:cBhvr>
                                    </p:animRot>
                                    <p:animRot by="-240000">
                                      <p:cBhvr>
                                        <p:cTn id="32" dur="200" fill="hold">
                                          <p:stCondLst>
                                            <p:cond delay="600"/>
                                          </p:stCondLst>
                                        </p:cTn>
                                        <p:tgtEl>
                                          <p:spTgt spid="25"/>
                                        </p:tgtEl>
                                        <p:attrNameLst>
                                          <p:attrName>r</p:attrName>
                                        </p:attrNameLst>
                                      </p:cBhvr>
                                    </p:animRot>
                                    <p:animRot by="120000">
                                      <p:cBhvr>
                                        <p:cTn id="33"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5278" y="0"/>
            <a:ext cx="12303889" cy="6956384"/>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88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1" y="0"/>
            <a:ext cx="3492676" cy="943898"/>
            <a:chOff x="806" y="464576"/>
            <a:chExt cx="12004380" cy="6754760"/>
          </a:xfrm>
          <a:solidFill>
            <a:schemeClr val="bg1"/>
          </a:solidFill>
        </p:grpSpPr>
        <p:sp>
          <p:nvSpPr>
            <p:cNvPr id="12"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extBox 14"/>
          <p:cNvSpPr txBox="1"/>
          <p:nvPr/>
        </p:nvSpPr>
        <p:spPr>
          <a:xfrm>
            <a:off x="115339" y="91953"/>
            <a:ext cx="3334870" cy="769441"/>
          </a:xfrm>
          <a:prstGeom prst="rect">
            <a:avLst/>
          </a:prstGeom>
          <a:noFill/>
        </p:spPr>
        <p:txBody>
          <a:bodyPr wrap="square" rtlCol="0">
            <a:spAutoFit/>
          </a:bodyPr>
          <a:lstStyle/>
          <a:p>
            <a:r>
              <a:rPr lang="en-GB" sz="4400" dirty="0" err="1">
                <a:solidFill>
                  <a:schemeClr val="accent6">
                    <a:lumMod val="50000"/>
                  </a:schemeClr>
                </a:solidFill>
                <a:latin typeface="UVF Chopin Script" panose="02000505090000020004" pitchFamily="2" charset="0"/>
              </a:rPr>
              <a:t>Đọc</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nối</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tiếp</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câu</a:t>
            </a:r>
            <a:endParaRPr lang="en-GB" sz="4400" dirty="0">
              <a:solidFill>
                <a:schemeClr val="accent6">
                  <a:lumMod val="50000"/>
                </a:schemeClr>
              </a:solidFill>
              <a:latin typeface="UVF Chopin Script" panose="02000505090000020004" pitchFamily="2" charset="0"/>
            </a:endParaRPr>
          </a:p>
        </p:txBody>
      </p:sp>
      <p:grpSp>
        <p:nvGrpSpPr>
          <p:cNvPr id="16" name="Group 15"/>
          <p:cNvGrpSpPr/>
          <p:nvPr/>
        </p:nvGrpSpPr>
        <p:grpSpPr>
          <a:xfrm>
            <a:off x="3471173" y="27822"/>
            <a:ext cx="5459895" cy="943898"/>
            <a:chOff x="3471173" y="27822"/>
            <a:chExt cx="5459895" cy="943898"/>
          </a:xfrm>
        </p:grpSpPr>
        <p:grpSp>
          <p:nvGrpSpPr>
            <p:cNvPr id="17" name="Group 16"/>
            <p:cNvGrpSpPr/>
            <p:nvPr/>
          </p:nvGrpSpPr>
          <p:grpSpPr>
            <a:xfrm>
              <a:off x="3680749" y="27822"/>
              <a:ext cx="5173884" cy="943898"/>
              <a:chOff x="806" y="464576"/>
              <a:chExt cx="12004380" cy="6754760"/>
            </a:xfrm>
            <a:solidFill>
              <a:schemeClr val="bg1"/>
            </a:solidFill>
          </p:grpSpPr>
          <p:sp>
            <p:nvSpPr>
              <p:cNvPr id="19"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a:blip r:embed="rId3"/>
            <a:stretch>
              <a:fillRect/>
            </a:stretch>
          </p:blipFill>
          <p:spPr>
            <a:xfrm>
              <a:off x="3471173" y="224535"/>
              <a:ext cx="5459895" cy="531735"/>
            </a:xfrm>
            <a:prstGeom prst="rect">
              <a:avLst/>
            </a:prstGeom>
          </p:spPr>
        </p:pic>
      </p:grpSp>
      <p:sp>
        <p:nvSpPr>
          <p:cNvPr id="3" name="Rectangle 2"/>
          <p:cNvSpPr/>
          <p:nvPr/>
        </p:nvSpPr>
        <p:spPr>
          <a:xfrm>
            <a:off x="332497" y="1227554"/>
            <a:ext cx="11295395" cy="1200329"/>
          </a:xfrm>
          <a:prstGeom prst="rect">
            <a:avLst/>
          </a:prstGeom>
        </p:spPr>
        <p:txBody>
          <a:bodyPr wrap="square">
            <a:spAutoFit/>
          </a:bodyPr>
          <a:lstStyle/>
          <a:p>
            <a:pPr algn="just">
              <a:spcAft>
                <a:spcPts val="0"/>
              </a:spcAft>
            </a:pPr>
            <a:r>
              <a:rPr lang="en-US" sz="3600" dirty="0" err="1">
                <a:solidFill>
                  <a:srgbClr val="C00000"/>
                </a:solidFill>
                <a:latin typeface="UTM Avo" panose="02040603050506020204" pitchFamily="18" charset="0"/>
                <a:ea typeface="Times New Roman" panose="02020603050405020304" pitchFamily="18" charset="0"/>
              </a:rPr>
              <a:t>Câu</a:t>
            </a:r>
            <a:r>
              <a:rPr lang="en-US" sz="3600" dirty="0">
                <a:solidFill>
                  <a:srgbClr val="C00000"/>
                </a:solidFill>
                <a:latin typeface="UTM Avo" panose="02040603050506020204" pitchFamily="18" charset="0"/>
                <a:ea typeface="Times New Roman" panose="02020603050405020304" pitchFamily="18" charset="0"/>
              </a:rPr>
              <a:t> 3: </a:t>
            </a:r>
            <a:r>
              <a:rPr lang="en-US" sz="3600" dirty="0" err="1">
                <a:solidFill>
                  <a:srgbClr val="C00000"/>
                </a:solidFill>
                <a:latin typeface="UTM Avo" panose="02040603050506020204" pitchFamily="18" charset="0"/>
                <a:ea typeface="Times New Roman" panose="02020603050405020304" pitchFamily="18" charset="0"/>
              </a:rPr>
              <a:t>Vì</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sao</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các</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bạn</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nhỏ</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không</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nghỉ</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một</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buổi</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học</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nào</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kể</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cả</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khi</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trời</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mưa</a:t>
            </a:r>
            <a:r>
              <a:rPr lang="en-US" sz="3600" dirty="0">
                <a:solidFill>
                  <a:srgbClr val="C00000"/>
                </a:solidFill>
                <a:latin typeface="UTM Avo" panose="02040603050506020204" pitchFamily="18" charset="0"/>
                <a:ea typeface="Times New Roman" panose="02020603050405020304" pitchFamily="18" charset="0"/>
              </a:rPr>
              <a:t> </a:t>
            </a:r>
            <a:r>
              <a:rPr lang="en-US" sz="3600" dirty="0" err="1">
                <a:solidFill>
                  <a:srgbClr val="C00000"/>
                </a:solidFill>
                <a:latin typeface="UTM Avo" panose="02040603050506020204" pitchFamily="18" charset="0"/>
                <a:ea typeface="Times New Roman" panose="02020603050405020304" pitchFamily="18" charset="0"/>
              </a:rPr>
              <a:t>rét</a:t>
            </a:r>
            <a:r>
              <a:rPr lang="en-US" sz="3600" dirty="0">
                <a:solidFill>
                  <a:srgbClr val="C00000"/>
                </a:solidFill>
                <a:latin typeface="UTM Avo" panose="02040603050506020204" pitchFamily="18" charset="0"/>
                <a:ea typeface="Times New Roman" panose="02020603050405020304" pitchFamily="18" charset="0"/>
              </a:rPr>
              <a:t>?</a:t>
            </a:r>
            <a:endParaRPr lang="en-GB" sz="3200" dirty="0">
              <a:solidFill>
                <a:srgbClr val="C00000"/>
              </a:solidFill>
              <a:effectLst/>
              <a:latin typeface="UTM Avo" panose="02040603050506020204" pitchFamily="18" charset="0"/>
              <a:ea typeface="Times New Roman" panose="02020603050405020304" pitchFamily="18" charset="0"/>
            </a:endParaRPr>
          </a:p>
        </p:txBody>
      </p:sp>
      <p:grpSp>
        <p:nvGrpSpPr>
          <p:cNvPr id="22" name="Group 21"/>
          <p:cNvGrpSpPr/>
          <p:nvPr/>
        </p:nvGrpSpPr>
        <p:grpSpPr>
          <a:xfrm>
            <a:off x="1964033" y="2879373"/>
            <a:ext cx="8423493" cy="2482161"/>
            <a:chOff x="556734" y="4196948"/>
            <a:chExt cx="3514801" cy="2102640"/>
          </a:xfrm>
        </p:grpSpPr>
        <p:sp>
          <p:nvSpPr>
            <p:cNvPr id="23" name="Rectangle 8"/>
            <p:cNvSpPr/>
            <p:nvPr/>
          </p:nvSpPr>
          <p:spPr>
            <a:xfrm>
              <a:off x="633192" y="4400550"/>
              <a:ext cx="3361886" cy="1749067"/>
            </a:xfrm>
            <a:custGeom>
              <a:avLst/>
              <a:gdLst>
                <a:gd name="connsiteX0" fmla="*/ 0 w 3230098"/>
                <a:gd name="connsiteY0" fmla="*/ 0 h 1569660"/>
                <a:gd name="connsiteX1" fmla="*/ 3230098 w 3230098"/>
                <a:gd name="connsiteY1" fmla="*/ 0 h 1569660"/>
                <a:gd name="connsiteX2" fmla="*/ 3230098 w 3230098"/>
                <a:gd name="connsiteY2" fmla="*/ 1569660 h 1569660"/>
                <a:gd name="connsiteX3" fmla="*/ 0 w 3230098"/>
                <a:gd name="connsiteY3" fmla="*/ 1569660 h 1569660"/>
                <a:gd name="connsiteX4" fmla="*/ 0 w 3230098"/>
                <a:gd name="connsiteY4" fmla="*/ 0 h 1569660"/>
                <a:gd name="connsiteX0" fmla="*/ 90308 w 3320406"/>
                <a:gd name="connsiteY0" fmla="*/ 0 h 1569660"/>
                <a:gd name="connsiteX1" fmla="*/ 3320406 w 3320406"/>
                <a:gd name="connsiteY1" fmla="*/ 0 h 1569660"/>
                <a:gd name="connsiteX2" fmla="*/ 3320406 w 3320406"/>
                <a:gd name="connsiteY2" fmla="*/ 1569660 h 1569660"/>
                <a:gd name="connsiteX3" fmla="*/ 90308 w 3320406"/>
                <a:gd name="connsiteY3" fmla="*/ 1569660 h 1569660"/>
                <a:gd name="connsiteX4" fmla="*/ 0 w 3320406"/>
                <a:gd name="connsiteY4" fmla="*/ 306805 h 1569660"/>
                <a:gd name="connsiteX5" fmla="*/ 90308 w 3320406"/>
                <a:gd name="connsiteY5" fmla="*/ 0 h 1569660"/>
                <a:gd name="connsiteX0" fmla="*/ 90308 w 3320406"/>
                <a:gd name="connsiteY0" fmla="*/ 107533 h 1677193"/>
                <a:gd name="connsiteX1" fmla="*/ 1557337 w 3320406"/>
                <a:gd name="connsiteY1" fmla="*/ 0 h 1677193"/>
                <a:gd name="connsiteX2" fmla="*/ 3320406 w 3320406"/>
                <a:gd name="connsiteY2" fmla="*/ 107533 h 1677193"/>
                <a:gd name="connsiteX3" fmla="*/ 3320406 w 3320406"/>
                <a:gd name="connsiteY3" fmla="*/ 1677193 h 1677193"/>
                <a:gd name="connsiteX4" fmla="*/ 90308 w 3320406"/>
                <a:gd name="connsiteY4" fmla="*/ 1677193 h 1677193"/>
                <a:gd name="connsiteX5" fmla="*/ 0 w 3320406"/>
                <a:gd name="connsiteY5" fmla="*/ 414338 h 1677193"/>
                <a:gd name="connsiteX6" fmla="*/ 90308 w 3320406"/>
                <a:gd name="connsiteY6" fmla="*/ 107533 h 1677193"/>
                <a:gd name="connsiteX0" fmla="*/ 90308 w 3320406"/>
                <a:gd name="connsiteY0" fmla="*/ 107533 h 1677193"/>
                <a:gd name="connsiteX1" fmla="*/ 1557337 w 3320406"/>
                <a:gd name="connsiteY1" fmla="*/ 0 h 1677193"/>
                <a:gd name="connsiteX2" fmla="*/ 3291831 w 3320406"/>
                <a:gd name="connsiteY2" fmla="*/ 78958 h 1677193"/>
                <a:gd name="connsiteX3" fmla="*/ 3320406 w 3320406"/>
                <a:gd name="connsiteY3" fmla="*/ 1677193 h 1677193"/>
                <a:gd name="connsiteX4" fmla="*/ 90308 w 3320406"/>
                <a:gd name="connsiteY4" fmla="*/ 1677193 h 1677193"/>
                <a:gd name="connsiteX5" fmla="*/ 0 w 3320406"/>
                <a:gd name="connsiteY5" fmla="*/ 414338 h 1677193"/>
                <a:gd name="connsiteX6" fmla="*/ 90308 w 3320406"/>
                <a:gd name="connsiteY6" fmla="*/ 107533 h 1677193"/>
                <a:gd name="connsiteX0" fmla="*/ 90308 w 3359056"/>
                <a:gd name="connsiteY0" fmla="*/ 107533 h 1677193"/>
                <a:gd name="connsiteX1" fmla="*/ 1557337 w 3359056"/>
                <a:gd name="connsiteY1" fmla="*/ 0 h 1677193"/>
                <a:gd name="connsiteX2" fmla="*/ 3291831 w 3359056"/>
                <a:gd name="connsiteY2" fmla="*/ 78958 h 1677193"/>
                <a:gd name="connsiteX3" fmla="*/ 3320406 w 3359056"/>
                <a:gd name="connsiteY3" fmla="*/ 1677193 h 1677193"/>
                <a:gd name="connsiteX4" fmla="*/ 90308 w 3359056"/>
                <a:gd name="connsiteY4" fmla="*/ 1677193 h 1677193"/>
                <a:gd name="connsiteX5" fmla="*/ 0 w 3359056"/>
                <a:gd name="connsiteY5" fmla="*/ 414338 h 1677193"/>
                <a:gd name="connsiteX6" fmla="*/ 90308 w 3359056"/>
                <a:gd name="connsiteY6" fmla="*/ 107533 h 1677193"/>
                <a:gd name="connsiteX0" fmla="*/ 90308 w 3359056"/>
                <a:gd name="connsiteY0" fmla="*/ 107533 h 1677193"/>
                <a:gd name="connsiteX1" fmla="*/ 1557337 w 3359056"/>
                <a:gd name="connsiteY1" fmla="*/ 0 h 1677193"/>
                <a:gd name="connsiteX2" fmla="*/ 3291831 w 3359056"/>
                <a:gd name="connsiteY2" fmla="*/ 78958 h 1677193"/>
                <a:gd name="connsiteX3" fmla="*/ 3320406 w 3359056"/>
                <a:gd name="connsiteY3" fmla="*/ 1677193 h 1677193"/>
                <a:gd name="connsiteX4" fmla="*/ 90308 w 3359056"/>
                <a:gd name="connsiteY4" fmla="*/ 1677193 h 1677193"/>
                <a:gd name="connsiteX5" fmla="*/ 0 w 3359056"/>
                <a:gd name="connsiteY5" fmla="*/ 414338 h 1677193"/>
                <a:gd name="connsiteX6" fmla="*/ 90308 w 3359056"/>
                <a:gd name="connsiteY6" fmla="*/ 107533 h 1677193"/>
                <a:gd name="connsiteX0" fmla="*/ 90308 w 3359056"/>
                <a:gd name="connsiteY0" fmla="*/ 107533 h 1677193"/>
                <a:gd name="connsiteX1" fmla="*/ 1557337 w 3359056"/>
                <a:gd name="connsiteY1" fmla="*/ 0 h 1677193"/>
                <a:gd name="connsiteX2" fmla="*/ 3291831 w 3359056"/>
                <a:gd name="connsiteY2" fmla="*/ 7521 h 1677193"/>
                <a:gd name="connsiteX3" fmla="*/ 3320406 w 3359056"/>
                <a:gd name="connsiteY3" fmla="*/ 1677193 h 1677193"/>
                <a:gd name="connsiteX4" fmla="*/ 90308 w 3359056"/>
                <a:gd name="connsiteY4" fmla="*/ 1677193 h 1677193"/>
                <a:gd name="connsiteX5" fmla="*/ 0 w 3359056"/>
                <a:gd name="connsiteY5" fmla="*/ 414338 h 1677193"/>
                <a:gd name="connsiteX6" fmla="*/ 90308 w 3359056"/>
                <a:gd name="connsiteY6" fmla="*/ 107533 h 1677193"/>
                <a:gd name="connsiteX0" fmla="*/ 90308 w 3593410"/>
                <a:gd name="connsiteY0" fmla="*/ 107533 h 1677193"/>
                <a:gd name="connsiteX1" fmla="*/ 1557337 w 3593410"/>
                <a:gd name="connsiteY1" fmla="*/ 0 h 1677193"/>
                <a:gd name="connsiteX2" fmla="*/ 3291831 w 3593410"/>
                <a:gd name="connsiteY2" fmla="*/ 7521 h 1677193"/>
                <a:gd name="connsiteX3" fmla="*/ 3429000 w 3593410"/>
                <a:gd name="connsiteY3" fmla="*/ 1214439 h 1677193"/>
                <a:gd name="connsiteX4" fmla="*/ 3320406 w 3593410"/>
                <a:gd name="connsiteY4" fmla="*/ 1677193 h 1677193"/>
                <a:gd name="connsiteX5" fmla="*/ 90308 w 3593410"/>
                <a:gd name="connsiteY5" fmla="*/ 1677193 h 1677193"/>
                <a:gd name="connsiteX6" fmla="*/ 0 w 3593410"/>
                <a:gd name="connsiteY6" fmla="*/ 414338 h 1677193"/>
                <a:gd name="connsiteX7" fmla="*/ 90308 w 3593410"/>
                <a:gd name="connsiteY7" fmla="*/ 107533 h 1677193"/>
                <a:gd name="connsiteX0" fmla="*/ 90308 w 3469564"/>
                <a:gd name="connsiteY0" fmla="*/ 107533 h 1757699"/>
                <a:gd name="connsiteX1" fmla="*/ 1557337 w 3469564"/>
                <a:gd name="connsiteY1" fmla="*/ 0 h 1757699"/>
                <a:gd name="connsiteX2" fmla="*/ 3291831 w 3469564"/>
                <a:gd name="connsiteY2" fmla="*/ 7521 h 1757699"/>
                <a:gd name="connsiteX3" fmla="*/ 3429000 w 3469564"/>
                <a:gd name="connsiteY3" fmla="*/ 1214439 h 1757699"/>
                <a:gd name="connsiteX4" fmla="*/ 3320406 w 3469564"/>
                <a:gd name="connsiteY4" fmla="*/ 1677193 h 1757699"/>
                <a:gd name="connsiteX5" fmla="*/ 2100262 w 3469564"/>
                <a:gd name="connsiteY5" fmla="*/ 1757364 h 1757699"/>
                <a:gd name="connsiteX6" fmla="*/ 90308 w 3469564"/>
                <a:gd name="connsiteY6" fmla="*/ 1677193 h 1757699"/>
                <a:gd name="connsiteX7" fmla="*/ 0 w 3469564"/>
                <a:gd name="connsiteY7" fmla="*/ 414338 h 1757699"/>
                <a:gd name="connsiteX8" fmla="*/ 90308 w 3469564"/>
                <a:gd name="connsiteY8" fmla="*/ 107533 h 1757699"/>
                <a:gd name="connsiteX0" fmla="*/ 90308 w 3469564"/>
                <a:gd name="connsiteY0" fmla="*/ 107533 h 1816126"/>
                <a:gd name="connsiteX1" fmla="*/ 1557337 w 3469564"/>
                <a:gd name="connsiteY1" fmla="*/ 0 h 1816126"/>
                <a:gd name="connsiteX2" fmla="*/ 3291831 w 3469564"/>
                <a:gd name="connsiteY2" fmla="*/ 7521 h 1816126"/>
                <a:gd name="connsiteX3" fmla="*/ 3429000 w 3469564"/>
                <a:gd name="connsiteY3" fmla="*/ 1214439 h 1816126"/>
                <a:gd name="connsiteX4" fmla="*/ 3320406 w 3469564"/>
                <a:gd name="connsiteY4" fmla="*/ 1677193 h 1816126"/>
                <a:gd name="connsiteX5" fmla="*/ 2100262 w 3469564"/>
                <a:gd name="connsiteY5" fmla="*/ 1757364 h 1816126"/>
                <a:gd name="connsiteX6" fmla="*/ 300037 w 3469564"/>
                <a:gd name="connsiteY6" fmla="*/ 1814514 h 1816126"/>
                <a:gd name="connsiteX7" fmla="*/ 90308 w 3469564"/>
                <a:gd name="connsiteY7" fmla="*/ 1677193 h 1816126"/>
                <a:gd name="connsiteX8" fmla="*/ 0 w 3469564"/>
                <a:gd name="connsiteY8" fmla="*/ 414338 h 1816126"/>
                <a:gd name="connsiteX9" fmla="*/ 90308 w 3469564"/>
                <a:gd name="connsiteY9" fmla="*/ 107533 h 1816126"/>
                <a:gd name="connsiteX0" fmla="*/ 128629 w 3507885"/>
                <a:gd name="connsiteY0" fmla="*/ 107533 h 1816126"/>
                <a:gd name="connsiteX1" fmla="*/ 1595658 w 3507885"/>
                <a:gd name="connsiteY1" fmla="*/ 0 h 1816126"/>
                <a:gd name="connsiteX2" fmla="*/ 3330152 w 3507885"/>
                <a:gd name="connsiteY2" fmla="*/ 7521 h 1816126"/>
                <a:gd name="connsiteX3" fmla="*/ 3467321 w 3507885"/>
                <a:gd name="connsiteY3" fmla="*/ 1214439 h 1816126"/>
                <a:gd name="connsiteX4" fmla="*/ 3358727 w 3507885"/>
                <a:gd name="connsiteY4" fmla="*/ 1677193 h 1816126"/>
                <a:gd name="connsiteX5" fmla="*/ 2138583 w 3507885"/>
                <a:gd name="connsiteY5" fmla="*/ 1757364 h 1816126"/>
                <a:gd name="connsiteX6" fmla="*/ 338358 w 3507885"/>
                <a:gd name="connsiteY6" fmla="*/ 1814514 h 1816126"/>
                <a:gd name="connsiteX7" fmla="*/ 41 w 3507885"/>
                <a:gd name="connsiteY7" fmla="*/ 1677193 h 1816126"/>
                <a:gd name="connsiteX8" fmla="*/ 38321 w 3507885"/>
                <a:gd name="connsiteY8" fmla="*/ 414338 h 1816126"/>
                <a:gd name="connsiteX9" fmla="*/ 128629 w 3507885"/>
                <a:gd name="connsiteY9" fmla="*/ 107533 h 181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7885" h="1816126">
                  <a:moveTo>
                    <a:pt x="128629" y="107533"/>
                  </a:moveTo>
                  <a:cubicBezTo>
                    <a:pt x="603351" y="105026"/>
                    <a:pt x="1120936" y="2507"/>
                    <a:pt x="1595658" y="0"/>
                  </a:cubicBezTo>
                  <a:lnTo>
                    <a:pt x="3330152" y="7521"/>
                  </a:lnTo>
                  <a:cubicBezTo>
                    <a:pt x="3625427" y="202784"/>
                    <a:pt x="3462559" y="936160"/>
                    <a:pt x="3467321" y="1214439"/>
                  </a:cubicBezTo>
                  <a:cubicBezTo>
                    <a:pt x="3472084" y="1492718"/>
                    <a:pt x="3563514" y="1603374"/>
                    <a:pt x="3358727" y="1677193"/>
                  </a:cubicBezTo>
                  <a:cubicBezTo>
                    <a:pt x="2985350" y="1670579"/>
                    <a:pt x="2511960" y="1763978"/>
                    <a:pt x="2138583" y="1757364"/>
                  </a:cubicBezTo>
                  <a:cubicBezTo>
                    <a:pt x="1543271" y="1743076"/>
                    <a:pt x="933670" y="1828802"/>
                    <a:pt x="338358" y="1814514"/>
                  </a:cubicBezTo>
                  <a:lnTo>
                    <a:pt x="41" y="1677193"/>
                  </a:lnTo>
                  <a:cubicBezTo>
                    <a:pt x="-1487" y="1232429"/>
                    <a:pt x="39849" y="859102"/>
                    <a:pt x="38321" y="414338"/>
                  </a:cubicBezTo>
                  <a:lnTo>
                    <a:pt x="128629" y="107533"/>
                  </a:lnTo>
                  <a:close/>
                </a:path>
              </a:pathLst>
            </a:custGeom>
            <a:ln w="34925">
              <a:noFill/>
              <a:prstDash val="dash"/>
            </a:ln>
          </p:spPr>
          <p:txBody>
            <a:bodyPr wrap="square" tIns="72000" bIns="144000">
              <a:spAutoFit/>
            </a:bodyPr>
            <a:lstStyle/>
            <a:p>
              <a:pPr algn="ctr"/>
              <a:r>
                <a:rPr lang="en-GB" sz="4000" dirty="0" err="1">
                  <a:solidFill>
                    <a:schemeClr val="accent5">
                      <a:lumMod val="50000"/>
                    </a:schemeClr>
                  </a:solidFill>
                  <a:latin typeface="UTM Avo" panose="02040603050506020204" pitchFamily="18" charset="0"/>
                  <a:ea typeface="Cambria" panose="02040503050406030204" pitchFamily="18" charset="0"/>
                </a:rPr>
                <a:t>Vì</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cô</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giáo</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thường</a:t>
              </a:r>
              <a:r>
                <a:rPr lang="vi-VN" sz="4000" dirty="0">
                  <a:solidFill>
                    <a:schemeClr val="accent5">
                      <a:lumMod val="50000"/>
                    </a:schemeClr>
                  </a:solidFill>
                  <a:latin typeface="Cambria" panose="0204050305040603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đứng</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đợi</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các</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bạn</a:t>
              </a:r>
              <a:r>
                <a:rPr lang="en-GB" sz="4000" dirty="0">
                  <a:solidFill>
                    <a:schemeClr val="accent5">
                      <a:lumMod val="50000"/>
                    </a:schemeClr>
                  </a:solidFill>
                  <a:latin typeface="UTM Avo" panose="02040603050506020204" pitchFamily="18" charset="0"/>
                  <a:ea typeface="Cambria" panose="02040503050406030204" pitchFamily="18" charset="0"/>
                </a:rPr>
                <a:t> ở </a:t>
              </a:r>
              <a:r>
                <a:rPr lang="en-GB" sz="4000" dirty="0" err="1">
                  <a:solidFill>
                    <a:schemeClr val="accent5">
                      <a:lumMod val="50000"/>
                    </a:schemeClr>
                  </a:solidFill>
                  <a:latin typeface="UTM Avo" panose="02040603050506020204" pitchFamily="18" charset="0"/>
                  <a:ea typeface="Cambria" panose="02040503050406030204" pitchFamily="18" charset="0"/>
                </a:rPr>
                <a:t>những</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đoạn</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đường</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khó</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để</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đưa</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các</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bạn</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đến</a:t>
              </a:r>
              <a:r>
                <a:rPr lang="en-GB" sz="4000" dirty="0">
                  <a:solidFill>
                    <a:schemeClr val="accent5">
                      <a:lumMod val="50000"/>
                    </a:schemeClr>
                  </a:solidFill>
                  <a:latin typeface="UTM Avo" panose="02040603050506020204" pitchFamily="18" charset="0"/>
                  <a:ea typeface="Cambria" panose="02040503050406030204" pitchFamily="18" charset="0"/>
                </a:rPr>
                <a:t> </a:t>
              </a:r>
              <a:r>
                <a:rPr lang="en-GB" sz="4000" dirty="0" err="1">
                  <a:solidFill>
                    <a:schemeClr val="accent5">
                      <a:lumMod val="50000"/>
                    </a:schemeClr>
                  </a:solidFill>
                  <a:latin typeface="UTM Avo" panose="02040603050506020204" pitchFamily="18" charset="0"/>
                  <a:ea typeface="Cambria" panose="02040503050406030204" pitchFamily="18" charset="0"/>
                </a:rPr>
                <a:t>lớp</a:t>
              </a:r>
              <a:endParaRPr lang="nl-NL" sz="4000" dirty="0">
                <a:solidFill>
                  <a:schemeClr val="accent1">
                    <a:lumMod val="50000"/>
                  </a:schemeClr>
                </a:solidFill>
                <a:latin typeface="UTM Avo" panose="02040603050506020204" pitchFamily="18" charset="0"/>
                <a:ea typeface="Times New Roman" panose="02020603050405020304" pitchFamily="18" charset="0"/>
              </a:endParaRPr>
            </a:p>
          </p:txBody>
        </p:sp>
        <p:sp>
          <p:nvSpPr>
            <p:cNvPr id="24" name="Rounded Rectangle 24"/>
            <p:cNvSpPr/>
            <p:nvPr/>
          </p:nvSpPr>
          <p:spPr>
            <a:xfrm>
              <a:off x="556734" y="4196948"/>
              <a:ext cx="3514801" cy="2102640"/>
            </a:xfrm>
            <a:custGeom>
              <a:avLst/>
              <a:gdLst>
                <a:gd name="connsiteX0" fmla="*/ 0 w 3249423"/>
                <a:gd name="connsiteY0" fmla="*/ 320967 h 1925766"/>
                <a:gd name="connsiteX1" fmla="*/ 320967 w 3249423"/>
                <a:gd name="connsiteY1" fmla="*/ 0 h 1925766"/>
                <a:gd name="connsiteX2" fmla="*/ 2928456 w 3249423"/>
                <a:gd name="connsiteY2" fmla="*/ 0 h 1925766"/>
                <a:gd name="connsiteX3" fmla="*/ 3249423 w 3249423"/>
                <a:gd name="connsiteY3" fmla="*/ 320967 h 1925766"/>
                <a:gd name="connsiteX4" fmla="*/ 3249423 w 3249423"/>
                <a:gd name="connsiteY4" fmla="*/ 1604799 h 1925766"/>
                <a:gd name="connsiteX5" fmla="*/ 2928456 w 3249423"/>
                <a:gd name="connsiteY5" fmla="*/ 1925766 h 1925766"/>
                <a:gd name="connsiteX6" fmla="*/ 320967 w 3249423"/>
                <a:gd name="connsiteY6" fmla="*/ 1925766 h 1925766"/>
                <a:gd name="connsiteX7" fmla="*/ 0 w 3249423"/>
                <a:gd name="connsiteY7" fmla="*/ 1604799 h 1925766"/>
                <a:gd name="connsiteX8" fmla="*/ 0 w 3249423"/>
                <a:gd name="connsiteY8" fmla="*/ 320967 h 1925766"/>
                <a:gd name="connsiteX0" fmla="*/ 0 w 3249423"/>
                <a:gd name="connsiteY0" fmla="*/ 422178 h 2026977"/>
                <a:gd name="connsiteX1" fmla="*/ 320967 w 3249423"/>
                <a:gd name="connsiteY1" fmla="*/ 101211 h 2026977"/>
                <a:gd name="connsiteX2" fmla="*/ 1539022 w 3249423"/>
                <a:gd name="connsiteY2" fmla="*/ 0 h 2026977"/>
                <a:gd name="connsiteX3" fmla="*/ 2928456 w 3249423"/>
                <a:gd name="connsiteY3" fmla="*/ 101211 h 2026977"/>
                <a:gd name="connsiteX4" fmla="*/ 3249423 w 3249423"/>
                <a:gd name="connsiteY4" fmla="*/ 422178 h 2026977"/>
                <a:gd name="connsiteX5" fmla="*/ 3249423 w 3249423"/>
                <a:gd name="connsiteY5" fmla="*/ 1706010 h 2026977"/>
                <a:gd name="connsiteX6" fmla="*/ 2928456 w 3249423"/>
                <a:gd name="connsiteY6" fmla="*/ 2026977 h 2026977"/>
                <a:gd name="connsiteX7" fmla="*/ 320967 w 3249423"/>
                <a:gd name="connsiteY7" fmla="*/ 2026977 h 2026977"/>
                <a:gd name="connsiteX8" fmla="*/ 0 w 3249423"/>
                <a:gd name="connsiteY8" fmla="*/ 1706010 h 2026977"/>
                <a:gd name="connsiteX9" fmla="*/ 0 w 3249423"/>
                <a:gd name="connsiteY9" fmla="*/ 422178 h 2026977"/>
                <a:gd name="connsiteX0" fmla="*/ 161190 w 3410613"/>
                <a:gd name="connsiteY0" fmla="*/ 422178 h 2026977"/>
                <a:gd name="connsiteX1" fmla="*/ 482157 w 3410613"/>
                <a:gd name="connsiteY1" fmla="*/ 101211 h 2026977"/>
                <a:gd name="connsiteX2" fmla="*/ 1700212 w 3410613"/>
                <a:gd name="connsiteY2" fmla="*/ 0 h 2026977"/>
                <a:gd name="connsiteX3" fmla="*/ 3089646 w 3410613"/>
                <a:gd name="connsiteY3" fmla="*/ 101211 h 2026977"/>
                <a:gd name="connsiteX4" fmla="*/ 3410613 w 3410613"/>
                <a:gd name="connsiteY4" fmla="*/ 422178 h 2026977"/>
                <a:gd name="connsiteX5" fmla="*/ 3410613 w 3410613"/>
                <a:gd name="connsiteY5" fmla="*/ 1706010 h 2026977"/>
                <a:gd name="connsiteX6" fmla="*/ 3089646 w 3410613"/>
                <a:gd name="connsiteY6" fmla="*/ 2026977 h 2026977"/>
                <a:gd name="connsiteX7" fmla="*/ 482157 w 3410613"/>
                <a:gd name="connsiteY7" fmla="*/ 2026977 h 2026977"/>
                <a:gd name="connsiteX8" fmla="*/ 161190 w 3410613"/>
                <a:gd name="connsiteY8" fmla="*/ 1706010 h 2026977"/>
                <a:gd name="connsiteX9" fmla="*/ 0 w 3410613"/>
                <a:gd name="connsiteY9" fmla="*/ 657226 h 2026977"/>
                <a:gd name="connsiteX10" fmla="*/ 161190 w 3410613"/>
                <a:gd name="connsiteY10" fmla="*/ 422178 h 2026977"/>
                <a:gd name="connsiteX0" fmla="*/ 161190 w 3410613"/>
                <a:gd name="connsiteY0" fmla="*/ 422178 h 2085976"/>
                <a:gd name="connsiteX1" fmla="*/ 482157 w 3410613"/>
                <a:gd name="connsiteY1" fmla="*/ 101211 h 2085976"/>
                <a:gd name="connsiteX2" fmla="*/ 1700212 w 3410613"/>
                <a:gd name="connsiteY2" fmla="*/ 0 h 2085976"/>
                <a:gd name="connsiteX3" fmla="*/ 3089646 w 3410613"/>
                <a:gd name="connsiteY3" fmla="*/ 101211 h 2085976"/>
                <a:gd name="connsiteX4" fmla="*/ 3410613 w 3410613"/>
                <a:gd name="connsiteY4" fmla="*/ 422178 h 2085976"/>
                <a:gd name="connsiteX5" fmla="*/ 3410613 w 3410613"/>
                <a:gd name="connsiteY5" fmla="*/ 1706010 h 2085976"/>
                <a:gd name="connsiteX6" fmla="*/ 3089646 w 3410613"/>
                <a:gd name="connsiteY6" fmla="*/ 2026977 h 2085976"/>
                <a:gd name="connsiteX7" fmla="*/ 942975 w 3410613"/>
                <a:gd name="connsiteY7" fmla="*/ 2085976 h 2085976"/>
                <a:gd name="connsiteX8" fmla="*/ 482157 w 3410613"/>
                <a:gd name="connsiteY8" fmla="*/ 2026977 h 2085976"/>
                <a:gd name="connsiteX9" fmla="*/ 161190 w 3410613"/>
                <a:gd name="connsiteY9" fmla="*/ 1706010 h 2085976"/>
                <a:gd name="connsiteX10" fmla="*/ 0 w 3410613"/>
                <a:gd name="connsiteY10" fmla="*/ 657226 h 2085976"/>
                <a:gd name="connsiteX11" fmla="*/ 161190 w 3410613"/>
                <a:gd name="connsiteY11" fmla="*/ 422178 h 2085976"/>
                <a:gd name="connsiteX0" fmla="*/ 161190 w 3514801"/>
                <a:gd name="connsiteY0" fmla="*/ 422178 h 2085976"/>
                <a:gd name="connsiteX1" fmla="*/ 482157 w 3514801"/>
                <a:gd name="connsiteY1" fmla="*/ 101211 h 2085976"/>
                <a:gd name="connsiteX2" fmla="*/ 1700212 w 3514801"/>
                <a:gd name="connsiteY2" fmla="*/ 0 h 2085976"/>
                <a:gd name="connsiteX3" fmla="*/ 3089646 w 3514801"/>
                <a:gd name="connsiteY3" fmla="*/ 101211 h 2085976"/>
                <a:gd name="connsiteX4" fmla="*/ 3410613 w 3514801"/>
                <a:gd name="connsiteY4" fmla="*/ 422178 h 2085976"/>
                <a:gd name="connsiteX5" fmla="*/ 3514725 w 3514801"/>
                <a:gd name="connsiteY5" fmla="*/ 900112 h 2085976"/>
                <a:gd name="connsiteX6" fmla="*/ 3410613 w 3514801"/>
                <a:gd name="connsiteY6" fmla="*/ 1706010 h 2085976"/>
                <a:gd name="connsiteX7" fmla="*/ 3089646 w 3514801"/>
                <a:gd name="connsiteY7" fmla="*/ 2026977 h 2085976"/>
                <a:gd name="connsiteX8" fmla="*/ 942975 w 3514801"/>
                <a:gd name="connsiteY8" fmla="*/ 2085976 h 2085976"/>
                <a:gd name="connsiteX9" fmla="*/ 482157 w 3514801"/>
                <a:gd name="connsiteY9" fmla="*/ 2026977 h 2085976"/>
                <a:gd name="connsiteX10" fmla="*/ 161190 w 3514801"/>
                <a:gd name="connsiteY10" fmla="*/ 1706010 h 2085976"/>
                <a:gd name="connsiteX11" fmla="*/ 0 w 3514801"/>
                <a:gd name="connsiteY11" fmla="*/ 657226 h 2085976"/>
                <a:gd name="connsiteX12" fmla="*/ 161190 w 3514801"/>
                <a:gd name="connsiteY12" fmla="*/ 422178 h 2085976"/>
                <a:gd name="connsiteX0" fmla="*/ 161190 w 3514801"/>
                <a:gd name="connsiteY0" fmla="*/ 422178 h 2102640"/>
                <a:gd name="connsiteX1" fmla="*/ 482157 w 3514801"/>
                <a:gd name="connsiteY1" fmla="*/ 101211 h 2102640"/>
                <a:gd name="connsiteX2" fmla="*/ 1700212 w 3514801"/>
                <a:gd name="connsiteY2" fmla="*/ 0 h 2102640"/>
                <a:gd name="connsiteX3" fmla="*/ 3089646 w 3514801"/>
                <a:gd name="connsiteY3" fmla="*/ 101211 h 2102640"/>
                <a:gd name="connsiteX4" fmla="*/ 3410613 w 3514801"/>
                <a:gd name="connsiteY4" fmla="*/ 422178 h 2102640"/>
                <a:gd name="connsiteX5" fmla="*/ 3514725 w 3514801"/>
                <a:gd name="connsiteY5" fmla="*/ 900112 h 2102640"/>
                <a:gd name="connsiteX6" fmla="*/ 3410613 w 3514801"/>
                <a:gd name="connsiteY6" fmla="*/ 1706010 h 2102640"/>
                <a:gd name="connsiteX7" fmla="*/ 3089646 w 3514801"/>
                <a:gd name="connsiteY7" fmla="*/ 2026977 h 2102640"/>
                <a:gd name="connsiteX8" fmla="*/ 2386012 w 3514801"/>
                <a:gd name="connsiteY8" fmla="*/ 2100262 h 2102640"/>
                <a:gd name="connsiteX9" fmla="*/ 942975 w 3514801"/>
                <a:gd name="connsiteY9" fmla="*/ 2085976 h 2102640"/>
                <a:gd name="connsiteX10" fmla="*/ 482157 w 3514801"/>
                <a:gd name="connsiteY10" fmla="*/ 2026977 h 2102640"/>
                <a:gd name="connsiteX11" fmla="*/ 161190 w 3514801"/>
                <a:gd name="connsiteY11" fmla="*/ 1706010 h 2102640"/>
                <a:gd name="connsiteX12" fmla="*/ 0 w 3514801"/>
                <a:gd name="connsiteY12" fmla="*/ 657226 h 2102640"/>
                <a:gd name="connsiteX13" fmla="*/ 161190 w 3514801"/>
                <a:gd name="connsiteY13" fmla="*/ 422178 h 21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4801" h="2102640">
                  <a:moveTo>
                    <a:pt x="161190" y="422178"/>
                  </a:moveTo>
                  <a:cubicBezTo>
                    <a:pt x="161190" y="244913"/>
                    <a:pt x="304892" y="101211"/>
                    <a:pt x="482157" y="101211"/>
                  </a:cubicBezTo>
                  <a:cubicBezTo>
                    <a:pt x="897700" y="100811"/>
                    <a:pt x="1284669" y="400"/>
                    <a:pt x="1700212" y="0"/>
                  </a:cubicBezTo>
                  <a:cubicBezTo>
                    <a:pt x="2153832" y="400"/>
                    <a:pt x="2636026" y="100811"/>
                    <a:pt x="3089646" y="101211"/>
                  </a:cubicBezTo>
                  <a:cubicBezTo>
                    <a:pt x="3266911" y="101211"/>
                    <a:pt x="3410613" y="244913"/>
                    <a:pt x="3410613" y="422178"/>
                  </a:cubicBezTo>
                  <a:cubicBezTo>
                    <a:pt x="3407217" y="581489"/>
                    <a:pt x="3518121" y="740801"/>
                    <a:pt x="3514725" y="900112"/>
                  </a:cubicBezTo>
                  <a:lnTo>
                    <a:pt x="3410613" y="1706010"/>
                  </a:lnTo>
                  <a:cubicBezTo>
                    <a:pt x="3410613" y="1883275"/>
                    <a:pt x="3266911" y="2026977"/>
                    <a:pt x="3089646" y="2026977"/>
                  </a:cubicBezTo>
                  <a:cubicBezTo>
                    <a:pt x="2918879" y="2080779"/>
                    <a:pt x="2743790" y="2090429"/>
                    <a:pt x="2386012" y="2100262"/>
                  </a:cubicBezTo>
                  <a:cubicBezTo>
                    <a:pt x="2028234" y="2110095"/>
                    <a:pt x="1260284" y="2086284"/>
                    <a:pt x="942975" y="2085976"/>
                  </a:cubicBezTo>
                  <a:lnTo>
                    <a:pt x="482157" y="2026977"/>
                  </a:lnTo>
                  <a:cubicBezTo>
                    <a:pt x="304892" y="2026977"/>
                    <a:pt x="161190" y="1883275"/>
                    <a:pt x="161190" y="1706010"/>
                  </a:cubicBezTo>
                  <a:cubicBezTo>
                    <a:pt x="155085" y="1327840"/>
                    <a:pt x="6105" y="1035396"/>
                    <a:pt x="0" y="657226"/>
                  </a:cubicBezTo>
                  <a:lnTo>
                    <a:pt x="161190" y="422178"/>
                  </a:lnTo>
                  <a:close/>
                </a:path>
              </a:pathLst>
            </a:custGeom>
            <a:noFill/>
            <a:ln w="25400">
              <a:solidFill>
                <a:srgbClr val="FF79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UTM Avo" panose="02040603050506020204" pitchFamily="18" charset="0"/>
              </a:endParaRPr>
            </a:p>
          </p:txBody>
        </p:sp>
      </p:grpSp>
    </p:spTree>
    <p:extLst>
      <p:ext uri="{BB962C8B-B14F-4D97-AF65-F5344CB8AC3E}">
        <p14:creationId xmlns:p14="http://schemas.microsoft.com/office/powerpoint/2010/main" val="33302117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85278" y="0"/>
            <a:ext cx="12303889" cy="6956384"/>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88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1" y="0"/>
            <a:ext cx="3492676" cy="943898"/>
            <a:chOff x="806" y="464576"/>
            <a:chExt cx="12004380" cy="6754760"/>
          </a:xfrm>
          <a:solidFill>
            <a:schemeClr val="bg1"/>
          </a:solidFill>
        </p:grpSpPr>
        <p:sp>
          <p:nvSpPr>
            <p:cNvPr id="12"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extBox 14"/>
          <p:cNvSpPr txBox="1"/>
          <p:nvPr/>
        </p:nvSpPr>
        <p:spPr>
          <a:xfrm>
            <a:off x="115339" y="91953"/>
            <a:ext cx="3334870" cy="769441"/>
          </a:xfrm>
          <a:prstGeom prst="rect">
            <a:avLst/>
          </a:prstGeom>
          <a:noFill/>
        </p:spPr>
        <p:txBody>
          <a:bodyPr wrap="square" rtlCol="0">
            <a:spAutoFit/>
          </a:bodyPr>
          <a:lstStyle/>
          <a:p>
            <a:r>
              <a:rPr lang="en-GB" sz="4400" dirty="0" err="1">
                <a:solidFill>
                  <a:schemeClr val="accent6">
                    <a:lumMod val="50000"/>
                  </a:schemeClr>
                </a:solidFill>
                <a:latin typeface="UVF Chopin Script" panose="02000505090000020004" pitchFamily="2" charset="0"/>
              </a:rPr>
              <a:t>Đọc</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nối</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tiếp</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câu</a:t>
            </a:r>
            <a:endParaRPr lang="en-GB" sz="4400" dirty="0">
              <a:solidFill>
                <a:schemeClr val="accent6">
                  <a:lumMod val="50000"/>
                </a:schemeClr>
              </a:solidFill>
              <a:latin typeface="UVF Chopin Script" panose="02000505090000020004" pitchFamily="2" charset="0"/>
            </a:endParaRPr>
          </a:p>
        </p:txBody>
      </p:sp>
      <p:grpSp>
        <p:nvGrpSpPr>
          <p:cNvPr id="16" name="Group 15"/>
          <p:cNvGrpSpPr/>
          <p:nvPr/>
        </p:nvGrpSpPr>
        <p:grpSpPr>
          <a:xfrm>
            <a:off x="3471173" y="27822"/>
            <a:ext cx="5459895" cy="943898"/>
            <a:chOff x="3471173" y="27822"/>
            <a:chExt cx="5459895" cy="943898"/>
          </a:xfrm>
        </p:grpSpPr>
        <p:grpSp>
          <p:nvGrpSpPr>
            <p:cNvPr id="17" name="Group 16"/>
            <p:cNvGrpSpPr/>
            <p:nvPr/>
          </p:nvGrpSpPr>
          <p:grpSpPr>
            <a:xfrm>
              <a:off x="3680749" y="27822"/>
              <a:ext cx="5173884" cy="943898"/>
              <a:chOff x="806" y="464576"/>
              <a:chExt cx="12004380" cy="6754760"/>
            </a:xfrm>
            <a:solidFill>
              <a:schemeClr val="bg1"/>
            </a:solidFill>
          </p:grpSpPr>
          <p:sp>
            <p:nvSpPr>
              <p:cNvPr id="19"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a:blip r:embed="rId3"/>
            <a:stretch>
              <a:fillRect/>
            </a:stretch>
          </p:blipFill>
          <p:spPr>
            <a:xfrm>
              <a:off x="3471173" y="224535"/>
              <a:ext cx="5459895" cy="531735"/>
            </a:xfrm>
            <a:prstGeom prst="rect">
              <a:avLst/>
            </a:prstGeom>
          </p:spPr>
        </p:pic>
      </p:grpSp>
      <p:sp>
        <p:nvSpPr>
          <p:cNvPr id="3" name="Rectangle 2"/>
          <p:cNvSpPr/>
          <p:nvPr/>
        </p:nvSpPr>
        <p:spPr>
          <a:xfrm>
            <a:off x="553422" y="1222402"/>
            <a:ext cx="11295395" cy="1200329"/>
          </a:xfrm>
          <a:prstGeom prst="rect">
            <a:avLst/>
          </a:prstGeom>
        </p:spPr>
        <p:txBody>
          <a:bodyPr wrap="square">
            <a:spAutoFit/>
          </a:bodyPr>
          <a:lstStyle/>
          <a:p>
            <a:pPr algn="just">
              <a:spcAft>
                <a:spcPts val="0"/>
              </a:spcAft>
            </a:pPr>
            <a:r>
              <a:rPr lang="en-US" sz="3600">
                <a:solidFill>
                  <a:srgbClr val="C00000"/>
                </a:solidFill>
                <a:latin typeface="UTM Avo" panose="02040603050506020204" pitchFamily="18" charset="0"/>
              </a:rPr>
              <a:t>Câu 4: Theo em, bạn nhỏ có tình cảm như thế nào với cô giáo?</a:t>
            </a:r>
            <a:endParaRPr lang="en-GB" sz="5400" dirty="0">
              <a:solidFill>
                <a:srgbClr val="C00000"/>
              </a:solidFill>
              <a:effectLst/>
              <a:latin typeface="UTM Avo" panose="02040603050506020204" pitchFamily="18" charset="0"/>
              <a:ea typeface="Times New Roman" panose="02020603050405020304" pitchFamily="18" charset="0"/>
            </a:endParaRPr>
          </a:p>
        </p:txBody>
      </p:sp>
      <p:grpSp>
        <p:nvGrpSpPr>
          <p:cNvPr id="22" name="Group 21"/>
          <p:cNvGrpSpPr/>
          <p:nvPr/>
        </p:nvGrpSpPr>
        <p:grpSpPr>
          <a:xfrm>
            <a:off x="1964033" y="2879373"/>
            <a:ext cx="8423493" cy="2482161"/>
            <a:chOff x="556734" y="4196948"/>
            <a:chExt cx="3514801" cy="2102640"/>
          </a:xfrm>
        </p:grpSpPr>
        <p:sp>
          <p:nvSpPr>
            <p:cNvPr id="23" name="Rectangle 8"/>
            <p:cNvSpPr/>
            <p:nvPr/>
          </p:nvSpPr>
          <p:spPr>
            <a:xfrm>
              <a:off x="643765" y="4562567"/>
              <a:ext cx="3361886" cy="1331918"/>
            </a:xfrm>
            <a:custGeom>
              <a:avLst/>
              <a:gdLst>
                <a:gd name="connsiteX0" fmla="*/ 0 w 3230098"/>
                <a:gd name="connsiteY0" fmla="*/ 0 h 1569660"/>
                <a:gd name="connsiteX1" fmla="*/ 3230098 w 3230098"/>
                <a:gd name="connsiteY1" fmla="*/ 0 h 1569660"/>
                <a:gd name="connsiteX2" fmla="*/ 3230098 w 3230098"/>
                <a:gd name="connsiteY2" fmla="*/ 1569660 h 1569660"/>
                <a:gd name="connsiteX3" fmla="*/ 0 w 3230098"/>
                <a:gd name="connsiteY3" fmla="*/ 1569660 h 1569660"/>
                <a:gd name="connsiteX4" fmla="*/ 0 w 3230098"/>
                <a:gd name="connsiteY4" fmla="*/ 0 h 1569660"/>
                <a:gd name="connsiteX0" fmla="*/ 90308 w 3320406"/>
                <a:gd name="connsiteY0" fmla="*/ 0 h 1569660"/>
                <a:gd name="connsiteX1" fmla="*/ 3320406 w 3320406"/>
                <a:gd name="connsiteY1" fmla="*/ 0 h 1569660"/>
                <a:gd name="connsiteX2" fmla="*/ 3320406 w 3320406"/>
                <a:gd name="connsiteY2" fmla="*/ 1569660 h 1569660"/>
                <a:gd name="connsiteX3" fmla="*/ 90308 w 3320406"/>
                <a:gd name="connsiteY3" fmla="*/ 1569660 h 1569660"/>
                <a:gd name="connsiteX4" fmla="*/ 0 w 3320406"/>
                <a:gd name="connsiteY4" fmla="*/ 306805 h 1569660"/>
                <a:gd name="connsiteX5" fmla="*/ 90308 w 3320406"/>
                <a:gd name="connsiteY5" fmla="*/ 0 h 1569660"/>
                <a:gd name="connsiteX0" fmla="*/ 90308 w 3320406"/>
                <a:gd name="connsiteY0" fmla="*/ 107533 h 1677193"/>
                <a:gd name="connsiteX1" fmla="*/ 1557337 w 3320406"/>
                <a:gd name="connsiteY1" fmla="*/ 0 h 1677193"/>
                <a:gd name="connsiteX2" fmla="*/ 3320406 w 3320406"/>
                <a:gd name="connsiteY2" fmla="*/ 107533 h 1677193"/>
                <a:gd name="connsiteX3" fmla="*/ 3320406 w 3320406"/>
                <a:gd name="connsiteY3" fmla="*/ 1677193 h 1677193"/>
                <a:gd name="connsiteX4" fmla="*/ 90308 w 3320406"/>
                <a:gd name="connsiteY4" fmla="*/ 1677193 h 1677193"/>
                <a:gd name="connsiteX5" fmla="*/ 0 w 3320406"/>
                <a:gd name="connsiteY5" fmla="*/ 414338 h 1677193"/>
                <a:gd name="connsiteX6" fmla="*/ 90308 w 3320406"/>
                <a:gd name="connsiteY6" fmla="*/ 107533 h 1677193"/>
                <a:gd name="connsiteX0" fmla="*/ 90308 w 3320406"/>
                <a:gd name="connsiteY0" fmla="*/ 107533 h 1677193"/>
                <a:gd name="connsiteX1" fmla="*/ 1557337 w 3320406"/>
                <a:gd name="connsiteY1" fmla="*/ 0 h 1677193"/>
                <a:gd name="connsiteX2" fmla="*/ 3291831 w 3320406"/>
                <a:gd name="connsiteY2" fmla="*/ 78958 h 1677193"/>
                <a:gd name="connsiteX3" fmla="*/ 3320406 w 3320406"/>
                <a:gd name="connsiteY3" fmla="*/ 1677193 h 1677193"/>
                <a:gd name="connsiteX4" fmla="*/ 90308 w 3320406"/>
                <a:gd name="connsiteY4" fmla="*/ 1677193 h 1677193"/>
                <a:gd name="connsiteX5" fmla="*/ 0 w 3320406"/>
                <a:gd name="connsiteY5" fmla="*/ 414338 h 1677193"/>
                <a:gd name="connsiteX6" fmla="*/ 90308 w 3320406"/>
                <a:gd name="connsiteY6" fmla="*/ 107533 h 1677193"/>
                <a:gd name="connsiteX0" fmla="*/ 90308 w 3359056"/>
                <a:gd name="connsiteY0" fmla="*/ 107533 h 1677193"/>
                <a:gd name="connsiteX1" fmla="*/ 1557337 w 3359056"/>
                <a:gd name="connsiteY1" fmla="*/ 0 h 1677193"/>
                <a:gd name="connsiteX2" fmla="*/ 3291831 w 3359056"/>
                <a:gd name="connsiteY2" fmla="*/ 78958 h 1677193"/>
                <a:gd name="connsiteX3" fmla="*/ 3320406 w 3359056"/>
                <a:gd name="connsiteY3" fmla="*/ 1677193 h 1677193"/>
                <a:gd name="connsiteX4" fmla="*/ 90308 w 3359056"/>
                <a:gd name="connsiteY4" fmla="*/ 1677193 h 1677193"/>
                <a:gd name="connsiteX5" fmla="*/ 0 w 3359056"/>
                <a:gd name="connsiteY5" fmla="*/ 414338 h 1677193"/>
                <a:gd name="connsiteX6" fmla="*/ 90308 w 3359056"/>
                <a:gd name="connsiteY6" fmla="*/ 107533 h 1677193"/>
                <a:gd name="connsiteX0" fmla="*/ 90308 w 3359056"/>
                <a:gd name="connsiteY0" fmla="*/ 107533 h 1677193"/>
                <a:gd name="connsiteX1" fmla="*/ 1557337 w 3359056"/>
                <a:gd name="connsiteY1" fmla="*/ 0 h 1677193"/>
                <a:gd name="connsiteX2" fmla="*/ 3291831 w 3359056"/>
                <a:gd name="connsiteY2" fmla="*/ 78958 h 1677193"/>
                <a:gd name="connsiteX3" fmla="*/ 3320406 w 3359056"/>
                <a:gd name="connsiteY3" fmla="*/ 1677193 h 1677193"/>
                <a:gd name="connsiteX4" fmla="*/ 90308 w 3359056"/>
                <a:gd name="connsiteY4" fmla="*/ 1677193 h 1677193"/>
                <a:gd name="connsiteX5" fmla="*/ 0 w 3359056"/>
                <a:gd name="connsiteY5" fmla="*/ 414338 h 1677193"/>
                <a:gd name="connsiteX6" fmla="*/ 90308 w 3359056"/>
                <a:gd name="connsiteY6" fmla="*/ 107533 h 1677193"/>
                <a:gd name="connsiteX0" fmla="*/ 90308 w 3359056"/>
                <a:gd name="connsiteY0" fmla="*/ 107533 h 1677193"/>
                <a:gd name="connsiteX1" fmla="*/ 1557337 w 3359056"/>
                <a:gd name="connsiteY1" fmla="*/ 0 h 1677193"/>
                <a:gd name="connsiteX2" fmla="*/ 3291831 w 3359056"/>
                <a:gd name="connsiteY2" fmla="*/ 7521 h 1677193"/>
                <a:gd name="connsiteX3" fmla="*/ 3320406 w 3359056"/>
                <a:gd name="connsiteY3" fmla="*/ 1677193 h 1677193"/>
                <a:gd name="connsiteX4" fmla="*/ 90308 w 3359056"/>
                <a:gd name="connsiteY4" fmla="*/ 1677193 h 1677193"/>
                <a:gd name="connsiteX5" fmla="*/ 0 w 3359056"/>
                <a:gd name="connsiteY5" fmla="*/ 414338 h 1677193"/>
                <a:gd name="connsiteX6" fmla="*/ 90308 w 3359056"/>
                <a:gd name="connsiteY6" fmla="*/ 107533 h 1677193"/>
                <a:gd name="connsiteX0" fmla="*/ 90308 w 3593410"/>
                <a:gd name="connsiteY0" fmla="*/ 107533 h 1677193"/>
                <a:gd name="connsiteX1" fmla="*/ 1557337 w 3593410"/>
                <a:gd name="connsiteY1" fmla="*/ 0 h 1677193"/>
                <a:gd name="connsiteX2" fmla="*/ 3291831 w 3593410"/>
                <a:gd name="connsiteY2" fmla="*/ 7521 h 1677193"/>
                <a:gd name="connsiteX3" fmla="*/ 3429000 w 3593410"/>
                <a:gd name="connsiteY3" fmla="*/ 1214439 h 1677193"/>
                <a:gd name="connsiteX4" fmla="*/ 3320406 w 3593410"/>
                <a:gd name="connsiteY4" fmla="*/ 1677193 h 1677193"/>
                <a:gd name="connsiteX5" fmla="*/ 90308 w 3593410"/>
                <a:gd name="connsiteY5" fmla="*/ 1677193 h 1677193"/>
                <a:gd name="connsiteX6" fmla="*/ 0 w 3593410"/>
                <a:gd name="connsiteY6" fmla="*/ 414338 h 1677193"/>
                <a:gd name="connsiteX7" fmla="*/ 90308 w 3593410"/>
                <a:gd name="connsiteY7" fmla="*/ 107533 h 1677193"/>
                <a:gd name="connsiteX0" fmla="*/ 90308 w 3469564"/>
                <a:gd name="connsiteY0" fmla="*/ 107533 h 1757699"/>
                <a:gd name="connsiteX1" fmla="*/ 1557337 w 3469564"/>
                <a:gd name="connsiteY1" fmla="*/ 0 h 1757699"/>
                <a:gd name="connsiteX2" fmla="*/ 3291831 w 3469564"/>
                <a:gd name="connsiteY2" fmla="*/ 7521 h 1757699"/>
                <a:gd name="connsiteX3" fmla="*/ 3429000 w 3469564"/>
                <a:gd name="connsiteY3" fmla="*/ 1214439 h 1757699"/>
                <a:gd name="connsiteX4" fmla="*/ 3320406 w 3469564"/>
                <a:gd name="connsiteY4" fmla="*/ 1677193 h 1757699"/>
                <a:gd name="connsiteX5" fmla="*/ 2100262 w 3469564"/>
                <a:gd name="connsiteY5" fmla="*/ 1757364 h 1757699"/>
                <a:gd name="connsiteX6" fmla="*/ 90308 w 3469564"/>
                <a:gd name="connsiteY6" fmla="*/ 1677193 h 1757699"/>
                <a:gd name="connsiteX7" fmla="*/ 0 w 3469564"/>
                <a:gd name="connsiteY7" fmla="*/ 414338 h 1757699"/>
                <a:gd name="connsiteX8" fmla="*/ 90308 w 3469564"/>
                <a:gd name="connsiteY8" fmla="*/ 107533 h 1757699"/>
                <a:gd name="connsiteX0" fmla="*/ 90308 w 3469564"/>
                <a:gd name="connsiteY0" fmla="*/ 107533 h 1816126"/>
                <a:gd name="connsiteX1" fmla="*/ 1557337 w 3469564"/>
                <a:gd name="connsiteY1" fmla="*/ 0 h 1816126"/>
                <a:gd name="connsiteX2" fmla="*/ 3291831 w 3469564"/>
                <a:gd name="connsiteY2" fmla="*/ 7521 h 1816126"/>
                <a:gd name="connsiteX3" fmla="*/ 3429000 w 3469564"/>
                <a:gd name="connsiteY3" fmla="*/ 1214439 h 1816126"/>
                <a:gd name="connsiteX4" fmla="*/ 3320406 w 3469564"/>
                <a:gd name="connsiteY4" fmla="*/ 1677193 h 1816126"/>
                <a:gd name="connsiteX5" fmla="*/ 2100262 w 3469564"/>
                <a:gd name="connsiteY5" fmla="*/ 1757364 h 1816126"/>
                <a:gd name="connsiteX6" fmla="*/ 300037 w 3469564"/>
                <a:gd name="connsiteY6" fmla="*/ 1814514 h 1816126"/>
                <a:gd name="connsiteX7" fmla="*/ 90308 w 3469564"/>
                <a:gd name="connsiteY7" fmla="*/ 1677193 h 1816126"/>
                <a:gd name="connsiteX8" fmla="*/ 0 w 3469564"/>
                <a:gd name="connsiteY8" fmla="*/ 414338 h 1816126"/>
                <a:gd name="connsiteX9" fmla="*/ 90308 w 3469564"/>
                <a:gd name="connsiteY9" fmla="*/ 107533 h 1816126"/>
                <a:gd name="connsiteX0" fmla="*/ 128629 w 3507885"/>
                <a:gd name="connsiteY0" fmla="*/ 107533 h 1816126"/>
                <a:gd name="connsiteX1" fmla="*/ 1595658 w 3507885"/>
                <a:gd name="connsiteY1" fmla="*/ 0 h 1816126"/>
                <a:gd name="connsiteX2" fmla="*/ 3330152 w 3507885"/>
                <a:gd name="connsiteY2" fmla="*/ 7521 h 1816126"/>
                <a:gd name="connsiteX3" fmla="*/ 3467321 w 3507885"/>
                <a:gd name="connsiteY3" fmla="*/ 1214439 h 1816126"/>
                <a:gd name="connsiteX4" fmla="*/ 3358727 w 3507885"/>
                <a:gd name="connsiteY4" fmla="*/ 1677193 h 1816126"/>
                <a:gd name="connsiteX5" fmla="*/ 2138583 w 3507885"/>
                <a:gd name="connsiteY5" fmla="*/ 1757364 h 1816126"/>
                <a:gd name="connsiteX6" fmla="*/ 338358 w 3507885"/>
                <a:gd name="connsiteY6" fmla="*/ 1814514 h 1816126"/>
                <a:gd name="connsiteX7" fmla="*/ 41 w 3507885"/>
                <a:gd name="connsiteY7" fmla="*/ 1677193 h 1816126"/>
                <a:gd name="connsiteX8" fmla="*/ 38321 w 3507885"/>
                <a:gd name="connsiteY8" fmla="*/ 414338 h 1816126"/>
                <a:gd name="connsiteX9" fmla="*/ 128629 w 3507885"/>
                <a:gd name="connsiteY9" fmla="*/ 107533 h 181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7885" h="1816126">
                  <a:moveTo>
                    <a:pt x="128629" y="107533"/>
                  </a:moveTo>
                  <a:cubicBezTo>
                    <a:pt x="603351" y="105026"/>
                    <a:pt x="1120936" y="2507"/>
                    <a:pt x="1595658" y="0"/>
                  </a:cubicBezTo>
                  <a:lnTo>
                    <a:pt x="3330152" y="7521"/>
                  </a:lnTo>
                  <a:cubicBezTo>
                    <a:pt x="3625427" y="202784"/>
                    <a:pt x="3462559" y="936160"/>
                    <a:pt x="3467321" y="1214439"/>
                  </a:cubicBezTo>
                  <a:cubicBezTo>
                    <a:pt x="3472084" y="1492718"/>
                    <a:pt x="3563514" y="1603374"/>
                    <a:pt x="3358727" y="1677193"/>
                  </a:cubicBezTo>
                  <a:cubicBezTo>
                    <a:pt x="2985350" y="1670579"/>
                    <a:pt x="2511960" y="1763978"/>
                    <a:pt x="2138583" y="1757364"/>
                  </a:cubicBezTo>
                  <a:cubicBezTo>
                    <a:pt x="1543271" y="1743076"/>
                    <a:pt x="933670" y="1828802"/>
                    <a:pt x="338358" y="1814514"/>
                  </a:cubicBezTo>
                  <a:lnTo>
                    <a:pt x="41" y="1677193"/>
                  </a:lnTo>
                  <a:cubicBezTo>
                    <a:pt x="-1487" y="1232429"/>
                    <a:pt x="39849" y="859102"/>
                    <a:pt x="38321" y="414338"/>
                  </a:cubicBezTo>
                  <a:lnTo>
                    <a:pt x="128629" y="107533"/>
                  </a:lnTo>
                  <a:close/>
                </a:path>
              </a:pathLst>
            </a:custGeom>
            <a:ln w="34925">
              <a:noFill/>
              <a:prstDash val="dash"/>
            </a:ln>
          </p:spPr>
          <p:txBody>
            <a:bodyPr wrap="square" tIns="72000" bIns="144000">
              <a:spAutoFit/>
            </a:bodyPr>
            <a:lstStyle/>
            <a:p>
              <a:pPr algn="ctr"/>
              <a:r>
                <a:rPr lang="nl-NL" sz="4400" dirty="0">
                  <a:solidFill>
                    <a:schemeClr val="accent1">
                      <a:lumMod val="50000"/>
                    </a:schemeClr>
                  </a:solidFill>
                  <a:latin typeface="UTM Avo" panose="02040603050506020204" pitchFamily="18" charset="0"/>
                </a:rPr>
                <a:t>Các bạn rất yêu thương, quý trọng cô giáo của mình</a:t>
              </a:r>
              <a:endParaRPr lang="nl-NL" sz="8000" dirty="0">
                <a:solidFill>
                  <a:schemeClr val="accent1">
                    <a:lumMod val="50000"/>
                  </a:schemeClr>
                </a:solidFill>
                <a:latin typeface="UTM Avo" panose="02040603050506020204" pitchFamily="18" charset="0"/>
                <a:ea typeface="Times New Roman" panose="02020603050405020304" pitchFamily="18" charset="0"/>
              </a:endParaRPr>
            </a:p>
          </p:txBody>
        </p:sp>
        <p:sp>
          <p:nvSpPr>
            <p:cNvPr id="24" name="Rounded Rectangle 24"/>
            <p:cNvSpPr/>
            <p:nvPr/>
          </p:nvSpPr>
          <p:spPr>
            <a:xfrm>
              <a:off x="556734" y="4196948"/>
              <a:ext cx="3514801" cy="2102640"/>
            </a:xfrm>
            <a:custGeom>
              <a:avLst/>
              <a:gdLst>
                <a:gd name="connsiteX0" fmla="*/ 0 w 3249423"/>
                <a:gd name="connsiteY0" fmla="*/ 320967 h 1925766"/>
                <a:gd name="connsiteX1" fmla="*/ 320967 w 3249423"/>
                <a:gd name="connsiteY1" fmla="*/ 0 h 1925766"/>
                <a:gd name="connsiteX2" fmla="*/ 2928456 w 3249423"/>
                <a:gd name="connsiteY2" fmla="*/ 0 h 1925766"/>
                <a:gd name="connsiteX3" fmla="*/ 3249423 w 3249423"/>
                <a:gd name="connsiteY3" fmla="*/ 320967 h 1925766"/>
                <a:gd name="connsiteX4" fmla="*/ 3249423 w 3249423"/>
                <a:gd name="connsiteY4" fmla="*/ 1604799 h 1925766"/>
                <a:gd name="connsiteX5" fmla="*/ 2928456 w 3249423"/>
                <a:gd name="connsiteY5" fmla="*/ 1925766 h 1925766"/>
                <a:gd name="connsiteX6" fmla="*/ 320967 w 3249423"/>
                <a:gd name="connsiteY6" fmla="*/ 1925766 h 1925766"/>
                <a:gd name="connsiteX7" fmla="*/ 0 w 3249423"/>
                <a:gd name="connsiteY7" fmla="*/ 1604799 h 1925766"/>
                <a:gd name="connsiteX8" fmla="*/ 0 w 3249423"/>
                <a:gd name="connsiteY8" fmla="*/ 320967 h 1925766"/>
                <a:gd name="connsiteX0" fmla="*/ 0 w 3249423"/>
                <a:gd name="connsiteY0" fmla="*/ 422178 h 2026977"/>
                <a:gd name="connsiteX1" fmla="*/ 320967 w 3249423"/>
                <a:gd name="connsiteY1" fmla="*/ 101211 h 2026977"/>
                <a:gd name="connsiteX2" fmla="*/ 1539022 w 3249423"/>
                <a:gd name="connsiteY2" fmla="*/ 0 h 2026977"/>
                <a:gd name="connsiteX3" fmla="*/ 2928456 w 3249423"/>
                <a:gd name="connsiteY3" fmla="*/ 101211 h 2026977"/>
                <a:gd name="connsiteX4" fmla="*/ 3249423 w 3249423"/>
                <a:gd name="connsiteY4" fmla="*/ 422178 h 2026977"/>
                <a:gd name="connsiteX5" fmla="*/ 3249423 w 3249423"/>
                <a:gd name="connsiteY5" fmla="*/ 1706010 h 2026977"/>
                <a:gd name="connsiteX6" fmla="*/ 2928456 w 3249423"/>
                <a:gd name="connsiteY6" fmla="*/ 2026977 h 2026977"/>
                <a:gd name="connsiteX7" fmla="*/ 320967 w 3249423"/>
                <a:gd name="connsiteY7" fmla="*/ 2026977 h 2026977"/>
                <a:gd name="connsiteX8" fmla="*/ 0 w 3249423"/>
                <a:gd name="connsiteY8" fmla="*/ 1706010 h 2026977"/>
                <a:gd name="connsiteX9" fmla="*/ 0 w 3249423"/>
                <a:gd name="connsiteY9" fmla="*/ 422178 h 2026977"/>
                <a:gd name="connsiteX0" fmla="*/ 161190 w 3410613"/>
                <a:gd name="connsiteY0" fmla="*/ 422178 h 2026977"/>
                <a:gd name="connsiteX1" fmla="*/ 482157 w 3410613"/>
                <a:gd name="connsiteY1" fmla="*/ 101211 h 2026977"/>
                <a:gd name="connsiteX2" fmla="*/ 1700212 w 3410613"/>
                <a:gd name="connsiteY2" fmla="*/ 0 h 2026977"/>
                <a:gd name="connsiteX3" fmla="*/ 3089646 w 3410613"/>
                <a:gd name="connsiteY3" fmla="*/ 101211 h 2026977"/>
                <a:gd name="connsiteX4" fmla="*/ 3410613 w 3410613"/>
                <a:gd name="connsiteY4" fmla="*/ 422178 h 2026977"/>
                <a:gd name="connsiteX5" fmla="*/ 3410613 w 3410613"/>
                <a:gd name="connsiteY5" fmla="*/ 1706010 h 2026977"/>
                <a:gd name="connsiteX6" fmla="*/ 3089646 w 3410613"/>
                <a:gd name="connsiteY6" fmla="*/ 2026977 h 2026977"/>
                <a:gd name="connsiteX7" fmla="*/ 482157 w 3410613"/>
                <a:gd name="connsiteY7" fmla="*/ 2026977 h 2026977"/>
                <a:gd name="connsiteX8" fmla="*/ 161190 w 3410613"/>
                <a:gd name="connsiteY8" fmla="*/ 1706010 h 2026977"/>
                <a:gd name="connsiteX9" fmla="*/ 0 w 3410613"/>
                <a:gd name="connsiteY9" fmla="*/ 657226 h 2026977"/>
                <a:gd name="connsiteX10" fmla="*/ 161190 w 3410613"/>
                <a:gd name="connsiteY10" fmla="*/ 422178 h 2026977"/>
                <a:gd name="connsiteX0" fmla="*/ 161190 w 3410613"/>
                <a:gd name="connsiteY0" fmla="*/ 422178 h 2085976"/>
                <a:gd name="connsiteX1" fmla="*/ 482157 w 3410613"/>
                <a:gd name="connsiteY1" fmla="*/ 101211 h 2085976"/>
                <a:gd name="connsiteX2" fmla="*/ 1700212 w 3410613"/>
                <a:gd name="connsiteY2" fmla="*/ 0 h 2085976"/>
                <a:gd name="connsiteX3" fmla="*/ 3089646 w 3410613"/>
                <a:gd name="connsiteY3" fmla="*/ 101211 h 2085976"/>
                <a:gd name="connsiteX4" fmla="*/ 3410613 w 3410613"/>
                <a:gd name="connsiteY4" fmla="*/ 422178 h 2085976"/>
                <a:gd name="connsiteX5" fmla="*/ 3410613 w 3410613"/>
                <a:gd name="connsiteY5" fmla="*/ 1706010 h 2085976"/>
                <a:gd name="connsiteX6" fmla="*/ 3089646 w 3410613"/>
                <a:gd name="connsiteY6" fmla="*/ 2026977 h 2085976"/>
                <a:gd name="connsiteX7" fmla="*/ 942975 w 3410613"/>
                <a:gd name="connsiteY7" fmla="*/ 2085976 h 2085976"/>
                <a:gd name="connsiteX8" fmla="*/ 482157 w 3410613"/>
                <a:gd name="connsiteY8" fmla="*/ 2026977 h 2085976"/>
                <a:gd name="connsiteX9" fmla="*/ 161190 w 3410613"/>
                <a:gd name="connsiteY9" fmla="*/ 1706010 h 2085976"/>
                <a:gd name="connsiteX10" fmla="*/ 0 w 3410613"/>
                <a:gd name="connsiteY10" fmla="*/ 657226 h 2085976"/>
                <a:gd name="connsiteX11" fmla="*/ 161190 w 3410613"/>
                <a:gd name="connsiteY11" fmla="*/ 422178 h 2085976"/>
                <a:gd name="connsiteX0" fmla="*/ 161190 w 3514801"/>
                <a:gd name="connsiteY0" fmla="*/ 422178 h 2085976"/>
                <a:gd name="connsiteX1" fmla="*/ 482157 w 3514801"/>
                <a:gd name="connsiteY1" fmla="*/ 101211 h 2085976"/>
                <a:gd name="connsiteX2" fmla="*/ 1700212 w 3514801"/>
                <a:gd name="connsiteY2" fmla="*/ 0 h 2085976"/>
                <a:gd name="connsiteX3" fmla="*/ 3089646 w 3514801"/>
                <a:gd name="connsiteY3" fmla="*/ 101211 h 2085976"/>
                <a:gd name="connsiteX4" fmla="*/ 3410613 w 3514801"/>
                <a:gd name="connsiteY4" fmla="*/ 422178 h 2085976"/>
                <a:gd name="connsiteX5" fmla="*/ 3514725 w 3514801"/>
                <a:gd name="connsiteY5" fmla="*/ 900112 h 2085976"/>
                <a:gd name="connsiteX6" fmla="*/ 3410613 w 3514801"/>
                <a:gd name="connsiteY6" fmla="*/ 1706010 h 2085976"/>
                <a:gd name="connsiteX7" fmla="*/ 3089646 w 3514801"/>
                <a:gd name="connsiteY7" fmla="*/ 2026977 h 2085976"/>
                <a:gd name="connsiteX8" fmla="*/ 942975 w 3514801"/>
                <a:gd name="connsiteY8" fmla="*/ 2085976 h 2085976"/>
                <a:gd name="connsiteX9" fmla="*/ 482157 w 3514801"/>
                <a:gd name="connsiteY9" fmla="*/ 2026977 h 2085976"/>
                <a:gd name="connsiteX10" fmla="*/ 161190 w 3514801"/>
                <a:gd name="connsiteY10" fmla="*/ 1706010 h 2085976"/>
                <a:gd name="connsiteX11" fmla="*/ 0 w 3514801"/>
                <a:gd name="connsiteY11" fmla="*/ 657226 h 2085976"/>
                <a:gd name="connsiteX12" fmla="*/ 161190 w 3514801"/>
                <a:gd name="connsiteY12" fmla="*/ 422178 h 2085976"/>
                <a:gd name="connsiteX0" fmla="*/ 161190 w 3514801"/>
                <a:gd name="connsiteY0" fmla="*/ 422178 h 2102640"/>
                <a:gd name="connsiteX1" fmla="*/ 482157 w 3514801"/>
                <a:gd name="connsiteY1" fmla="*/ 101211 h 2102640"/>
                <a:gd name="connsiteX2" fmla="*/ 1700212 w 3514801"/>
                <a:gd name="connsiteY2" fmla="*/ 0 h 2102640"/>
                <a:gd name="connsiteX3" fmla="*/ 3089646 w 3514801"/>
                <a:gd name="connsiteY3" fmla="*/ 101211 h 2102640"/>
                <a:gd name="connsiteX4" fmla="*/ 3410613 w 3514801"/>
                <a:gd name="connsiteY4" fmla="*/ 422178 h 2102640"/>
                <a:gd name="connsiteX5" fmla="*/ 3514725 w 3514801"/>
                <a:gd name="connsiteY5" fmla="*/ 900112 h 2102640"/>
                <a:gd name="connsiteX6" fmla="*/ 3410613 w 3514801"/>
                <a:gd name="connsiteY6" fmla="*/ 1706010 h 2102640"/>
                <a:gd name="connsiteX7" fmla="*/ 3089646 w 3514801"/>
                <a:gd name="connsiteY7" fmla="*/ 2026977 h 2102640"/>
                <a:gd name="connsiteX8" fmla="*/ 2386012 w 3514801"/>
                <a:gd name="connsiteY8" fmla="*/ 2100262 h 2102640"/>
                <a:gd name="connsiteX9" fmla="*/ 942975 w 3514801"/>
                <a:gd name="connsiteY9" fmla="*/ 2085976 h 2102640"/>
                <a:gd name="connsiteX10" fmla="*/ 482157 w 3514801"/>
                <a:gd name="connsiteY10" fmla="*/ 2026977 h 2102640"/>
                <a:gd name="connsiteX11" fmla="*/ 161190 w 3514801"/>
                <a:gd name="connsiteY11" fmla="*/ 1706010 h 2102640"/>
                <a:gd name="connsiteX12" fmla="*/ 0 w 3514801"/>
                <a:gd name="connsiteY12" fmla="*/ 657226 h 2102640"/>
                <a:gd name="connsiteX13" fmla="*/ 161190 w 3514801"/>
                <a:gd name="connsiteY13" fmla="*/ 422178 h 21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4801" h="2102640">
                  <a:moveTo>
                    <a:pt x="161190" y="422178"/>
                  </a:moveTo>
                  <a:cubicBezTo>
                    <a:pt x="161190" y="244913"/>
                    <a:pt x="304892" y="101211"/>
                    <a:pt x="482157" y="101211"/>
                  </a:cubicBezTo>
                  <a:cubicBezTo>
                    <a:pt x="897700" y="100811"/>
                    <a:pt x="1284669" y="400"/>
                    <a:pt x="1700212" y="0"/>
                  </a:cubicBezTo>
                  <a:cubicBezTo>
                    <a:pt x="2153832" y="400"/>
                    <a:pt x="2636026" y="100811"/>
                    <a:pt x="3089646" y="101211"/>
                  </a:cubicBezTo>
                  <a:cubicBezTo>
                    <a:pt x="3266911" y="101211"/>
                    <a:pt x="3410613" y="244913"/>
                    <a:pt x="3410613" y="422178"/>
                  </a:cubicBezTo>
                  <a:cubicBezTo>
                    <a:pt x="3407217" y="581489"/>
                    <a:pt x="3518121" y="740801"/>
                    <a:pt x="3514725" y="900112"/>
                  </a:cubicBezTo>
                  <a:lnTo>
                    <a:pt x="3410613" y="1706010"/>
                  </a:lnTo>
                  <a:cubicBezTo>
                    <a:pt x="3410613" y="1883275"/>
                    <a:pt x="3266911" y="2026977"/>
                    <a:pt x="3089646" y="2026977"/>
                  </a:cubicBezTo>
                  <a:cubicBezTo>
                    <a:pt x="2918879" y="2080779"/>
                    <a:pt x="2743790" y="2090429"/>
                    <a:pt x="2386012" y="2100262"/>
                  </a:cubicBezTo>
                  <a:cubicBezTo>
                    <a:pt x="2028234" y="2110095"/>
                    <a:pt x="1260284" y="2086284"/>
                    <a:pt x="942975" y="2085976"/>
                  </a:cubicBezTo>
                  <a:lnTo>
                    <a:pt x="482157" y="2026977"/>
                  </a:lnTo>
                  <a:cubicBezTo>
                    <a:pt x="304892" y="2026977"/>
                    <a:pt x="161190" y="1883275"/>
                    <a:pt x="161190" y="1706010"/>
                  </a:cubicBezTo>
                  <a:cubicBezTo>
                    <a:pt x="155085" y="1327840"/>
                    <a:pt x="6105" y="1035396"/>
                    <a:pt x="0" y="657226"/>
                  </a:cubicBezTo>
                  <a:lnTo>
                    <a:pt x="161190" y="422178"/>
                  </a:lnTo>
                  <a:close/>
                </a:path>
              </a:pathLst>
            </a:custGeom>
            <a:noFill/>
            <a:ln w="25400">
              <a:solidFill>
                <a:srgbClr val="FF79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UTM Avo" panose="02040603050506020204" pitchFamily="18" charset="0"/>
              </a:endParaRPr>
            </a:p>
          </p:txBody>
        </p:sp>
      </p:grpSp>
    </p:spTree>
    <p:extLst>
      <p:ext uri="{BB962C8B-B14F-4D97-AF65-F5344CB8AC3E}">
        <p14:creationId xmlns:p14="http://schemas.microsoft.com/office/powerpoint/2010/main" val="1036884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up)">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1"/>
            <a:ext cx="12303889" cy="6956384"/>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88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1" y="0"/>
            <a:ext cx="3492676" cy="943898"/>
            <a:chOff x="806" y="464576"/>
            <a:chExt cx="12004380" cy="6754760"/>
          </a:xfrm>
          <a:solidFill>
            <a:schemeClr val="bg1"/>
          </a:solidFill>
        </p:grpSpPr>
        <p:sp>
          <p:nvSpPr>
            <p:cNvPr id="12"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TextBox 14"/>
          <p:cNvSpPr txBox="1"/>
          <p:nvPr/>
        </p:nvSpPr>
        <p:spPr>
          <a:xfrm>
            <a:off x="115339" y="91953"/>
            <a:ext cx="3334870" cy="769441"/>
          </a:xfrm>
          <a:prstGeom prst="rect">
            <a:avLst/>
          </a:prstGeom>
          <a:noFill/>
        </p:spPr>
        <p:txBody>
          <a:bodyPr wrap="square" rtlCol="0">
            <a:spAutoFit/>
          </a:bodyPr>
          <a:lstStyle/>
          <a:p>
            <a:r>
              <a:rPr lang="en-GB" sz="4400" dirty="0" err="1">
                <a:solidFill>
                  <a:schemeClr val="accent6">
                    <a:lumMod val="50000"/>
                  </a:schemeClr>
                </a:solidFill>
                <a:latin typeface="UVF Chopin Script" panose="02000505090000020004" pitchFamily="2" charset="0"/>
              </a:rPr>
              <a:t>Đọc</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nối</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tiếp</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câu</a:t>
            </a:r>
            <a:endParaRPr lang="en-GB" sz="4400" dirty="0">
              <a:solidFill>
                <a:schemeClr val="accent6">
                  <a:lumMod val="50000"/>
                </a:schemeClr>
              </a:solidFill>
              <a:latin typeface="UVF Chopin Script" panose="02000505090000020004" pitchFamily="2" charset="0"/>
            </a:endParaRPr>
          </a:p>
        </p:txBody>
      </p:sp>
      <p:grpSp>
        <p:nvGrpSpPr>
          <p:cNvPr id="16" name="Group 15"/>
          <p:cNvGrpSpPr/>
          <p:nvPr/>
        </p:nvGrpSpPr>
        <p:grpSpPr>
          <a:xfrm>
            <a:off x="3471173" y="27822"/>
            <a:ext cx="5459895" cy="943898"/>
            <a:chOff x="3471173" y="27822"/>
            <a:chExt cx="5459895" cy="943898"/>
          </a:xfrm>
        </p:grpSpPr>
        <p:grpSp>
          <p:nvGrpSpPr>
            <p:cNvPr id="17" name="Group 16"/>
            <p:cNvGrpSpPr/>
            <p:nvPr/>
          </p:nvGrpSpPr>
          <p:grpSpPr>
            <a:xfrm>
              <a:off x="3680749" y="27822"/>
              <a:ext cx="5173884" cy="943898"/>
              <a:chOff x="806" y="464576"/>
              <a:chExt cx="12004380" cy="6754760"/>
            </a:xfrm>
            <a:solidFill>
              <a:schemeClr val="bg1"/>
            </a:solidFill>
          </p:grpSpPr>
          <p:sp>
            <p:nvSpPr>
              <p:cNvPr id="19"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a:blip r:embed="rId3"/>
            <a:stretch>
              <a:fillRect/>
            </a:stretch>
          </p:blipFill>
          <p:spPr>
            <a:xfrm>
              <a:off x="3471173" y="224535"/>
              <a:ext cx="5459895" cy="531735"/>
            </a:xfrm>
            <a:prstGeom prst="rect">
              <a:avLst/>
            </a:prstGeom>
          </p:spPr>
        </p:pic>
      </p:grpSp>
      <p:sp>
        <p:nvSpPr>
          <p:cNvPr id="22" name="Oval 6"/>
          <p:cNvSpPr/>
          <p:nvPr/>
        </p:nvSpPr>
        <p:spPr>
          <a:xfrm>
            <a:off x="1078589" y="2135522"/>
            <a:ext cx="9703142" cy="2943545"/>
          </a:xfrm>
          <a:custGeom>
            <a:avLst/>
            <a:gdLst>
              <a:gd name="connsiteX0" fmla="*/ 0 w 2857500"/>
              <a:gd name="connsiteY0" fmla="*/ 850106 h 1700212"/>
              <a:gd name="connsiteX1" fmla="*/ 1428750 w 2857500"/>
              <a:gd name="connsiteY1" fmla="*/ 0 h 1700212"/>
              <a:gd name="connsiteX2" fmla="*/ 2857500 w 2857500"/>
              <a:gd name="connsiteY2" fmla="*/ 850106 h 1700212"/>
              <a:gd name="connsiteX3" fmla="*/ 1428750 w 2857500"/>
              <a:gd name="connsiteY3" fmla="*/ 1700212 h 1700212"/>
              <a:gd name="connsiteX4" fmla="*/ 0 w 2857500"/>
              <a:gd name="connsiteY4" fmla="*/ 850106 h 1700212"/>
              <a:gd name="connsiteX0" fmla="*/ 0 w 2874943"/>
              <a:gd name="connsiteY0" fmla="*/ 960202 h 1810308"/>
              <a:gd name="connsiteX1" fmla="*/ 1428750 w 2874943"/>
              <a:gd name="connsiteY1" fmla="*/ 110096 h 1810308"/>
              <a:gd name="connsiteX2" fmla="*/ 2314575 w 2874943"/>
              <a:gd name="connsiteY2" fmla="*/ 103370 h 1810308"/>
              <a:gd name="connsiteX3" fmla="*/ 2857500 w 2874943"/>
              <a:gd name="connsiteY3" fmla="*/ 960202 h 1810308"/>
              <a:gd name="connsiteX4" fmla="*/ 1428750 w 2874943"/>
              <a:gd name="connsiteY4" fmla="*/ 1810308 h 1810308"/>
              <a:gd name="connsiteX5" fmla="*/ 0 w 2874943"/>
              <a:gd name="connsiteY5" fmla="*/ 960202 h 1810308"/>
              <a:gd name="connsiteX0" fmla="*/ 22532 w 2897475"/>
              <a:gd name="connsiteY0" fmla="*/ 918613 h 1768719"/>
              <a:gd name="connsiteX1" fmla="*/ 636895 w 2897475"/>
              <a:gd name="connsiteY1" fmla="*/ 76069 h 1768719"/>
              <a:gd name="connsiteX2" fmla="*/ 1451282 w 2897475"/>
              <a:gd name="connsiteY2" fmla="*/ 68507 h 1768719"/>
              <a:gd name="connsiteX3" fmla="*/ 2337107 w 2897475"/>
              <a:gd name="connsiteY3" fmla="*/ 61781 h 1768719"/>
              <a:gd name="connsiteX4" fmla="*/ 2880032 w 2897475"/>
              <a:gd name="connsiteY4" fmla="*/ 918613 h 1768719"/>
              <a:gd name="connsiteX5" fmla="*/ 1451282 w 2897475"/>
              <a:gd name="connsiteY5" fmla="*/ 1768719 h 1768719"/>
              <a:gd name="connsiteX6" fmla="*/ 22532 w 2897475"/>
              <a:gd name="connsiteY6" fmla="*/ 918613 h 1768719"/>
              <a:gd name="connsiteX0" fmla="*/ 2905 w 2877848"/>
              <a:gd name="connsiteY0" fmla="*/ 918613 h 1843654"/>
              <a:gd name="connsiteX1" fmla="*/ 617268 w 2877848"/>
              <a:gd name="connsiteY1" fmla="*/ 76069 h 1843654"/>
              <a:gd name="connsiteX2" fmla="*/ 1431655 w 2877848"/>
              <a:gd name="connsiteY2" fmla="*/ 68507 h 1843654"/>
              <a:gd name="connsiteX3" fmla="*/ 2317480 w 2877848"/>
              <a:gd name="connsiteY3" fmla="*/ 61781 h 1843654"/>
              <a:gd name="connsiteX4" fmla="*/ 2860405 w 2877848"/>
              <a:gd name="connsiteY4" fmla="*/ 918613 h 1843654"/>
              <a:gd name="connsiteX5" fmla="*/ 1431655 w 2877848"/>
              <a:gd name="connsiteY5" fmla="*/ 1768719 h 1843654"/>
              <a:gd name="connsiteX6" fmla="*/ 431530 w 2877848"/>
              <a:gd name="connsiteY6" fmla="*/ 1704844 h 1843654"/>
              <a:gd name="connsiteX7" fmla="*/ 2905 w 2877848"/>
              <a:gd name="connsiteY7" fmla="*/ 918613 h 1843654"/>
              <a:gd name="connsiteX0" fmla="*/ 2905 w 2861868"/>
              <a:gd name="connsiteY0" fmla="*/ 918613 h 1862682"/>
              <a:gd name="connsiteX1" fmla="*/ 617268 w 2861868"/>
              <a:gd name="connsiteY1" fmla="*/ 76069 h 1862682"/>
              <a:gd name="connsiteX2" fmla="*/ 1431655 w 2861868"/>
              <a:gd name="connsiteY2" fmla="*/ 68507 h 1862682"/>
              <a:gd name="connsiteX3" fmla="*/ 2317480 w 2861868"/>
              <a:gd name="connsiteY3" fmla="*/ 61781 h 1862682"/>
              <a:gd name="connsiteX4" fmla="*/ 2860405 w 2861868"/>
              <a:gd name="connsiteY4" fmla="*/ 918613 h 1862682"/>
              <a:gd name="connsiteX5" fmla="*/ 2503217 w 2861868"/>
              <a:gd name="connsiteY5" fmla="*/ 1804855 h 1862682"/>
              <a:gd name="connsiteX6" fmla="*/ 1431655 w 2861868"/>
              <a:gd name="connsiteY6" fmla="*/ 1768719 h 1862682"/>
              <a:gd name="connsiteX7" fmla="*/ 431530 w 2861868"/>
              <a:gd name="connsiteY7" fmla="*/ 1704844 h 1862682"/>
              <a:gd name="connsiteX8" fmla="*/ 2905 w 2861868"/>
              <a:gd name="connsiteY8" fmla="*/ 918613 h 18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868" h="1862682">
                <a:moveTo>
                  <a:pt x="2905" y="918613"/>
                </a:moveTo>
                <a:cubicBezTo>
                  <a:pt x="33861" y="647151"/>
                  <a:pt x="379143" y="217753"/>
                  <a:pt x="617268" y="76069"/>
                </a:cubicBezTo>
                <a:cubicBezTo>
                  <a:pt x="855393" y="-65615"/>
                  <a:pt x="1148286" y="70888"/>
                  <a:pt x="1431655" y="68507"/>
                </a:cubicBezTo>
                <a:cubicBezTo>
                  <a:pt x="1715024" y="66126"/>
                  <a:pt x="2079355" y="-79903"/>
                  <a:pt x="2317480" y="61781"/>
                </a:cubicBezTo>
                <a:cubicBezTo>
                  <a:pt x="2555605" y="203465"/>
                  <a:pt x="2886599" y="685251"/>
                  <a:pt x="2860405" y="918613"/>
                </a:cubicBezTo>
                <a:cubicBezTo>
                  <a:pt x="2834211" y="1151975"/>
                  <a:pt x="2741342" y="1663171"/>
                  <a:pt x="2503217" y="1804855"/>
                </a:cubicBezTo>
                <a:cubicBezTo>
                  <a:pt x="2265092" y="1946539"/>
                  <a:pt x="1776936" y="1785387"/>
                  <a:pt x="1431655" y="1768719"/>
                </a:cubicBezTo>
                <a:cubicBezTo>
                  <a:pt x="1086374" y="1752051"/>
                  <a:pt x="669655" y="1846528"/>
                  <a:pt x="431530" y="1704844"/>
                </a:cubicBezTo>
                <a:cubicBezTo>
                  <a:pt x="193405" y="1563160"/>
                  <a:pt x="-28051" y="1190076"/>
                  <a:pt x="2905" y="918613"/>
                </a:cubicBezTo>
                <a:close/>
              </a:path>
            </a:pathLst>
          </a:custGeom>
          <a:solidFill>
            <a:srgbClr val="FF7979"/>
          </a:solidFill>
          <a:ln>
            <a:solidFill>
              <a:srgbClr val="FF7979"/>
            </a:solidFill>
          </a:ln>
        </p:spPr>
        <p:style>
          <a:lnRef idx="2">
            <a:schemeClr val="accent1">
              <a:shade val="50000"/>
            </a:schemeClr>
          </a:lnRef>
          <a:fillRef idx="1">
            <a:schemeClr val="accent1"/>
          </a:fillRef>
          <a:effectRef idx="0">
            <a:schemeClr val="accent1"/>
          </a:effectRef>
          <a:fontRef idx="minor">
            <a:schemeClr val="lt1"/>
          </a:fontRef>
        </p:style>
        <p:txBody>
          <a:bodyPr lIns="864000" tIns="216000" rIns="864000" bIns="216000" rtlCol="0" anchor="ctr"/>
          <a:lstStyle/>
          <a:p>
            <a:pPr algn="just">
              <a:spcAft>
                <a:spcPts val="0"/>
              </a:spcAft>
            </a:pPr>
            <a:r>
              <a:rPr lang="en-US" sz="4000" dirty="0" err="1">
                <a:solidFill>
                  <a:schemeClr val="tx1"/>
                </a:solidFill>
                <a:latin typeface="UTM Avo" panose="02040603050506020204" pitchFamily="18" charset="0"/>
                <a:ea typeface="Times New Roman" panose="02020603050405020304" pitchFamily="18" charset="0"/>
              </a:rPr>
              <a:t>Câu</a:t>
            </a:r>
            <a:r>
              <a:rPr lang="en-US" sz="4000" dirty="0">
                <a:solidFill>
                  <a:schemeClr val="tx1"/>
                </a:solidFill>
                <a:latin typeface="UTM Avo" panose="02040603050506020204" pitchFamily="18" charset="0"/>
                <a:ea typeface="Times New Roman" panose="02020603050405020304" pitchFamily="18" charset="0"/>
              </a:rPr>
              <a:t> 5: Con </a:t>
            </a:r>
            <a:r>
              <a:rPr lang="en-US" sz="4000" dirty="0" err="1">
                <a:solidFill>
                  <a:schemeClr val="tx1"/>
                </a:solidFill>
                <a:latin typeface="UTM Avo" panose="02040603050506020204" pitchFamily="18" charset="0"/>
                <a:ea typeface="Times New Roman" panose="02020603050405020304" pitchFamily="18" charset="0"/>
              </a:rPr>
              <a:t>đường</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đi</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học</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của</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các</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bạn</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nhỏ</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trong</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bài</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gợi</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cho</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em</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những</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suy</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nghĩ</a:t>
            </a:r>
            <a:r>
              <a:rPr lang="en-US" sz="4000" dirty="0">
                <a:solidFill>
                  <a:schemeClr val="tx1"/>
                </a:solidFill>
                <a:latin typeface="UTM Avo" panose="02040603050506020204" pitchFamily="18" charset="0"/>
                <a:ea typeface="Times New Roman" panose="02020603050405020304" pitchFamily="18" charset="0"/>
              </a:rPr>
              <a:t> </a:t>
            </a:r>
            <a:r>
              <a:rPr lang="en-US" sz="4000" dirty="0" err="1">
                <a:solidFill>
                  <a:schemeClr val="tx1"/>
                </a:solidFill>
                <a:latin typeface="UTM Avo" panose="02040603050506020204" pitchFamily="18" charset="0"/>
                <a:ea typeface="Times New Roman" panose="02020603050405020304" pitchFamily="18" charset="0"/>
              </a:rPr>
              <a:t>gì</a:t>
            </a:r>
            <a:r>
              <a:rPr lang="en-US" sz="4000" dirty="0">
                <a:solidFill>
                  <a:schemeClr val="tx1"/>
                </a:solidFill>
                <a:latin typeface="UTM Avo" panose="02040603050506020204" pitchFamily="18" charset="0"/>
                <a:ea typeface="Times New Roman" panose="02020603050405020304" pitchFamily="18" charset="0"/>
              </a:rPr>
              <a:t>?</a:t>
            </a:r>
            <a:endParaRPr lang="en-GB" sz="3600" dirty="0">
              <a:solidFill>
                <a:schemeClr val="tx1"/>
              </a:solidFill>
              <a:latin typeface="UTM Avo"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13017738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59462" y="1600200"/>
            <a:ext cx="14710923" cy="3543300"/>
            <a:chOff x="-1259462" y="1600200"/>
            <a:chExt cx="14710923" cy="3543300"/>
          </a:xfrm>
        </p:grpSpPr>
        <p:sp>
          <p:nvSpPr>
            <p:cNvPr id="4" name="Rounded Rectangle 3"/>
            <p:cNvSpPr/>
            <p:nvPr/>
          </p:nvSpPr>
          <p:spPr>
            <a:xfrm>
              <a:off x="1143000" y="1600200"/>
              <a:ext cx="10101263" cy="354330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1259462" y="2618161"/>
              <a:ext cx="14710923" cy="1621677"/>
            </a:xfrm>
            <a:prstGeom prst="rect">
              <a:avLst/>
            </a:prstGeom>
          </p:spPr>
        </p:pic>
      </p:grpSp>
    </p:spTree>
    <p:extLst>
      <p:ext uri="{BB962C8B-B14F-4D97-AF65-F5344CB8AC3E}">
        <p14:creationId xmlns:p14="http://schemas.microsoft.com/office/powerpoint/2010/main" val="41016385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77943 0.91273 L -1.66667E-6 -1.11111E-6 " pathEditMode="relative" rAng="0" ptsTypes="AA">
                                      <p:cBhvr>
                                        <p:cTn id="6" dur="2000" fill="hold"/>
                                        <p:tgtEl>
                                          <p:spTgt spid="3"/>
                                        </p:tgtEl>
                                        <p:attrNameLst>
                                          <p:attrName>ppt_x</p:attrName>
                                          <p:attrName>ppt_y</p:attrName>
                                        </p:attrNameLst>
                                      </p:cBhvr>
                                      <p:rCtr x="38711" y="-456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219919"/>
            <a:ext cx="12303889" cy="6736466"/>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90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1" y="0"/>
            <a:ext cx="3492676" cy="943898"/>
            <a:chOff x="806" y="464576"/>
            <a:chExt cx="12004380" cy="6754760"/>
          </a:xfrm>
          <a:solidFill>
            <a:schemeClr val="bg1"/>
          </a:solidFill>
        </p:grpSpPr>
        <p:sp>
          <p:nvSpPr>
            <p:cNvPr id="8"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extBox 2"/>
          <p:cNvSpPr txBox="1"/>
          <p:nvPr/>
        </p:nvSpPr>
        <p:spPr>
          <a:xfrm>
            <a:off x="290766" y="62734"/>
            <a:ext cx="2966690" cy="769441"/>
          </a:xfrm>
          <a:prstGeom prst="rect">
            <a:avLst/>
          </a:prstGeom>
          <a:noFill/>
        </p:spPr>
        <p:txBody>
          <a:bodyPr wrap="square" rtlCol="0">
            <a:spAutoFit/>
          </a:bodyPr>
          <a:lstStyle/>
          <a:p>
            <a:r>
              <a:rPr lang="en-GB" sz="4400" dirty="0" err="1">
                <a:solidFill>
                  <a:schemeClr val="accent6">
                    <a:lumMod val="50000"/>
                  </a:schemeClr>
                </a:solidFill>
                <a:latin typeface="UVF Chopin Script" panose="02000505090000020004" pitchFamily="2" charset="0"/>
              </a:rPr>
              <a:t>Luyện</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đọc</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lại</a:t>
            </a:r>
            <a:endParaRPr lang="en-GB" sz="4400" dirty="0">
              <a:solidFill>
                <a:schemeClr val="accent6">
                  <a:lumMod val="50000"/>
                </a:schemeClr>
              </a:solidFill>
              <a:latin typeface="UVF Chopin Script" panose="02000505090000020004" pitchFamily="2" charset="0"/>
            </a:endParaRPr>
          </a:p>
        </p:txBody>
      </p:sp>
      <p:sp>
        <p:nvSpPr>
          <p:cNvPr id="21" name="Rectangle 20"/>
          <p:cNvSpPr/>
          <p:nvPr/>
        </p:nvSpPr>
        <p:spPr>
          <a:xfrm>
            <a:off x="640465" y="968778"/>
            <a:ext cx="11022957" cy="5632311"/>
          </a:xfrm>
          <a:prstGeom prst="rect">
            <a:avLst/>
          </a:prstGeom>
        </p:spPr>
        <p:txBody>
          <a:bodyPr wrap="square">
            <a:spAutoFit/>
          </a:bodyPr>
          <a:lstStyle/>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Con đường đưa tôi đến trường nằm vắt vẻo lưng chừng đồi. Mặt đường mấp mô. Hai bên đường lúp xúp những bụi cây cỏ dại, cây lạc tiên. Cây lạc tiên ra quả quanh năm. Vì thế, con đường luôn phảng phất mùi lạc tiên chín. Bọn con gái lớp tôi hay tranh thủ hái vài quả để vừa đi vừa nhấm nháp.</a:t>
            </a:r>
          </a:p>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Có đoạn, con đường như buông mình xuống chân đồi. Ngày nắng, tôi và lũ bạn thường thi xem ai chạy nhanh hơn. Gió vù vù bên tai. Đất dưới chân xốp nhẹ như bông, thỉnh thoảng một viên đá dăm hay một viên sỏi nhói nhẹ vào gan bàn chân.</a:t>
            </a:r>
          </a:p>
          <a:p>
            <a:pPr algn="just"/>
            <a:r>
              <a:rPr lang="vi-VN" sz="2400" dirty="0">
                <a:solidFill>
                  <a:schemeClr val="accent5">
                    <a:lumMod val="50000"/>
                  </a:schemeClr>
                </a:solidFill>
                <a:latin typeface="Cambria" panose="02040503050406030204" pitchFamily="18" charset="0"/>
                <a:ea typeface="Cambria" panose="02040503050406030204" pitchFamily="18" charset="0"/>
              </a:rPr>
              <a:t>Vào mùa mưa, con đường lầy lội và trơn trượt. Để khỏi ngã, tôi thường tháo phăng đôi dếp nhựa và bước đi bằng cách bấm mười đầu ngón chân xuống mặt đường. Đôi khi chúng tôi phải đi cắt qua cánh rừng vầu, rừng nứa vì nhiều khúc đường ngập trong nước lũ.</a:t>
            </a:r>
          </a:p>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Cô giáo tôi là người vùng xuôi. Bàn chân cô lẫn vào bàn chân học trò trên con đường </a:t>
            </a:r>
            <a:r>
              <a:rPr lang="en-GB" sz="2400" dirty="0" err="1">
                <a:solidFill>
                  <a:schemeClr val="accent5">
                    <a:lumMod val="50000"/>
                  </a:schemeClr>
                </a:solidFill>
                <a:latin typeface="Cambria" panose="02040503050406030204" pitchFamily="18" charset="0"/>
                <a:ea typeface="Cambria" panose="02040503050406030204" pitchFamily="18" charset="0"/>
              </a:rPr>
              <a:t>đến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trường</a:t>
            </a:r>
            <a:r>
              <a:rPr lang="vi-VN" sz="2400" dirty="0">
                <a:solidFill>
                  <a:schemeClr val="accent5">
                    <a:lumMod val="50000"/>
                  </a:schemeClr>
                </a:solidFill>
                <a:latin typeface="Cambria" panose="02040503050406030204" pitchFamily="18" charset="0"/>
                <a:ea typeface="Cambria" panose="02040503050406030204" pitchFamily="18" charset="0"/>
              </a:rPr>
              <a:t>. Ấy là do nhiều hôm mưa rét, cô thường </a:t>
            </a:r>
            <a:r>
              <a:rPr lang="en-GB" sz="2400" dirty="0" err="1">
                <a:solidFill>
                  <a:schemeClr val="accent5">
                    <a:lumMod val="50000"/>
                  </a:schemeClr>
                </a:solidFill>
                <a:latin typeface="Cambria" panose="02040503050406030204" pitchFamily="18" charset="0"/>
                <a:ea typeface="Cambria" panose="02040503050406030204" pitchFamily="18" charset="0"/>
              </a:rPr>
              <a:t>đứng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đợi</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chúng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tôi</a:t>
            </a:r>
            <a:r>
              <a:rPr lang="en-GB" sz="2400" dirty="0">
                <a:solidFill>
                  <a:schemeClr val="accent5">
                    <a:lumMod val="50000"/>
                  </a:schemeClr>
                </a:solidFill>
                <a:latin typeface="Cambria" panose="02040503050406030204" pitchFamily="18" charset="0"/>
                <a:ea typeface="Cambria" panose="02040503050406030204" pitchFamily="18" charset="0"/>
              </a:rPr>
              <a:t> ở </a:t>
            </a:r>
            <a:r>
              <a:rPr lang="en-GB" sz="2400" dirty="0" err="1">
                <a:solidFill>
                  <a:schemeClr val="accent5">
                    <a:lumMod val="50000"/>
                  </a:schemeClr>
                </a:solidFill>
                <a:latin typeface="Cambria" panose="02040503050406030204" pitchFamily="18" charset="0"/>
                <a:ea typeface="Cambria" panose="02040503050406030204" pitchFamily="18" charset="0"/>
              </a:rPr>
              <a:t>những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đoạn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đường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khó</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để</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đưa</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chúng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tôi</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đến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lớp</a:t>
            </a:r>
            <a:r>
              <a:rPr lang="vi-VN" sz="2400" dirty="0">
                <a:solidFill>
                  <a:schemeClr val="accent5">
                    <a:lumMod val="50000"/>
                  </a:schemeClr>
                </a:solidFill>
                <a:latin typeface="Cambria" panose="02040503050406030204" pitchFamily="18" charset="0"/>
                <a:ea typeface="Cambria" panose="02040503050406030204" pitchFamily="18" charset="0"/>
              </a:rPr>
              <a:t>. Vì thế, tôi chẳng nghỉ buổi học nào.</a:t>
            </a:r>
          </a:p>
        </p:txBody>
      </p:sp>
      <p:sp>
        <p:nvSpPr>
          <p:cNvPr id="22" name="Rectangle 21"/>
          <p:cNvSpPr/>
          <p:nvPr/>
        </p:nvSpPr>
        <p:spPr>
          <a:xfrm>
            <a:off x="8860799" y="6194320"/>
            <a:ext cx="2113784" cy="400110"/>
          </a:xfrm>
          <a:prstGeom prst="rect">
            <a:avLst/>
          </a:prstGeom>
        </p:spPr>
        <p:txBody>
          <a:bodyPr wrap="none">
            <a:spAutoFit/>
          </a:bodyPr>
          <a:lstStyle/>
          <a:p>
            <a:r>
              <a:rPr lang="vi-VN" sz="2000" i="1" dirty="0">
                <a:solidFill>
                  <a:schemeClr val="accent5">
                    <a:lumMod val="50000"/>
                  </a:schemeClr>
                </a:solidFill>
                <a:latin typeface="Cambria" panose="02040503050406030204" pitchFamily="18" charset="0"/>
                <a:ea typeface="Cambria" panose="02040503050406030204" pitchFamily="18" charset="0"/>
              </a:rPr>
              <a:t>(Đỗ Đăng Dương)</a:t>
            </a:r>
            <a:endParaRPr lang="en-GB" sz="2000" i="1" dirty="0">
              <a:solidFill>
                <a:schemeClr val="accent5">
                  <a:lumMod val="50000"/>
                </a:schemeClr>
              </a:solidFill>
              <a:latin typeface="Cambria" panose="02040503050406030204" pitchFamily="18" charset="0"/>
              <a:ea typeface="Cambria" panose="02040503050406030204" pitchFamily="18" charset="0"/>
            </a:endParaRPr>
          </a:p>
        </p:txBody>
      </p:sp>
      <p:grpSp>
        <p:nvGrpSpPr>
          <p:cNvPr id="10" name="Group 9"/>
          <p:cNvGrpSpPr/>
          <p:nvPr/>
        </p:nvGrpSpPr>
        <p:grpSpPr>
          <a:xfrm>
            <a:off x="3471173" y="27822"/>
            <a:ext cx="5459895" cy="943898"/>
            <a:chOff x="3471173" y="27822"/>
            <a:chExt cx="5459895" cy="943898"/>
          </a:xfrm>
        </p:grpSpPr>
        <p:grpSp>
          <p:nvGrpSpPr>
            <p:cNvPr id="14" name="Group 13"/>
            <p:cNvGrpSpPr/>
            <p:nvPr/>
          </p:nvGrpSpPr>
          <p:grpSpPr>
            <a:xfrm>
              <a:off x="3680749" y="27822"/>
              <a:ext cx="5173884" cy="943898"/>
              <a:chOff x="806" y="464576"/>
              <a:chExt cx="12004380" cy="6754760"/>
            </a:xfrm>
            <a:solidFill>
              <a:schemeClr val="bg1"/>
            </a:solidFill>
          </p:grpSpPr>
          <p:sp>
            <p:nvSpPr>
              <p:cNvPr id="15"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a:blip r:embed="rId3"/>
            <a:stretch>
              <a:fillRect/>
            </a:stretch>
          </p:blipFill>
          <p:spPr>
            <a:xfrm>
              <a:off x="3471173" y="224535"/>
              <a:ext cx="5459895" cy="531735"/>
            </a:xfrm>
            <a:prstGeom prst="rect">
              <a:avLst/>
            </a:prstGeom>
          </p:spPr>
        </p:pic>
      </p:grpSp>
    </p:spTree>
    <p:extLst>
      <p:ext uri="{BB962C8B-B14F-4D97-AF65-F5344CB8AC3E}">
        <p14:creationId xmlns:p14="http://schemas.microsoft.com/office/powerpoint/2010/main" val="29076746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heel(1)">
                                      <p:cBhvr>
                                        <p:cTn id="16" dur="2000"/>
                                        <p:tgtEl>
                                          <p:spTgt spid="21"/>
                                        </p:tgtEl>
                                      </p:cBhvr>
                                    </p:animEffect>
                                  </p:childTnLst>
                                </p:cTn>
                              </p:par>
                              <p:par>
                                <p:cTn id="17" presetID="21" presetClass="entr" presetSubtype="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1"/>
            <a:ext cx="12303889" cy="6956384"/>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88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p:cNvPicPr>
            <a:picLocks noChangeAspect="1"/>
          </p:cNvPicPr>
          <p:nvPr/>
        </p:nvPicPr>
        <p:blipFill>
          <a:blip r:embed="rId3"/>
          <a:stretch>
            <a:fillRect/>
          </a:stretch>
        </p:blipFill>
        <p:spPr>
          <a:xfrm>
            <a:off x="1637464" y="334149"/>
            <a:ext cx="9028959" cy="2158171"/>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3056"/>
                    </a14:imgEffect>
                  </a14:imgLayer>
                </a14:imgProps>
              </a:ext>
              <a:ext uri="{28A0092B-C50C-407E-A947-70E740481C1C}">
                <a14:useLocalDpi xmlns:a14="http://schemas.microsoft.com/office/drawing/2010/main" val="0"/>
              </a:ext>
            </a:extLst>
          </a:blip>
          <a:stretch>
            <a:fillRect/>
          </a:stretch>
        </p:blipFill>
        <p:spPr>
          <a:xfrm>
            <a:off x="4744146" y="2041055"/>
            <a:ext cx="4998867" cy="4998867"/>
          </a:xfrm>
          <a:prstGeom prst="rect">
            <a:avLst/>
          </a:prstGeom>
        </p:spPr>
      </p:pic>
      <p:pic>
        <p:nvPicPr>
          <p:cNvPr id="8" name="Picture 7"/>
          <p:cNvPicPr>
            <a:picLocks noChangeAspect="1"/>
          </p:cNvPicPr>
          <p:nvPr/>
        </p:nvPicPr>
        <p:blipFill rotWithShape="1">
          <a:blip r:embed="rId6">
            <a:extLst>
              <a:ext uri="{BEBA8EAE-BF5A-486C-A8C5-ECC9F3942E4B}">
                <a14:imgProps xmlns:a14="http://schemas.microsoft.com/office/drawing/2010/main">
                  <a14:imgLayer r:embed="rId7">
                    <a14:imgEffect>
                      <a14:backgroundRemoval t="6875" b="95000" l="10000" r="90000">
                        <a14:foregroundMark x1="29531" y1="34531" x2="39063" y2="42813"/>
                        <a14:foregroundMark x1="47188" y1="33594" x2="47188" y2="33594"/>
                        <a14:backgroundMark x1="59062" y1="22656" x2="59062" y2="22656"/>
                        <a14:backgroundMark x1="46250" y1="71250" x2="46250" y2="71250"/>
                        <a14:backgroundMark x1="47188" y1="73906" x2="45781" y2="66563"/>
                      </a14:backgroundRemoval>
                    </a14:imgEffect>
                  </a14:imgLayer>
                </a14:imgProps>
              </a:ext>
              <a:ext uri="{28A0092B-C50C-407E-A947-70E740481C1C}">
                <a14:useLocalDpi xmlns:a14="http://schemas.microsoft.com/office/drawing/2010/main" val="0"/>
              </a:ext>
            </a:extLst>
          </a:blip>
          <a:srcRect l="20345" r="32956"/>
          <a:stretch/>
        </p:blipFill>
        <p:spPr>
          <a:xfrm>
            <a:off x="2123961" y="1507218"/>
            <a:ext cx="2518127" cy="5392210"/>
          </a:xfrm>
          <a:prstGeom prst="rect">
            <a:avLst/>
          </a:prstGeom>
        </p:spPr>
      </p:pic>
    </p:spTree>
    <p:extLst>
      <p:ext uri="{BB962C8B-B14F-4D97-AF65-F5344CB8AC3E}">
        <p14:creationId xmlns:p14="http://schemas.microsoft.com/office/powerpoint/2010/main" val="3100813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143000" y="1600200"/>
            <a:ext cx="10101263" cy="3543300"/>
            <a:chOff x="1143000" y="1600200"/>
            <a:chExt cx="10101263" cy="3543300"/>
          </a:xfrm>
        </p:grpSpPr>
        <p:sp>
          <p:nvSpPr>
            <p:cNvPr id="4" name="Rounded Rectangle 3"/>
            <p:cNvSpPr/>
            <p:nvPr/>
          </p:nvSpPr>
          <p:spPr>
            <a:xfrm>
              <a:off x="1143000" y="1600200"/>
              <a:ext cx="10101263" cy="354330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3"/>
            <a:srcRect l="32775" r="29935"/>
            <a:stretch/>
          </p:blipFill>
          <p:spPr>
            <a:xfrm>
              <a:off x="2046087" y="2317775"/>
              <a:ext cx="8864117" cy="2108149"/>
            </a:xfrm>
            <a:prstGeom prst="rect">
              <a:avLst/>
            </a:prstGeom>
          </p:spPr>
        </p:pic>
      </p:grpSp>
    </p:spTree>
    <p:extLst>
      <p:ext uri="{BB962C8B-B14F-4D97-AF65-F5344CB8AC3E}">
        <p14:creationId xmlns:p14="http://schemas.microsoft.com/office/powerpoint/2010/main" val="19913703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0.7414 0.83727 L 2.91667E-6 4.07407E-6 " pathEditMode="relative" rAng="0" ptsTypes="AA">
                                      <p:cBhvr>
                                        <p:cTn id="6" dur="2000" fill="hold"/>
                                        <p:tgtEl>
                                          <p:spTgt spid="2"/>
                                        </p:tgtEl>
                                        <p:attrNameLst>
                                          <p:attrName>ppt_x</p:attrName>
                                          <p:attrName>ppt_y</p:attrName>
                                        </p:attrNameLst>
                                      </p:cBhvr>
                                      <p:rCtr x="36888" y="-4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1"/>
            <a:ext cx="12303889" cy="6956384"/>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88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p:cNvGrpSpPr/>
          <p:nvPr/>
        </p:nvGrpSpPr>
        <p:grpSpPr>
          <a:xfrm>
            <a:off x="1588291" y="1841933"/>
            <a:ext cx="8829350" cy="3196574"/>
            <a:chOff x="432396" y="6220740"/>
            <a:chExt cx="3779536" cy="3125690"/>
          </a:xfrm>
          <a:solidFill>
            <a:srgbClr val="FF7979">
              <a:alpha val="67000"/>
            </a:srgbClr>
          </a:solidFill>
        </p:grpSpPr>
        <p:sp>
          <p:nvSpPr>
            <p:cNvPr id="24" name="Rounded Rectangle 24"/>
            <p:cNvSpPr/>
            <p:nvPr/>
          </p:nvSpPr>
          <p:spPr>
            <a:xfrm>
              <a:off x="432396" y="6220740"/>
              <a:ext cx="3779536" cy="3125690"/>
            </a:xfrm>
            <a:custGeom>
              <a:avLst/>
              <a:gdLst>
                <a:gd name="connsiteX0" fmla="*/ 0 w 3249423"/>
                <a:gd name="connsiteY0" fmla="*/ 320967 h 1925766"/>
                <a:gd name="connsiteX1" fmla="*/ 320967 w 3249423"/>
                <a:gd name="connsiteY1" fmla="*/ 0 h 1925766"/>
                <a:gd name="connsiteX2" fmla="*/ 2928456 w 3249423"/>
                <a:gd name="connsiteY2" fmla="*/ 0 h 1925766"/>
                <a:gd name="connsiteX3" fmla="*/ 3249423 w 3249423"/>
                <a:gd name="connsiteY3" fmla="*/ 320967 h 1925766"/>
                <a:gd name="connsiteX4" fmla="*/ 3249423 w 3249423"/>
                <a:gd name="connsiteY4" fmla="*/ 1604799 h 1925766"/>
                <a:gd name="connsiteX5" fmla="*/ 2928456 w 3249423"/>
                <a:gd name="connsiteY5" fmla="*/ 1925766 h 1925766"/>
                <a:gd name="connsiteX6" fmla="*/ 320967 w 3249423"/>
                <a:gd name="connsiteY6" fmla="*/ 1925766 h 1925766"/>
                <a:gd name="connsiteX7" fmla="*/ 0 w 3249423"/>
                <a:gd name="connsiteY7" fmla="*/ 1604799 h 1925766"/>
                <a:gd name="connsiteX8" fmla="*/ 0 w 3249423"/>
                <a:gd name="connsiteY8" fmla="*/ 320967 h 1925766"/>
                <a:gd name="connsiteX0" fmla="*/ 0 w 3249423"/>
                <a:gd name="connsiteY0" fmla="*/ 422178 h 2026977"/>
                <a:gd name="connsiteX1" fmla="*/ 320967 w 3249423"/>
                <a:gd name="connsiteY1" fmla="*/ 101211 h 2026977"/>
                <a:gd name="connsiteX2" fmla="*/ 1539022 w 3249423"/>
                <a:gd name="connsiteY2" fmla="*/ 0 h 2026977"/>
                <a:gd name="connsiteX3" fmla="*/ 2928456 w 3249423"/>
                <a:gd name="connsiteY3" fmla="*/ 101211 h 2026977"/>
                <a:gd name="connsiteX4" fmla="*/ 3249423 w 3249423"/>
                <a:gd name="connsiteY4" fmla="*/ 422178 h 2026977"/>
                <a:gd name="connsiteX5" fmla="*/ 3249423 w 3249423"/>
                <a:gd name="connsiteY5" fmla="*/ 1706010 h 2026977"/>
                <a:gd name="connsiteX6" fmla="*/ 2928456 w 3249423"/>
                <a:gd name="connsiteY6" fmla="*/ 2026977 h 2026977"/>
                <a:gd name="connsiteX7" fmla="*/ 320967 w 3249423"/>
                <a:gd name="connsiteY7" fmla="*/ 2026977 h 2026977"/>
                <a:gd name="connsiteX8" fmla="*/ 0 w 3249423"/>
                <a:gd name="connsiteY8" fmla="*/ 1706010 h 2026977"/>
                <a:gd name="connsiteX9" fmla="*/ 0 w 3249423"/>
                <a:gd name="connsiteY9" fmla="*/ 422178 h 2026977"/>
                <a:gd name="connsiteX0" fmla="*/ 161190 w 3410613"/>
                <a:gd name="connsiteY0" fmla="*/ 422178 h 2026977"/>
                <a:gd name="connsiteX1" fmla="*/ 482157 w 3410613"/>
                <a:gd name="connsiteY1" fmla="*/ 101211 h 2026977"/>
                <a:gd name="connsiteX2" fmla="*/ 1700212 w 3410613"/>
                <a:gd name="connsiteY2" fmla="*/ 0 h 2026977"/>
                <a:gd name="connsiteX3" fmla="*/ 3089646 w 3410613"/>
                <a:gd name="connsiteY3" fmla="*/ 101211 h 2026977"/>
                <a:gd name="connsiteX4" fmla="*/ 3410613 w 3410613"/>
                <a:gd name="connsiteY4" fmla="*/ 422178 h 2026977"/>
                <a:gd name="connsiteX5" fmla="*/ 3410613 w 3410613"/>
                <a:gd name="connsiteY5" fmla="*/ 1706010 h 2026977"/>
                <a:gd name="connsiteX6" fmla="*/ 3089646 w 3410613"/>
                <a:gd name="connsiteY6" fmla="*/ 2026977 h 2026977"/>
                <a:gd name="connsiteX7" fmla="*/ 482157 w 3410613"/>
                <a:gd name="connsiteY7" fmla="*/ 2026977 h 2026977"/>
                <a:gd name="connsiteX8" fmla="*/ 161190 w 3410613"/>
                <a:gd name="connsiteY8" fmla="*/ 1706010 h 2026977"/>
                <a:gd name="connsiteX9" fmla="*/ 0 w 3410613"/>
                <a:gd name="connsiteY9" fmla="*/ 657226 h 2026977"/>
                <a:gd name="connsiteX10" fmla="*/ 161190 w 3410613"/>
                <a:gd name="connsiteY10" fmla="*/ 422178 h 2026977"/>
                <a:gd name="connsiteX0" fmla="*/ 161190 w 3410613"/>
                <a:gd name="connsiteY0" fmla="*/ 422178 h 2085976"/>
                <a:gd name="connsiteX1" fmla="*/ 482157 w 3410613"/>
                <a:gd name="connsiteY1" fmla="*/ 101211 h 2085976"/>
                <a:gd name="connsiteX2" fmla="*/ 1700212 w 3410613"/>
                <a:gd name="connsiteY2" fmla="*/ 0 h 2085976"/>
                <a:gd name="connsiteX3" fmla="*/ 3089646 w 3410613"/>
                <a:gd name="connsiteY3" fmla="*/ 101211 h 2085976"/>
                <a:gd name="connsiteX4" fmla="*/ 3410613 w 3410613"/>
                <a:gd name="connsiteY4" fmla="*/ 422178 h 2085976"/>
                <a:gd name="connsiteX5" fmla="*/ 3410613 w 3410613"/>
                <a:gd name="connsiteY5" fmla="*/ 1706010 h 2085976"/>
                <a:gd name="connsiteX6" fmla="*/ 3089646 w 3410613"/>
                <a:gd name="connsiteY6" fmla="*/ 2026977 h 2085976"/>
                <a:gd name="connsiteX7" fmla="*/ 942975 w 3410613"/>
                <a:gd name="connsiteY7" fmla="*/ 2085976 h 2085976"/>
                <a:gd name="connsiteX8" fmla="*/ 482157 w 3410613"/>
                <a:gd name="connsiteY8" fmla="*/ 2026977 h 2085976"/>
                <a:gd name="connsiteX9" fmla="*/ 161190 w 3410613"/>
                <a:gd name="connsiteY9" fmla="*/ 1706010 h 2085976"/>
                <a:gd name="connsiteX10" fmla="*/ 0 w 3410613"/>
                <a:gd name="connsiteY10" fmla="*/ 657226 h 2085976"/>
                <a:gd name="connsiteX11" fmla="*/ 161190 w 3410613"/>
                <a:gd name="connsiteY11" fmla="*/ 422178 h 2085976"/>
                <a:gd name="connsiteX0" fmla="*/ 161190 w 3514801"/>
                <a:gd name="connsiteY0" fmla="*/ 422178 h 2085976"/>
                <a:gd name="connsiteX1" fmla="*/ 482157 w 3514801"/>
                <a:gd name="connsiteY1" fmla="*/ 101211 h 2085976"/>
                <a:gd name="connsiteX2" fmla="*/ 1700212 w 3514801"/>
                <a:gd name="connsiteY2" fmla="*/ 0 h 2085976"/>
                <a:gd name="connsiteX3" fmla="*/ 3089646 w 3514801"/>
                <a:gd name="connsiteY3" fmla="*/ 101211 h 2085976"/>
                <a:gd name="connsiteX4" fmla="*/ 3410613 w 3514801"/>
                <a:gd name="connsiteY4" fmla="*/ 422178 h 2085976"/>
                <a:gd name="connsiteX5" fmla="*/ 3514725 w 3514801"/>
                <a:gd name="connsiteY5" fmla="*/ 900112 h 2085976"/>
                <a:gd name="connsiteX6" fmla="*/ 3410613 w 3514801"/>
                <a:gd name="connsiteY6" fmla="*/ 1706010 h 2085976"/>
                <a:gd name="connsiteX7" fmla="*/ 3089646 w 3514801"/>
                <a:gd name="connsiteY7" fmla="*/ 2026977 h 2085976"/>
                <a:gd name="connsiteX8" fmla="*/ 942975 w 3514801"/>
                <a:gd name="connsiteY8" fmla="*/ 2085976 h 2085976"/>
                <a:gd name="connsiteX9" fmla="*/ 482157 w 3514801"/>
                <a:gd name="connsiteY9" fmla="*/ 2026977 h 2085976"/>
                <a:gd name="connsiteX10" fmla="*/ 161190 w 3514801"/>
                <a:gd name="connsiteY10" fmla="*/ 1706010 h 2085976"/>
                <a:gd name="connsiteX11" fmla="*/ 0 w 3514801"/>
                <a:gd name="connsiteY11" fmla="*/ 657226 h 2085976"/>
                <a:gd name="connsiteX12" fmla="*/ 161190 w 3514801"/>
                <a:gd name="connsiteY12" fmla="*/ 422178 h 2085976"/>
                <a:gd name="connsiteX0" fmla="*/ 161190 w 3514801"/>
                <a:gd name="connsiteY0" fmla="*/ 422178 h 2102640"/>
                <a:gd name="connsiteX1" fmla="*/ 482157 w 3514801"/>
                <a:gd name="connsiteY1" fmla="*/ 101211 h 2102640"/>
                <a:gd name="connsiteX2" fmla="*/ 1700212 w 3514801"/>
                <a:gd name="connsiteY2" fmla="*/ 0 h 2102640"/>
                <a:gd name="connsiteX3" fmla="*/ 3089646 w 3514801"/>
                <a:gd name="connsiteY3" fmla="*/ 101211 h 2102640"/>
                <a:gd name="connsiteX4" fmla="*/ 3410613 w 3514801"/>
                <a:gd name="connsiteY4" fmla="*/ 422178 h 2102640"/>
                <a:gd name="connsiteX5" fmla="*/ 3514725 w 3514801"/>
                <a:gd name="connsiteY5" fmla="*/ 900112 h 2102640"/>
                <a:gd name="connsiteX6" fmla="*/ 3410613 w 3514801"/>
                <a:gd name="connsiteY6" fmla="*/ 1706010 h 2102640"/>
                <a:gd name="connsiteX7" fmla="*/ 3089646 w 3514801"/>
                <a:gd name="connsiteY7" fmla="*/ 2026977 h 2102640"/>
                <a:gd name="connsiteX8" fmla="*/ 2386012 w 3514801"/>
                <a:gd name="connsiteY8" fmla="*/ 2100262 h 2102640"/>
                <a:gd name="connsiteX9" fmla="*/ 942975 w 3514801"/>
                <a:gd name="connsiteY9" fmla="*/ 2085976 h 2102640"/>
                <a:gd name="connsiteX10" fmla="*/ 482157 w 3514801"/>
                <a:gd name="connsiteY10" fmla="*/ 2026977 h 2102640"/>
                <a:gd name="connsiteX11" fmla="*/ 161190 w 3514801"/>
                <a:gd name="connsiteY11" fmla="*/ 1706010 h 2102640"/>
                <a:gd name="connsiteX12" fmla="*/ 0 w 3514801"/>
                <a:gd name="connsiteY12" fmla="*/ 657226 h 2102640"/>
                <a:gd name="connsiteX13" fmla="*/ 161190 w 3514801"/>
                <a:gd name="connsiteY13" fmla="*/ 422178 h 210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4801" h="2102640">
                  <a:moveTo>
                    <a:pt x="161190" y="422178"/>
                  </a:moveTo>
                  <a:cubicBezTo>
                    <a:pt x="161190" y="244913"/>
                    <a:pt x="304892" y="101211"/>
                    <a:pt x="482157" y="101211"/>
                  </a:cubicBezTo>
                  <a:cubicBezTo>
                    <a:pt x="897700" y="100811"/>
                    <a:pt x="1284669" y="400"/>
                    <a:pt x="1700212" y="0"/>
                  </a:cubicBezTo>
                  <a:cubicBezTo>
                    <a:pt x="2153832" y="400"/>
                    <a:pt x="2636026" y="100811"/>
                    <a:pt x="3089646" y="101211"/>
                  </a:cubicBezTo>
                  <a:cubicBezTo>
                    <a:pt x="3266911" y="101211"/>
                    <a:pt x="3410613" y="244913"/>
                    <a:pt x="3410613" y="422178"/>
                  </a:cubicBezTo>
                  <a:cubicBezTo>
                    <a:pt x="3407217" y="581489"/>
                    <a:pt x="3518121" y="740801"/>
                    <a:pt x="3514725" y="900112"/>
                  </a:cubicBezTo>
                  <a:lnTo>
                    <a:pt x="3410613" y="1706010"/>
                  </a:lnTo>
                  <a:cubicBezTo>
                    <a:pt x="3410613" y="1883275"/>
                    <a:pt x="3266911" y="2026977"/>
                    <a:pt x="3089646" y="2026977"/>
                  </a:cubicBezTo>
                  <a:cubicBezTo>
                    <a:pt x="2918879" y="2080779"/>
                    <a:pt x="2743790" y="2090429"/>
                    <a:pt x="2386012" y="2100262"/>
                  </a:cubicBezTo>
                  <a:cubicBezTo>
                    <a:pt x="2028234" y="2110095"/>
                    <a:pt x="1260284" y="2086284"/>
                    <a:pt x="942975" y="2085976"/>
                  </a:cubicBezTo>
                  <a:lnTo>
                    <a:pt x="482157" y="2026977"/>
                  </a:lnTo>
                  <a:cubicBezTo>
                    <a:pt x="304892" y="2026977"/>
                    <a:pt x="161190" y="1883275"/>
                    <a:pt x="161190" y="1706010"/>
                  </a:cubicBezTo>
                  <a:cubicBezTo>
                    <a:pt x="155085" y="1327840"/>
                    <a:pt x="6105" y="1035396"/>
                    <a:pt x="0" y="657226"/>
                  </a:cubicBezTo>
                  <a:lnTo>
                    <a:pt x="161190" y="422178"/>
                  </a:lnTo>
                  <a:close/>
                </a:path>
              </a:pathLst>
            </a:custGeom>
            <a:grpFill/>
            <a:ln w="25400">
              <a:solidFill>
                <a:srgbClr val="FF797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UTM Avo" panose="02040603050506020204" pitchFamily="18" charset="0"/>
              </a:endParaRPr>
            </a:p>
          </p:txBody>
        </p:sp>
        <p:sp>
          <p:nvSpPr>
            <p:cNvPr id="23" name="Rectangle 8"/>
            <p:cNvSpPr/>
            <p:nvPr/>
          </p:nvSpPr>
          <p:spPr>
            <a:xfrm>
              <a:off x="578677" y="6569869"/>
              <a:ext cx="3521814" cy="2199554"/>
            </a:xfrm>
            <a:custGeom>
              <a:avLst/>
              <a:gdLst>
                <a:gd name="connsiteX0" fmla="*/ 0 w 3230098"/>
                <a:gd name="connsiteY0" fmla="*/ 0 h 1569660"/>
                <a:gd name="connsiteX1" fmla="*/ 3230098 w 3230098"/>
                <a:gd name="connsiteY1" fmla="*/ 0 h 1569660"/>
                <a:gd name="connsiteX2" fmla="*/ 3230098 w 3230098"/>
                <a:gd name="connsiteY2" fmla="*/ 1569660 h 1569660"/>
                <a:gd name="connsiteX3" fmla="*/ 0 w 3230098"/>
                <a:gd name="connsiteY3" fmla="*/ 1569660 h 1569660"/>
                <a:gd name="connsiteX4" fmla="*/ 0 w 3230098"/>
                <a:gd name="connsiteY4" fmla="*/ 0 h 1569660"/>
                <a:gd name="connsiteX0" fmla="*/ 90308 w 3320406"/>
                <a:gd name="connsiteY0" fmla="*/ 0 h 1569660"/>
                <a:gd name="connsiteX1" fmla="*/ 3320406 w 3320406"/>
                <a:gd name="connsiteY1" fmla="*/ 0 h 1569660"/>
                <a:gd name="connsiteX2" fmla="*/ 3320406 w 3320406"/>
                <a:gd name="connsiteY2" fmla="*/ 1569660 h 1569660"/>
                <a:gd name="connsiteX3" fmla="*/ 90308 w 3320406"/>
                <a:gd name="connsiteY3" fmla="*/ 1569660 h 1569660"/>
                <a:gd name="connsiteX4" fmla="*/ 0 w 3320406"/>
                <a:gd name="connsiteY4" fmla="*/ 306805 h 1569660"/>
                <a:gd name="connsiteX5" fmla="*/ 90308 w 3320406"/>
                <a:gd name="connsiteY5" fmla="*/ 0 h 1569660"/>
                <a:gd name="connsiteX0" fmla="*/ 90308 w 3320406"/>
                <a:gd name="connsiteY0" fmla="*/ 107533 h 1677193"/>
                <a:gd name="connsiteX1" fmla="*/ 1557337 w 3320406"/>
                <a:gd name="connsiteY1" fmla="*/ 0 h 1677193"/>
                <a:gd name="connsiteX2" fmla="*/ 3320406 w 3320406"/>
                <a:gd name="connsiteY2" fmla="*/ 107533 h 1677193"/>
                <a:gd name="connsiteX3" fmla="*/ 3320406 w 3320406"/>
                <a:gd name="connsiteY3" fmla="*/ 1677193 h 1677193"/>
                <a:gd name="connsiteX4" fmla="*/ 90308 w 3320406"/>
                <a:gd name="connsiteY4" fmla="*/ 1677193 h 1677193"/>
                <a:gd name="connsiteX5" fmla="*/ 0 w 3320406"/>
                <a:gd name="connsiteY5" fmla="*/ 414338 h 1677193"/>
                <a:gd name="connsiteX6" fmla="*/ 90308 w 3320406"/>
                <a:gd name="connsiteY6" fmla="*/ 107533 h 1677193"/>
                <a:gd name="connsiteX0" fmla="*/ 90308 w 3320406"/>
                <a:gd name="connsiteY0" fmla="*/ 107533 h 1677193"/>
                <a:gd name="connsiteX1" fmla="*/ 1557337 w 3320406"/>
                <a:gd name="connsiteY1" fmla="*/ 0 h 1677193"/>
                <a:gd name="connsiteX2" fmla="*/ 3291831 w 3320406"/>
                <a:gd name="connsiteY2" fmla="*/ 78958 h 1677193"/>
                <a:gd name="connsiteX3" fmla="*/ 3320406 w 3320406"/>
                <a:gd name="connsiteY3" fmla="*/ 1677193 h 1677193"/>
                <a:gd name="connsiteX4" fmla="*/ 90308 w 3320406"/>
                <a:gd name="connsiteY4" fmla="*/ 1677193 h 1677193"/>
                <a:gd name="connsiteX5" fmla="*/ 0 w 3320406"/>
                <a:gd name="connsiteY5" fmla="*/ 414338 h 1677193"/>
                <a:gd name="connsiteX6" fmla="*/ 90308 w 3320406"/>
                <a:gd name="connsiteY6" fmla="*/ 107533 h 1677193"/>
                <a:gd name="connsiteX0" fmla="*/ 90308 w 3359056"/>
                <a:gd name="connsiteY0" fmla="*/ 107533 h 1677193"/>
                <a:gd name="connsiteX1" fmla="*/ 1557337 w 3359056"/>
                <a:gd name="connsiteY1" fmla="*/ 0 h 1677193"/>
                <a:gd name="connsiteX2" fmla="*/ 3291831 w 3359056"/>
                <a:gd name="connsiteY2" fmla="*/ 78958 h 1677193"/>
                <a:gd name="connsiteX3" fmla="*/ 3320406 w 3359056"/>
                <a:gd name="connsiteY3" fmla="*/ 1677193 h 1677193"/>
                <a:gd name="connsiteX4" fmla="*/ 90308 w 3359056"/>
                <a:gd name="connsiteY4" fmla="*/ 1677193 h 1677193"/>
                <a:gd name="connsiteX5" fmla="*/ 0 w 3359056"/>
                <a:gd name="connsiteY5" fmla="*/ 414338 h 1677193"/>
                <a:gd name="connsiteX6" fmla="*/ 90308 w 3359056"/>
                <a:gd name="connsiteY6" fmla="*/ 107533 h 1677193"/>
                <a:gd name="connsiteX0" fmla="*/ 90308 w 3359056"/>
                <a:gd name="connsiteY0" fmla="*/ 107533 h 1677193"/>
                <a:gd name="connsiteX1" fmla="*/ 1557337 w 3359056"/>
                <a:gd name="connsiteY1" fmla="*/ 0 h 1677193"/>
                <a:gd name="connsiteX2" fmla="*/ 3291831 w 3359056"/>
                <a:gd name="connsiteY2" fmla="*/ 78958 h 1677193"/>
                <a:gd name="connsiteX3" fmla="*/ 3320406 w 3359056"/>
                <a:gd name="connsiteY3" fmla="*/ 1677193 h 1677193"/>
                <a:gd name="connsiteX4" fmla="*/ 90308 w 3359056"/>
                <a:gd name="connsiteY4" fmla="*/ 1677193 h 1677193"/>
                <a:gd name="connsiteX5" fmla="*/ 0 w 3359056"/>
                <a:gd name="connsiteY5" fmla="*/ 414338 h 1677193"/>
                <a:gd name="connsiteX6" fmla="*/ 90308 w 3359056"/>
                <a:gd name="connsiteY6" fmla="*/ 107533 h 1677193"/>
                <a:gd name="connsiteX0" fmla="*/ 90308 w 3359056"/>
                <a:gd name="connsiteY0" fmla="*/ 107533 h 1677193"/>
                <a:gd name="connsiteX1" fmla="*/ 1557337 w 3359056"/>
                <a:gd name="connsiteY1" fmla="*/ 0 h 1677193"/>
                <a:gd name="connsiteX2" fmla="*/ 3291831 w 3359056"/>
                <a:gd name="connsiteY2" fmla="*/ 7521 h 1677193"/>
                <a:gd name="connsiteX3" fmla="*/ 3320406 w 3359056"/>
                <a:gd name="connsiteY3" fmla="*/ 1677193 h 1677193"/>
                <a:gd name="connsiteX4" fmla="*/ 90308 w 3359056"/>
                <a:gd name="connsiteY4" fmla="*/ 1677193 h 1677193"/>
                <a:gd name="connsiteX5" fmla="*/ 0 w 3359056"/>
                <a:gd name="connsiteY5" fmla="*/ 414338 h 1677193"/>
                <a:gd name="connsiteX6" fmla="*/ 90308 w 3359056"/>
                <a:gd name="connsiteY6" fmla="*/ 107533 h 1677193"/>
                <a:gd name="connsiteX0" fmla="*/ 90308 w 3593410"/>
                <a:gd name="connsiteY0" fmla="*/ 107533 h 1677193"/>
                <a:gd name="connsiteX1" fmla="*/ 1557337 w 3593410"/>
                <a:gd name="connsiteY1" fmla="*/ 0 h 1677193"/>
                <a:gd name="connsiteX2" fmla="*/ 3291831 w 3593410"/>
                <a:gd name="connsiteY2" fmla="*/ 7521 h 1677193"/>
                <a:gd name="connsiteX3" fmla="*/ 3429000 w 3593410"/>
                <a:gd name="connsiteY3" fmla="*/ 1214439 h 1677193"/>
                <a:gd name="connsiteX4" fmla="*/ 3320406 w 3593410"/>
                <a:gd name="connsiteY4" fmla="*/ 1677193 h 1677193"/>
                <a:gd name="connsiteX5" fmla="*/ 90308 w 3593410"/>
                <a:gd name="connsiteY5" fmla="*/ 1677193 h 1677193"/>
                <a:gd name="connsiteX6" fmla="*/ 0 w 3593410"/>
                <a:gd name="connsiteY6" fmla="*/ 414338 h 1677193"/>
                <a:gd name="connsiteX7" fmla="*/ 90308 w 3593410"/>
                <a:gd name="connsiteY7" fmla="*/ 107533 h 1677193"/>
                <a:gd name="connsiteX0" fmla="*/ 90308 w 3469564"/>
                <a:gd name="connsiteY0" fmla="*/ 107533 h 1757699"/>
                <a:gd name="connsiteX1" fmla="*/ 1557337 w 3469564"/>
                <a:gd name="connsiteY1" fmla="*/ 0 h 1757699"/>
                <a:gd name="connsiteX2" fmla="*/ 3291831 w 3469564"/>
                <a:gd name="connsiteY2" fmla="*/ 7521 h 1757699"/>
                <a:gd name="connsiteX3" fmla="*/ 3429000 w 3469564"/>
                <a:gd name="connsiteY3" fmla="*/ 1214439 h 1757699"/>
                <a:gd name="connsiteX4" fmla="*/ 3320406 w 3469564"/>
                <a:gd name="connsiteY4" fmla="*/ 1677193 h 1757699"/>
                <a:gd name="connsiteX5" fmla="*/ 2100262 w 3469564"/>
                <a:gd name="connsiteY5" fmla="*/ 1757364 h 1757699"/>
                <a:gd name="connsiteX6" fmla="*/ 90308 w 3469564"/>
                <a:gd name="connsiteY6" fmla="*/ 1677193 h 1757699"/>
                <a:gd name="connsiteX7" fmla="*/ 0 w 3469564"/>
                <a:gd name="connsiteY7" fmla="*/ 414338 h 1757699"/>
                <a:gd name="connsiteX8" fmla="*/ 90308 w 3469564"/>
                <a:gd name="connsiteY8" fmla="*/ 107533 h 1757699"/>
                <a:gd name="connsiteX0" fmla="*/ 90308 w 3469564"/>
                <a:gd name="connsiteY0" fmla="*/ 107533 h 1816126"/>
                <a:gd name="connsiteX1" fmla="*/ 1557337 w 3469564"/>
                <a:gd name="connsiteY1" fmla="*/ 0 h 1816126"/>
                <a:gd name="connsiteX2" fmla="*/ 3291831 w 3469564"/>
                <a:gd name="connsiteY2" fmla="*/ 7521 h 1816126"/>
                <a:gd name="connsiteX3" fmla="*/ 3429000 w 3469564"/>
                <a:gd name="connsiteY3" fmla="*/ 1214439 h 1816126"/>
                <a:gd name="connsiteX4" fmla="*/ 3320406 w 3469564"/>
                <a:gd name="connsiteY4" fmla="*/ 1677193 h 1816126"/>
                <a:gd name="connsiteX5" fmla="*/ 2100262 w 3469564"/>
                <a:gd name="connsiteY5" fmla="*/ 1757364 h 1816126"/>
                <a:gd name="connsiteX6" fmla="*/ 300037 w 3469564"/>
                <a:gd name="connsiteY6" fmla="*/ 1814514 h 1816126"/>
                <a:gd name="connsiteX7" fmla="*/ 90308 w 3469564"/>
                <a:gd name="connsiteY7" fmla="*/ 1677193 h 1816126"/>
                <a:gd name="connsiteX8" fmla="*/ 0 w 3469564"/>
                <a:gd name="connsiteY8" fmla="*/ 414338 h 1816126"/>
                <a:gd name="connsiteX9" fmla="*/ 90308 w 3469564"/>
                <a:gd name="connsiteY9" fmla="*/ 107533 h 1816126"/>
                <a:gd name="connsiteX0" fmla="*/ 128629 w 3507885"/>
                <a:gd name="connsiteY0" fmla="*/ 107533 h 1816126"/>
                <a:gd name="connsiteX1" fmla="*/ 1595658 w 3507885"/>
                <a:gd name="connsiteY1" fmla="*/ 0 h 1816126"/>
                <a:gd name="connsiteX2" fmla="*/ 3330152 w 3507885"/>
                <a:gd name="connsiteY2" fmla="*/ 7521 h 1816126"/>
                <a:gd name="connsiteX3" fmla="*/ 3467321 w 3507885"/>
                <a:gd name="connsiteY3" fmla="*/ 1214439 h 1816126"/>
                <a:gd name="connsiteX4" fmla="*/ 3358727 w 3507885"/>
                <a:gd name="connsiteY4" fmla="*/ 1677193 h 1816126"/>
                <a:gd name="connsiteX5" fmla="*/ 2138583 w 3507885"/>
                <a:gd name="connsiteY5" fmla="*/ 1757364 h 1816126"/>
                <a:gd name="connsiteX6" fmla="*/ 338358 w 3507885"/>
                <a:gd name="connsiteY6" fmla="*/ 1814514 h 1816126"/>
                <a:gd name="connsiteX7" fmla="*/ 41 w 3507885"/>
                <a:gd name="connsiteY7" fmla="*/ 1677193 h 1816126"/>
                <a:gd name="connsiteX8" fmla="*/ 38321 w 3507885"/>
                <a:gd name="connsiteY8" fmla="*/ 414338 h 1816126"/>
                <a:gd name="connsiteX9" fmla="*/ 128629 w 3507885"/>
                <a:gd name="connsiteY9" fmla="*/ 107533 h 181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07885" h="1816126">
                  <a:moveTo>
                    <a:pt x="128629" y="107533"/>
                  </a:moveTo>
                  <a:cubicBezTo>
                    <a:pt x="603351" y="105026"/>
                    <a:pt x="1120936" y="2507"/>
                    <a:pt x="1595658" y="0"/>
                  </a:cubicBezTo>
                  <a:lnTo>
                    <a:pt x="3330152" y="7521"/>
                  </a:lnTo>
                  <a:cubicBezTo>
                    <a:pt x="3625427" y="202784"/>
                    <a:pt x="3462559" y="936160"/>
                    <a:pt x="3467321" y="1214439"/>
                  </a:cubicBezTo>
                  <a:cubicBezTo>
                    <a:pt x="3472084" y="1492718"/>
                    <a:pt x="3563514" y="1603374"/>
                    <a:pt x="3358727" y="1677193"/>
                  </a:cubicBezTo>
                  <a:cubicBezTo>
                    <a:pt x="2985350" y="1670579"/>
                    <a:pt x="2511960" y="1763978"/>
                    <a:pt x="2138583" y="1757364"/>
                  </a:cubicBezTo>
                  <a:cubicBezTo>
                    <a:pt x="1543271" y="1743076"/>
                    <a:pt x="933670" y="1828802"/>
                    <a:pt x="338358" y="1814514"/>
                  </a:cubicBezTo>
                  <a:lnTo>
                    <a:pt x="41" y="1677193"/>
                  </a:lnTo>
                  <a:cubicBezTo>
                    <a:pt x="-1487" y="1232429"/>
                    <a:pt x="39849" y="859102"/>
                    <a:pt x="38321" y="414338"/>
                  </a:cubicBezTo>
                  <a:lnTo>
                    <a:pt x="128629" y="107533"/>
                  </a:lnTo>
                  <a:close/>
                </a:path>
              </a:pathLst>
            </a:custGeom>
            <a:noFill/>
            <a:ln w="34925">
              <a:noFill/>
              <a:prstDash val="dash"/>
            </a:ln>
          </p:spPr>
          <p:txBody>
            <a:bodyPr wrap="square" tIns="72000" bIns="144000">
              <a:spAutoFit/>
            </a:bodyPr>
            <a:lstStyle/>
            <a:p>
              <a:pPr algn="ctr"/>
              <a:r>
                <a:rPr lang="nl-NL" sz="4400" dirty="0">
                  <a:solidFill>
                    <a:schemeClr val="accent1">
                      <a:lumMod val="50000"/>
                    </a:schemeClr>
                  </a:solidFill>
                  <a:latin typeface="UTM Avo" panose="02040603050506020204" pitchFamily="18" charset="0"/>
                </a:rPr>
                <a:t>Hãy chia sẻ cùng bạn về tình cảm của mình đối với thầy cô giáo đã dạy các em.</a:t>
              </a:r>
              <a:endParaRPr lang="nl-NL" sz="8000" dirty="0">
                <a:solidFill>
                  <a:schemeClr val="accent1">
                    <a:lumMod val="50000"/>
                  </a:schemeClr>
                </a:solidFill>
                <a:latin typeface="UTM Avo" panose="02040603050506020204" pitchFamily="18" charset="0"/>
                <a:ea typeface="Times New Roman" panose="02020603050405020304" pitchFamily="18" charset="0"/>
              </a:endParaRPr>
            </a:p>
          </p:txBody>
        </p:sp>
      </p:grpSp>
    </p:spTree>
    <p:extLst>
      <p:ext uri="{BB962C8B-B14F-4D97-AF65-F5344CB8AC3E}">
        <p14:creationId xmlns:p14="http://schemas.microsoft.com/office/powerpoint/2010/main" val="34699853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1143000" y="1600200"/>
            <a:ext cx="10101263" cy="354330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a:stretch>
            <a:fillRect/>
          </a:stretch>
        </p:blipFill>
        <p:spPr>
          <a:xfrm>
            <a:off x="1143000" y="1600200"/>
            <a:ext cx="10169887" cy="3615830"/>
          </a:xfrm>
          <a:prstGeom prst="rect">
            <a:avLst/>
          </a:prstGeom>
        </p:spPr>
      </p:pic>
    </p:spTree>
    <p:extLst>
      <p:ext uri="{BB962C8B-B14F-4D97-AF65-F5344CB8AC3E}">
        <p14:creationId xmlns:p14="http://schemas.microsoft.com/office/powerpoint/2010/main" val="10559756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0.0056 -0.67245 L -2.08333E-7 -7.40741E-7 " pathEditMode="relative" rAng="0" ptsTypes="AA">
                                      <p:cBhvr>
                                        <p:cTn id="6" dur="2000" fill="hold"/>
                                        <p:tgtEl>
                                          <p:spTgt spid="10"/>
                                        </p:tgtEl>
                                        <p:attrNameLst>
                                          <p:attrName>ppt_x</p:attrName>
                                          <p:attrName>ppt_y</p:attrName>
                                        </p:attrNameLst>
                                      </p:cBhvr>
                                      <p:rCtr x="-195" y="329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6AA52A-2568-3B14-1382-2943F1A7FFD1}"/>
              </a:ext>
            </a:extLst>
          </p:cNvPr>
          <p:cNvPicPr>
            <a:picLocks noChangeAspect="1"/>
          </p:cNvPicPr>
          <p:nvPr/>
        </p:nvPicPr>
        <p:blipFill>
          <a:blip r:embed="rId3"/>
          <a:stretch>
            <a:fillRect/>
          </a:stretch>
        </p:blipFill>
        <p:spPr>
          <a:xfrm>
            <a:off x="0" y="-297"/>
            <a:ext cx="1142698" cy="1131385"/>
          </a:xfrm>
          <a:prstGeom prst="rect">
            <a:avLst/>
          </a:prstGeom>
        </p:spPr>
      </p:pic>
      <p:pic>
        <p:nvPicPr>
          <p:cNvPr id="22" name="Picture 21"/>
          <p:cNvPicPr>
            <a:picLocks noChangeAspect="1"/>
          </p:cNvPicPr>
          <p:nvPr/>
        </p:nvPicPr>
        <p:blipFill>
          <a:blip r:embed="rId4"/>
          <a:stretch>
            <a:fillRect/>
          </a:stretch>
        </p:blipFill>
        <p:spPr>
          <a:xfrm rot="20900627">
            <a:off x="1171468" y="2423073"/>
            <a:ext cx="6419896" cy="2638686"/>
          </a:xfrm>
          <a:prstGeom prst="rect">
            <a:avLst/>
          </a:prstGeom>
        </p:spPr>
      </p:pic>
      <p:pic>
        <p:nvPicPr>
          <p:cNvPr id="23" name="Picture 22"/>
          <p:cNvPicPr>
            <a:picLocks noChangeAspect="1"/>
          </p:cNvPicPr>
          <p:nvPr/>
        </p:nvPicPr>
        <p:blipFill rotWithShape="1">
          <a:blip r:embed="rId5"/>
          <a:srcRect r="19818" b="39869"/>
          <a:stretch/>
        </p:blipFill>
        <p:spPr>
          <a:xfrm>
            <a:off x="1166327" y="1428751"/>
            <a:ext cx="2262674" cy="1314449"/>
          </a:xfrm>
          <a:prstGeom prst="rect">
            <a:avLst/>
          </a:prstGeom>
        </p:spPr>
      </p:pic>
      <p:pic>
        <p:nvPicPr>
          <p:cNvPr id="24" name="Picture 23"/>
          <p:cNvPicPr>
            <a:picLocks noChangeAspect="1"/>
          </p:cNvPicPr>
          <p:nvPr/>
        </p:nvPicPr>
        <p:blipFill>
          <a:blip r:embed="rId6"/>
          <a:stretch>
            <a:fillRect/>
          </a:stretch>
        </p:blipFill>
        <p:spPr>
          <a:xfrm>
            <a:off x="3238316" y="234195"/>
            <a:ext cx="2286198" cy="1396105"/>
          </a:xfrm>
          <a:prstGeom prst="rect">
            <a:avLst/>
          </a:prstGeom>
        </p:spPr>
      </p:pic>
      <p:pic>
        <p:nvPicPr>
          <p:cNvPr id="25" name="Picture 24"/>
          <p:cNvPicPr>
            <a:picLocks noChangeAspect="1"/>
          </p:cNvPicPr>
          <p:nvPr/>
        </p:nvPicPr>
        <p:blipFill>
          <a:blip r:embed="rId7"/>
          <a:stretch>
            <a:fillRect/>
          </a:stretch>
        </p:blipFill>
        <p:spPr>
          <a:xfrm>
            <a:off x="4556626" y="4723419"/>
            <a:ext cx="2213040" cy="646232"/>
          </a:xfrm>
          <a:prstGeom prst="rect">
            <a:avLst/>
          </a:prstGeom>
        </p:spPr>
      </p:pic>
    </p:spTree>
    <p:extLst>
      <p:ext uri="{BB962C8B-B14F-4D97-AF65-F5344CB8AC3E}">
        <p14:creationId xmlns:p14="http://schemas.microsoft.com/office/powerpoint/2010/main" val="23249701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par>
                                <p:cTn id="8" presetID="6" presetClass="entr" presetSubtype="16"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par>
                                <p:cTn id="11" presetID="6" presetClass="entr" presetSubtype="16"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ircle(in)">
                                      <p:cBhvr>
                                        <p:cTn id="13" dur="20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22"/>
                                        </p:tgtEl>
                                        <p:attrNameLst>
                                          <p:attrName>r</p:attrName>
                                        </p:attrNameLst>
                                      </p:cBhvr>
                                    </p:animRot>
                                    <p:animRot by="-240000">
                                      <p:cBhvr>
                                        <p:cTn id="18" dur="200" fill="hold">
                                          <p:stCondLst>
                                            <p:cond delay="200"/>
                                          </p:stCondLst>
                                        </p:cTn>
                                        <p:tgtEl>
                                          <p:spTgt spid="22"/>
                                        </p:tgtEl>
                                        <p:attrNameLst>
                                          <p:attrName>r</p:attrName>
                                        </p:attrNameLst>
                                      </p:cBhvr>
                                    </p:animRot>
                                    <p:animRot by="240000">
                                      <p:cBhvr>
                                        <p:cTn id="19" dur="200" fill="hold">
                                          <p:stCondLst>
                                            <p:cond delay="400"/>
                                          </p:stCondLst>
                                        </p:cTn>
                                        <p:tgtEl>
                                          <p:spTgt spid="22"/>
                                        </p:tgtEl>
                                        <p:attrNameLst>
                                          <p:attrName>r</p:attrName>
                                        </p:attrNameLst>
                                      </p:cBhvr>
                                    </p:animRot>
                                    <p:animRot by="-240000">
                                      <p:cBhvr>
                                        <p:cTn id="20" dur="200" fill="hold">
                                          <p:stCondLst>
                                            <p:cond delay="600"/>
                                          </p:stCondLst>
                                        </p:cTn>
                                        <p:tgtEl>
                                          <p:spTgt spid="22"/>
                                        </p:tgtEl>
                                        <p:attrNameLst>
                                          <p:attrName>r</p:attrName>
                                        </p:attrNameLst>
                                      </p:cBhvr>
                                    </p:animRot>
                                    <p:animRot by="120000">
                                      <p:cBhvr>
                                        <p:cTn id="21" dur="200" fill="hold">
                                          <p:stCondLst>
                                            <p:cond delay="800"/>
                                          </p:stCondLst>
                                        </p:cTn>
                                        <p:tgtEl>
                                          <p:spTgt spid="22"/>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23"/>
                                        </p:tgtEl>
                                        <p:attrNameLst>
                                          <p:attrName>r</p:attrName>
                                        </p:attrNameLst>
                                      </p:cBhvr>
                                    </p:animRot>
                                    <p:animRot by="-240000">
                                      <p:cBhvr>
                                        <p:cTn id="24" dur="200" fill="hold">
                                          <p:stCondLst>
                                            <p:cond delay="200"/>
                                          </p:stCondLst>
                                        </p:cTn>
                                        <p:tgtEl>
                                          <p:spTgt spid="23"/>
                                        </p:tgtEl>
                                        <p:attrNameLst>
                                          <p:attrName>r</p:attrName>
                                        </p:attrNameLst>
                                      </p:cBhvr>
                                    </p:animRot>
                                    <p:animRot by="240000">
                                      <p:cBhvr>
                                        <p:cTn id="25" dur="200" fill="hold">
                                          <p:stCondLst>
                                            <p:cond delay="400"/>
                                          </p:stCondLst>
                                        </p:cTn>
                                        <p:tgtEl>
                                          <p:spTgt spid="23"/>
                                        </p:tgtEl>
                                        <p:attrNameLst>
                                          <p:attrName>r</p:attrName>
                                        </p:attrNameLst>
                                      </p:cBhvr>
                                    </p:animRot>
                                    <p:animRot by="-240000">
                                      <p:cBhvr>
                                        <p:cTn id="26" dur="200" fill="hold">
                                          <p:stCondLst>
                                            <p:cond delay="600"/>
                                          </p:stCondLst>
                                        </p:cTn>
                                        <p:tgtEl>
                                          <p:spTgt spid="23"/>
                                        </p:tgtEl>
                                        <p:attrNameLst>
                                          <p:attrName>r</p:attrName>
                                        </p:attrNameLst>
                                      </p:cBhvr>
                                    </p:animRot>
                                    <p:animRot by="120000">
                                      <p:cBhvr>
                                        <p:cTn id="27" dur="200" fill="hold">
                                          <p:stCondLst>
                                            <p:cond delay="800"/>
                                          </p:stCondLst>
                                        </p:cTn>
                                        <p:tgtEl>
                                          <p:spTgt spid="23"/>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25"/>
                                        </p:tgtEl>
                                        <p:attrNameLst>
                                          <p:attrName>r</p:attrName>
                                        </p:attrNameLst>
                                      </p:cBhvr>
                                    </p:animRot>
                                    <p:animRot by="-240000">
                                      <p:cBhvr>
                                        <p:cTn id="30" dur="200" fill="hold">
                                          <p:stCondLst>
                                            <p:cond delay="200"/>
                                          </p:stCondLst>
                                        </p:cTn>
                                        <p:tgtEl>
                                          <p:spTgt spid="25"/>
                                        </p:tgtEl>
                                        <p:attrNameLst>
                                          <p:attrName>r</p:attrName>
                                        </p:attrNameLst>
                                      </p:cBhvr>
                                    </p:animRot>
                                    <p:animRot by="240000">
                                      <p:cBhvr>
                                        <p:cTn id="31" dur="200" fill="hold">
                                          <p:stCondLst>
                                            <p:cond delay="400"/>
                                          </p:stCondLst>
                                        </p:cTn>
                                        <p:tgtEl>
                                          <p:spTgt spid="25"/>
                                        </p:tgtEl>
                                        <p:attrNameLst>
                                          <p:attrName>r</p:attrName>
                                        </p:attrNameLst>
                                      </p:cBhvr>
                                    </p:animRot>
                                    <p:animRot by="-240000">
                                      <p:cBhvr>
                                        <p:cTn id="32" dur="200" fill="hold">
                                          <p:stCondLst>
                                            <p:cond delay="600"/>
                                          </p:stCondLst>
                                        </p:cTn>
                                        <p:tgtEl>
                                          <p:spTgt spid="25"/>
                                        </p:tgtEl>
                                        <p:attrNameLst>
                                          <p:attrName>r</p:attrName>
                                        </p:attrNameLst>
                                      </p:cBhvr>
                                    </p:animRot>
                                    <p:animRot by="120000">
                                      <p:cBhvr>
                                        <p:cTn id="33"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91726" y="103240"/>
            <a:ext cx="11813459" cy="6754760"/>
            <a:chOff x="191726" y="103240"/>
            <a:chExt cx="11813459" cy="6754760"/>
          </a:xfrm>
        </p:grpSpPr>
        <p:grpSp>
          <p:nvGrpSpPr>
            <p:cNvPr id="2" name="Group 1"/>
            <p:cNvGrpSpPr/>
            <p:nvPr/>
          </p:nvGrpSpPr>
          <p:grpSpPr>
            <a:xfrm>
              <a:off x="191726" y="103240"/>
              <a:ext cx="11813459" cy="6754760"/>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p:cNvSpPr/>
            <p:nvPr/>
          </p:nvSpPr>
          <p:spPr>
            <a:xfrm>
              <a:off x="678424" y="959445"/>
              <a:ext cx="11105536" cy="5374613"/>
            </a:xfrm>
            <a:prstGeom prst="rect">
              <a:avLst/>
            </a:prstGeom>
          </p:spPr>
          <p:txBody>
            <a:bodyPr wrap="square">
              <a:spAutoFit/>
            </a:bodyPr>
            <a:lstStyle/>
            <a:p>
              <a:pPr indent="228600" algn="just">
                <a:lnSpc>
                  <a:spcPct val="120000"/>
                </a:lnSpc>
                <a:spcAft>
                  <a:spcPts val="0"/>
                </a:spcAft>
              </a:pPr>
              <a:r>
                <a:rPr lang="nl-NL" sz="2000" b="1" dirty="0">
                  <a:latin typeface="UTM Avo" panose="02040603050506020204" pitchFamily="18" charset="0"/>
                  <a:ea typeface="Times New Roman" panose="02020603050405020304" pitchFamily="18" charset="0"/>
                </a:rPr>
                <a:t>1. Năng lực đặc thù:</a:t>
              </a:r>
              <a:endParaRPr lang="en-GB" sz="2000" dirty="0">
                <a:latin typeface="UTM Avo" panose="02040603050506020204" pitchFamily="18" charset="0"/>
                <a:ea typeface="Times New Roman" panose="02020603050405020304" pitchFamily="18" charset="0"/>
              </a:endParaRPr>
            </a:p>
            <a:p>
              <a:pPr indent="228600" algn="just">
                <a:lnSpc>
                  <a:spcPct val="120000"/>
                </a:lnSpc>
                <a:spcAft>
                  <a:spcPts val="0"/>
                </a:spcAft>
              </a:pPr>
              <a:r>
                <a:rPr lang="nl-NL" sz="2000" dirty="0">
                  <a:latin typeface="UTM Avo" panose="02040603050506020204" pitchFamily="18" charset="0"/>
                  <a:ea typeface="Times New Roman" panose="02020603050405020304" pitchFamily="18" charset="0"/>
                </a:rPr>
                <a:t>- Học sinh đọc đúng từ ngữ, câu, đoạn và toàn bộ bài đọc “Con đường đến trường ”</a:t>
              </a:r>
              <a:endParaRPr lang="en-GB" sz="2000" dirty="0">
                <a:latin typeface="UTM Avo" panose="02040603050506020204" pitchFamily="18" charset="0"/>
                <a:ea typeface="Times New Roman" panose="02020603050405020304" pitchFamily="18" charset="0"/>
              </a:endParaRPr>
            </a:p>
            <a:p>
              <a:pPr indent="228600" algn="just">
                <a:lnSpc>
                  <a:spcPct val="120000"/>
                </a:lnSpc>
                <a:spcAft>
                  <a:spcPts val="0"/>
                </a:spcAft>
              </a:pPr>
              <a:r>
                <a:rPr lang="nl-NL" sz="2000" dirty="0">
                  <a:latin typeface="UTM Avo" panose="02040603050506020204" pitchFamily="18" charset="0"/>
                  <a:ea typeface="Times New Roman" panose="02020603050405020304" pitchFamily="18" charset="0"/>
                </a:rPr>
                <a:t>- Biết đọc theo giọng đọc tâm tình, nhẹ nhàng, tha thiết. </a:t>
              </a:r>
              <a:endParaRPr lang="en-GB" sz="2000" dirty="0">
                <a:latin typeface="UTM Avo" panose="02040603050506020204" pitchFamily="18" charset="0"/>
                <a:ea typeface="Times New Roman" panose="02020603050405020304" pitchFamily="18" charset="0"/>
              </a:endParaRPr>
            </a:p>
            <a:p>
              <a:pPr indent="228600" algn="just">
                <a:lnSpc>
                  <a:spcPct val="120000"/>
                </a:lnSpc>
                <a:spcAft>
                  <a:spcPts val="0"/>
                </a:spcAft>
              </a:pPr>
              <a:r>
                <a:rPr lang="nl-NL" sz="2000" dirty="0">
                  <a:latin typeface="UTM Avo" panose="02040603050506020204" pitchFamily="18" charset="0"/>
                  <a:ea typeface="Times New Roman" panose="02020603050405020304" pitchFamily="18" charset="0"/>
                </a:rPr>
                <a:t>- Hiểu nội dung bàiqua và tình yêu của những bạn nhỏ với trường lớp và thầy cô.</a:t>
              </a:r>
              <a:endParaRPr lang="en-GB" sz="2000" dirty="0">
                <a:latin typeface="UTM Avo" panose="02040603050506020204" pitchFamily="18" charset="0"/>
                <a:ea typeface="Times New Roman" panose="02020603050405020304" pitchFamily="18" charset="0"/>
              </a:endParaRPr>
            </a:p>
            <a:p>
              <a:pPr indent="228600" algn="just">
                <a:lnSpc>
                  <a:spcPct val="120000"/>
                </a:lnSpc>
                <a:spcAft>
                  <a:spcPts val="0"/>
                </a:spcAft>
              </a:pPr>
              <a:r>
                <a:rPr lang="nl-NL" sz="2000" dirty="0">
                  <a:latin typeface="UTM Avo" panose="02040603050506020204" pitchFamily="18" charset="0"/>
                  <a:ea typeface="Times New Roman" panose="02020603050405020304" pitchFamily="18" charset="0"/>
                </a:rPr>
                <a:t>- Đọc thêm được những văn bản mới về trường lớp hoặc tự đọc được bài ngôi trường mới.</a:t>
              </a:r>
              <a:endParaRPr lang="en-GB" sz="2000" dirty="0">
                <a:latin typeface="UTM Avo" panose="02040603050506020204" pitchFamily="18" charset="0"/>
                <a:ea typeface="Times New Roman" panose="02020603050405020304" pitchFamily="18" charset="0"/>
              </a:endParaRPr>
            </a:p>
            <a:p>
              <a:pPr indent="228600" algn="just">
                <a:lnSpc>
                  <a:spcPct val="120000"/>
                </a:lnSpc>
                <a:spcAft>
                  <a:spcPts val="0"/>
                </a:spcAft>
              </a:pPr>
              <a:r>
                <a:rPr lang="nl-NL" sz="2000" dirty="0">
                  <a:latin typeface="UTM Avo" panose="02040603050506020204" pitchFamily="18" charset="0"/>
                  <a:ea typeface="Times New Roman" panose="02020603050405020304" pitchFamily="18" charset="0"/>
                </a:rPr>
                <a:t>- Phát triển năng lực ngôn ngữ.</a:t>
              </a:r>
              <a:endParaRPr lang="en-GB" sz="2000" dirty="0">
                <a:latin typeface="UTM Avo" panose="02040603050506020204" pitchFamily="18" charset="0"/>
                <a:ea typeface="Times New Roman" panose="02020603050405020304" pitchFamily="18" charset="0"/>
              </a:endParaRPr>
            </a:p>
            <a:p>
              <a:pPr indent="228600" algn="just">
                <a:lnSpc>
                  <a:spcPct val="120000"/>
                </a:lnSpc>
                <a:spcBef>
                  <a:spcPts val="600"/>
                </a:spcBef>
                <a:spcAft>
                  <a:spcPts val="0"/>
                </a:spcAft>
              </a:pPr>
              <a:r>
                <a:rPr lang="en-US" sz="2000" b="1" dirty="0">
                  <a:latin typeface="UTM Avo" panose="02040603050506020204" pitchFamily="18" charset="0"/>
                  <a:ea typeface="Times New Roman" panose="02020603050405020304" pitchFamily="18" charset="0"/>
                </a:rPr>
                <a:t>2. </a:t>
              </a:r>
              <a:r>
                <a:rPr lang="en-US" sz="2000" b="1" dirty="0" err="1">
                  <a:latin typeface="UTM Avo" panose="02040603050506020204" pitchFamily="18" charset="0"/>
                  <a:ea typeface="Times New Roman" panose="02020603050405020304" pitchFamily="18" charset="0"/>
                </a:rPr>
                <a:t>Năng</a:t>
              </a:r>
              <a:r>
                <a:rPr lang="en-US" sz="2000" b="1" dirty="0">
                  <a:latin typeface="UTM Avo" panose="02040603050506020204" pitchFamily="18" charset="0"/>
                  <a:ea typeface="Times New Roman" panose="02020603050405020304" pitchFamily="18" charset="0"/>
                </a:rPr>
                <a:t> </a:t>
              </a:r>
              <a:r>
                <a:rPr lang="en-US" sz="2000" b="1" dirty="0" err="1">
                  <a:latin typeface="UTM Avo" panose="02040603050506020204" pitchFamily="18" charset="0"/>
                  <a:ea typeface="Times New Roman" panose="02020603050405020304" pitchFamily="18" charset="0"/>
                </a:rPr>
                <a:t>lực</a:t>
              </a:r>
              <a:r>
                <a:rPr lang="en-US" sz="2000" b="1" dirty="0">
                  <a:latin typeface="UTM Avo" panose="02040603050506020204" pitchFamily="18" charset="0"/>
                  <a:ea typeface="Times New Roman" panose="02020603050405020304" pitchFamily="18" charset="0"/>
                </a:rPr>
                <a:t> </a:t>
              </a:r>
              <a:r>
                <a:rPr lang="en-US" sz="2000" b="1" dirty="0" err="1">
                  <a:latin typeface="UTM Avo" panose="02040603050506020204" pitchFamily="18" charset="0"/>
                  <a:ea typeface="Times New Roman" panose="02020603050405020304" pitchFamily="18" charset="0"/>
                </a:rPr>
                <a:t>chung</a:t>
              </a:r>
              <a:r>
                <a:rPr lang="en-US" sz="2000" b="1" dirty="0">
                  <a:latin typeface="UTM Avo" panose="02040603050506020204" pitchFamily="18" charset="0"/>
                  <a:ea typeface="Times New Roman" panose="02020603050405020304" pitchFamily="18" charset="0"/>
                </a:rPr>
                <a:t>.</a:t>
              </a:r>
              <a:endParaRPr lang="en-GB" sz="2000" dirty="0">
                <a:latin typeface="UTM Avo" panose="02040603050506020204" pitchFamily="18" charset="0"/>
                <a:ea typeface="Times New Roman" panose="02020603050405020304" pitchFamily="18" charset="0"/>
              </a:endParaRPr>
            </a:p>
            <a:p>
              <a:pPr indent="228600" algn="just">
                <a:lnSpc>
                  <a:spcPct val="120000"/>
                </a:lnSpc>
                <a:spcAft>
                  <a:spcPts val="0"/>
                </a:spcAft>
              </a:pP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Năng</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lực</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tự</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chủ</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tự</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học</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lắng</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nghe</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đọc</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bài</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và</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trả</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lời</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các</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câu</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hỏi</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Nêu</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được</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nội</a:t>
              </a:r>
              <a:r>
                <a:rPr lang="en-US" sz="2000" dirty="0">
                  <a:latin typeface="UTM Avo" panose="02040603050506020204" pitchFamily="18" charset="0"/>
                  <a:ea typeface="Times New Roman" panose="02020603050405020304" pitchFamily="18" charset="0"/>
                </a:rPr>
                <a:t> dung </a:t>
              </a:r>
              <a:r>
                <a:rPr lang="en-US" sz="2000" dirty="0" err="1">
                  <a:latin typeface="UTM Avo" panose="02040603050506020204" pitchFamily="18" charset="0"/>
                  <a:ea typeface="Times New Roman" panose="02020603050405020304" pitchFamily="18" charset="0"/>
                </a:rPr>
                <a:t>bài</a:t>
              </a:r>
              <a:r>
                <a:rPr lang="en-US" sz="2000" dirty="0">
                  <a:latin typeface="UTM Avo" panose="02040603050506020204" pitchFamily="18" charset="0"/>
                  <a:ea typeface="Times New Roman" panose="02020603050405020304" pitchFamily="18" charset="0"/>
                </a:rPr>
                <a:t>.</a:t>
              </a:r>
              <a:endParaRPr lang="en-GB" sz="2000" dirty="0">
                <a:latin typeface="UTM Avo" panose="02040603050506020204" pitchFamily="18" charset="0"/>
                <a:ea typeface="Times New Roman" panose="02020603050405020304" pitchFamily="18" charset="0"/>
              </a:endParaRPr>
            </a:p>
            <a:p>
              <a:pPr indent="228600" algn="just">
                <a:lnSpc>
                  <a:spcPct val="120000"/>
                </a:lnSpc>
                <a:spcAft>
                  <a:spcPts val="0"/>
                </a:spcAft>
              </a:pP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Năng</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lực</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giải</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quyết</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vấn</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đề</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và</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sáng</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tạo</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tham</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gia</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trò</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chơi</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vận</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dụng</a:t>
              </a:r>
              <a:r>
                <a:rPr lang="en-US" sz="2000" dirty="0">
                  <a:latin typeface="UTM Avo" panose="02040603050506020204" pitchFamily="18" charset="0"/>
                  <a:ea typeface="Times New Roman" panose="02020603050405020304" pitchFamily="18" charset="0"/>
                </a:rPr>
                <a:t>.</a:t>
              </a:r>
              <a:endParaRPr lang="en-GB" sz="2000" dirty="0">
                <a:latin typeface="UTM Avo" panose="02040603050506020204" pitchFamily="18" charset="0"/>
                <a:ea typeface="Times New Roman" panose="02020603050405020304" pitchFamily="18" charset="0"/>
              </a:endParaRPr>
            </a:p>
            <a:p>
              <a:pPr indent="228600" algn="just">
                <a:lnSpc>
                  <a:spcPct val="120000"/>
                </a:lnSpc>
                <a:spcAft>
                  <a:spcPts val="0"/>
                </a:spcAft>
              </a:pP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Năng</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lực</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giao</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tiếp</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và</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hợp</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tác</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tham</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gia</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đọc</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trong</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nhóm</a:t>
              </a:r>
              <a:r>
                <a:rPr lang="en-US" sz="2000" dirty="0">
                  <a:latin typeface="UTM Avo" panose="02040603050506020204" pitchFamily="18" charset="0"/>
                  <a:ea typeface="Times New Roman" panose="02020603050405020304" pitchFamily="18" charset="0"/>
                </a:rPr>
                <a:t>.</a:t>
              </a:r>
              <a:endParaRPr lang="en-GB" sz="2000" dirty="0">
                <a:latin typeface="UTM Avo" panose="02040603050506020204" pitchFamily="18" charset="0"/>
                <a:ea typeface="Times New Roman" panose="02020603050405020304" pitchFamily="18" charset="0"/>
              </a:endParaRPr>
            </a:p>
            <a:p>
              <a:pPr indent="228600" algn="just">
                <a:lnSpc>
                  <a:spcPct val="120000"/>
                </a:lnSpc>
                <a:spcBef>
                  <a:spcPts val="600"/>
                </a:spcBef>
                <a:spcAft>
                  <a:spcPts val="0"/>
                </a:spcAft>
              </a:pPr>
              <a:r>
                <a:rPr lang="en-US" sz="2000" b="1" dirty="0">
                  <a:latin typeface="UTM Avo" panose="02040603050506020204" pitchFamily="18" charset="0"/>
                  <a:ea typeface="Times New Roman" panose="02020603050405020304" pitchFamily="18" charset="0"/>
                </a:rPr>
                <a:t>3. </a:t>
              </a:r>
              <a:r>
                <a:rPr lang="en-US" sz="2000" b="1" dirty="0" err="1">
                  <a:latin typeface="UTM Avo" panose="02040603050506020204" pitchFamily="18" charset="0"/>
                  <a:ea typeface="Times New Roman" panose="02020603050405020304" pitchFamily="18" charset="0"/>
                </a:rPr>
                <a:t>Phẩm</a:t>
              </a:r>
              <a:r>
                <a:rPr lang="en-US" sz="2000" b="1" dirty="0">
                  <a:latin typeface="UTM Avo" panose="02040603050506020204" pitchFamily="18" charset="0"/>
                  <a:ea typeface="Times New Roman" panose="02020603050405020304" pitchFamily="18" charset="0"/>
                </a:rPr>
                <a:t> </a:t>
              </a:r>
              <a:r>
                <a:rPr lang="en-US" sz="2000" b="1" dirty="0" err="1">
                  <a:latin typeface="UTM Avo" panose="02040603050506020204" pitchFamily="18" charset="0"/>
                  <a:ea typeface="Times New Roman" panose="02020603050405020304" pitchFamily="18" charset="0"/>
                </a:rPr>
                <a:t>chất</a:t>
              </a:r>
              <a:r>
                <a:rPr lang="en-US" sz="2000" b="1" dirty="0">
                  <a:latin typeface="UTM Avo" panose="02040603050506020204" pitchFamily="18" charset="0"/>
                  <a:ea typeface="Times New Roman" panose="02020603050405020304" pitchFamily="18" charset="0"/>
                </a:rPr>
                <a:t>.</a:t>
              </a:r>
              <a:endParaRPr lang="en-GB" sz="2000" dirty="0">
                <a:latin typeface="UTM Avo" panose="02040603050506020204" pitchFamily="18" charset="0"/>
                <a:ea typeface="Times New Roman" panose="02020603050405020304" pitchFamily="18" charset="0"/>
              </a:endParaRPr>
            </a:p>
            <a:p>
              <a:pPr indent="228600" algn="just">
                <a:lnSpc>
                  <a:spcPct val="120000"/>
                </a:lnSpc>
                <a:spcAft>
                  <a:spcPts val="0"/>
                </a:spcAft>
              </a:pP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Phẩm</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chất</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yêu</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nước</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nhân</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ái</a:t>
              </a:r>
              <a:r>
                <a:rPr lang="en-GB" sz="2000" dirty="0">
                  <a:latin typeface="UTM Avo" panose="02040603050506020204" pitchFamily="18" charset="0"/>
                  <a:ea typeface="Times New Roman" panose="02020603050405020304" pitchFamily="18" charset="0"/>
                </a:rPr>
                <a:t>,</a:t>
              </a:r>
              <a:r>
                <a:rPr lang="en-US" sz="2000" dirty="0" err="1">
                  <a:latin typeface="UTM Avo" panose="02040603050506020204" pitchFamily="18" charset="0"/>
                  <a:ea typeface="Times New Roman" panose="02020603050405020304" pitchFamily="18" charset="0"/>
                </a:rPr>
                <a:t>chăm</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chỉ</a:t>
              </a:r>
              <a:r>
                <a:rPr lang="en-GB" sz="2000" dirty="0">
                  <a:latin typeface="UTM Avo" panose="02040603050506020204" pitchFamily="18" charset="0"/>
                  <a:ea typeface="Times New Roman" panose="02020603050405020304" pitchFamily="18" charset="0"/>
                </a:rPr>
                <a:t>,</a:t>
              </a:r>
              <a:r>
                <a:rPr lang="en-US" sz="2000" dirty="0" err="1">
                  <a:latin typeface="UTM Avo" panose="02040603050506020204" pitchFamily="18" charset="0"/>
                  <a:ea typeface="Times New Roman" panose="02020603050405020304" pitchFamily="18" charset="0"/>
                </a:rPr>
                <a:t>trách</a:t>
              </a:r>
              <a:r>
                <a:rPr lang="en-US" sz="2000" dirty="0">
                  <a:latin typeface="UTM Avo" panose="02040603050506020204" pitchFamily="18" charset="0"/>
                  <a:ea typeface="Times New Roman" panose="02020603050405020304" pitchFamily="18" charset="0"/>
                </a:rPr>
                <a:t> </a:t>
              </a:r>
              <a:r>
                <a:rPr lang="en-US" sz="2000" dirty="0" err="1">
                  <a:latin typeface="UTM Avo" panose="02040603050506020204" pitchFamily="18" charset="0"/>
                  <a:ea typeface="Times New Roman" panose="02020603050405020304" pitchFamily="18" charset="0"/>
                </a:rPr>
                <a:t>nhiệm</a:t>
              </a:r>
              <a:r>
                <a:rPr lang="en-US" sz="2000" dirty="0">
                  <a:latin typeface="UTM Avo" panose="02040603050506020204" pitchFamily="18" charset="0"/>
                  <a:ea typeface="Times New Roman" panose="02020603050405020304" pitchFamily="18" charset="0"/>
                </a:rPr>
                <a:t>.</a:t>
              </a:r>
              <a:endParaRPr lang="en-GB" sz="2000" dirty="0">
                <a:effectLst/>
                <a:latin typeface="UTM Avo" panose="02040603050506020204" pitchFamily="18" charset="0"/>
                <a:ea typeface="Times New Roman" panose="02020603050405020304" pitchFamily="18" charset="0"/>
              </a:endParaRPr>
            </a:p>
          </p:txBody>
        </p:sp>
      </p:grpSp>
      <p:grpSp>
        <p:nvGrpSpPr>
          <p:cNvPr id="3" name="Group 2"/>
          <p:cNvGrpSpPr/>
          <p:nvPr/>
        </p:nvGrpSpPr>
        <p:grpSpPr>
          <a:xfrm>
            <a:off x="2271251" y="17518"/>
            <a:ext cx="7418438" cy="943898"/>
            <a:chOff x="2271251" y="17518"/>
            <a:chExt cx="7418438" cy="943898"/>
          </a:xfrm>
        </p:grpSpPr>
        <p:grpSp>
          <p:nvGrpSpPr>
            <p:cNvPr id="7" name="Group 6"/>
            <p:cNvGrpSpPr/>
            <p:nvPr/>
          </p:nvGrpSpPr>
          <p:grpSpPr>
            <a:xfrm>
              <a:off x="2271251" y="17518"/>
              <a:ext cx="7418438" cy="943898"/>
              <a:chOff x="806" y="464576"/>
              <a:chExt cx="12004380" cy="6754760"/>
            </a:xfrm>
            <a:solidFill>
              <a:schemeClr val="bg1"/>
            </a:solidFill>
          </p:grpSpPr>
          <p:sp>
            <p:nvSpPr>
              <p:cNvPr id="8"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Picture 11"/>
            <p:cNvPicPr>
              <a:picLocks noChangeAspect="1"/>
            </p:cNvPicPr>
            <p:nvPr/>
          </p:nvPicPr>
          <p:blipFill>
            <a:blip r:embed="rId3"/>
            <a:stretch>
              <a:fillRect/>
            </a:stretch>
          </p:blipFill>
          <p:spPr>
            <a:xfrm>
              <a:off x="3791435" y="58337"/>
              <a:ext cx="4187172" cy="816920"/>
            </a:xfrm>
            <a:prstGeom prst="rect">
              <a:avLst/>
            </a:prstGeom>
          </p:spPr>
        </p:pic>
      </p:grpSp>
    </p:spTree>
    <p:extLst>
      <p:ext uri="{BB962C8B-B14F-4D97-AF65-F5344CB8AC3E}">
        <p14:creationId xmlns:p14="http://schemas.microsoft.com/office/powerpoint/2010/main" val="38285521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80152" y="103240"/>
            <a:ext cx="11813459" cy="6754760"/>
            <a:chOff x="191727" y="339213"/>
            <a:chExt cx="11813459" cy="6754760"/>
          </a:xfrm>
          <a:solidFill>
            <a:schemeClr val="lt1">
              <a:alpha val="69000"/>
            </a:schemeClr>
          </a:solidFill>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t="7270"/>
          <a:stretch/>
        </p:blipFill>
        <p:spPr>
          <a:xfrm>
            <a:off x="1343938" y="2241942"/>
            <a:ext cx="9504123" cy="4035315"/>
          </a:xfrm>
          <a:prstGeom prst="rect">
            <a:avLst/>
          </a:prstGeom>
        </p:spPr>
      </p:pic>
      <p:sp>
        <p:nvSpPr>
          <p:cNvPr id="10" name="Rectangle 9"/>
          <p:cNvSpPr/>
          <p:nvPr/>
        </p:nvSpPr>
        <p:spPr>
          <a:xfrm>
            <a:off x="1469985" y="1011657"/>
            <a:ext cx="9572263" cy="646331"/>
          </a:xfrm>
          <a:prstGeom prst="rect">
            <a:avLst/>
          </a:prstGeom>
        </p:spPr>
        <p:txBody>
          <a:bodyPr wrap="square">
            <a:spAutoFit/>
          </a:bodyPr>
          <a:lstStyle/>
          <a:p>
            <a:r>
              <a:rPr lang="vi-VN" sz="3600" dirty="0">
                <a:solidFill>
                  <a:srgbClr val="C00000"/>
                </a:solidFill>
                <a:latin typeface="Cambria" panose="02040503050406030204" pitchFamily="18" charset="0"/>
                <a:ea typeface="Cambria" panose="02040503050406030204" pitchFamily="18" charset="0"/>
              </a:rPr>
              <a:t>Em thích quan sát những gì trên đường đi học?</a:t>
            </a:r>
            <a:endParaRPr lang="en-GB" sz="3600"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08838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0"/>
                                  </p:stCondLst>
                                  <p:childTnLst>
                                    <p:animMotion origin="layout" path="M 0.9155 0.9669 L -6.25E-7 -3.33333E-6 " pathEditMode="relative" rAng="0" ptsTypes="AA">
                                      <p:cBhvr>
                                        <p:cTn id="6" dur="2000" fill="hold"/>
                                        <p:tgtEl>
                                          <p:spTgt spid="10"/>
                                        </p:tgtEl>
                                        <p:attrNameLst>
                                          <p:attrName>ppt_x</p:attrName>
                                          <p:attrName>ppt_y</p:attrName>
                                        </p:attrNameLst>
                                      </p:cBhvr>
                                      <p:rCtr x="-45794" y="-47963"/>
                                    </p:animMotion>
                                  </p:childTnLst>
                                </p:cTn>
                              </p:par>
                              <p:par>
                                <p:cTn id="7" presetID="49" presetClass="path" presetSubtype="0" accel="50000" decel="50000" fill="hold" nodeType="withEffect">
                                  <p:stCondLst>
                                    <p:cond delay="0"/>
                                  </p:stCondLst>
                                  <p:childTnLst>
                                    <p:animMotion origin="layout" path="M 0.89479 0.7338 L 0 -4.81481E-6 " pathEditMode="relative" rAng="0" ptsTypes="AA">
                                      <p:cBhvr>
                                        <p:cTn id="8" dur="2000" fill="hold"/>
                                        <p:tgtEl>
                                          <p:spTgt spid="3"/>
                                        </p:tgtEl>
                                        <p:attrNameLst>
                                          <p:attrName>ppt_x</p:attrName>
                                          <p:attrName>ppt_y</p:attrName>
                                        </p:attrNameLst>
                                      </p:cBhvr>
                                      <p:rCtr x="-44740" y="-3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143000" y="1600200"/>
            <a:ext cx="10101263" cy="3543300"/>
            <a:chOff x="1143000" y="1600200"/>
            <a:chExt cx="10101263" cy="3543300"/>
          </a:xfrm>
        </p:grpSpPr>
        <p:sp>
          <p:nvSpPr>
            <p:cNvPr id="4" name="Rounded Rectangle 3"/>
            <p:cNvSpPr/>
            <p:nvPr/>
          </p:nvSpPr>
          <p:spPr>
            <a:xfrm>
              <a:off x="1143000" y="1600200"/>
              <a:ext cx="10101263" cy="354330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a:stretch>
              <a:fillRect/>
            </a:stretch>
          </p:blipFill>
          <p:spPr>
            <a:xfrm>
              <a:off x="2276525" y="1865240"/>
              <a:ext cx="7638950" cy="3127519"/>
            </a:xfrm>
            <a:prstGeom prst="rect">
              <a:avLst/>
            </a:prstGeom>
          </p:spPr>
        </p:pic>
      </p:grpSp>
    </p:spTree>
    <p:extLst>
      <p:ext uri="{BB962C8B-B14F-4D97-AF65-F5344CB8AC3E}">
        <p14:creationId xmlns:p14="http://schemas.microsoft.com/office/powerpoint/2010/main" val="8949454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withEffect">
                                  <p:stCondLst>
                                    <p:cond delay="0"/>
                                  </p:stCondLst>
                                  <p:childTnLst>
                                    <p:animMotion origin="layout" path="M -0.7789 -0.81436 L -2.5E-6 -1.11111E-6 " pathEditMode="relative" rAng="0" ptsTypes="AA">
                                      <p:cBhvr>
                                        <p:cTn id="6" dur="2000" fill="hold"/>
                                        <p:tgtEl>
                                          <p:spTgt spid="3"/>
                                        </p:tgtEl>
                                        <p:attrNameLst>
                                          <p:attrName>ppt_x</p:attrName>
                                          <p:attrName>ppt_y</p:attrName>
                                        </p:attrNameLst>
                                      </p:cBhvr>
                                      <p:rCtr x="39245" y="40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219919"/>
            <a:ext cx="12303889" cy="6736466"/>
            <a:chOff x="0" y="219919"/>
            <a:chExt cx="12303889" cy="6736466"/>
          </a:xfrm>
        </p:grpSpPr>
        <p:grpSp>
          <p:nvGrpSpPr>
            <p:cNvPr id="2" name="Group 1"/>
            <p:cNvGrpSpPr/>
            <p:nvPr/>
          </p:nvGrpSpPr>
          <p:grpSpPr>
            <a:xfrm>
              <a:off x="0" y="219919"/>
              <a:ext cx="12303889" cy="6736466"/>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89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p:cNvSpPr/>
            <p:nvPr/>
          </p:nvSpPr>
          <p:spPr>
            <a:xfrm>
              <a:off x="640465" y="968778"/>
              <a:ext cx="11022957" cy="5632311"/>
            </a:xfrm>
            <a:prstGeom prst="rect">
              <a:avLst/>
            </a:prstGeom>
          </p:spPr>
          <p:txBody>
            <a:bodyPr wrap="square">
              <a:spAutoFit/>
            </a:bodyPr>
            <a:lstStyle/>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Con đường đưa tôi đến trường nằm vắt vẻo lưng chừng đồi. Mặt đường mấp mô. Hai bên đường lúp xúp những bụi cây cỏ dại, cây lạc tiên. Cây lạc tiên ra quả quanh năm. Vì thế, con đường luôn phảng phất mùi lạc tiên chín. Bọn con gái lớp tôi hay tranh thủ hái vài quả để vừa đi vừa nhấm nháp.</a:t>
              </a:r>
            </a:p>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Có đoạn, con đường như buông mình xuống chân đồi. Ngày nắng, tôi và lũ bạn thường thi xem ai chạy nhanh hơn. Gió vù vù bên tai. Đất dưới chân xốp nhẹ như bông, thỉnh thoảng một viên đá dăm hay một viên sỏi nhói nhẹ vào gan bàn chân.</a:t>
              </a:r>
            </a:p>
            <a:p>
              <a:pPr algn="just"/>
              <a:r>
                <a:rPr lang="vi-VN" sz="2400" dirty="0">
                  <a:solidFill>
                    <a:schemeClr val="accent5">
                      <a:lumMod val="50000"/>
                    </a:schemeClr>
                  </a:solidFill>
                  <a:latin typeface="Cambria" panose="02040503050406030204" pitchFamily="18" charset="0"/>
                  <a:ea typeface="Cambria" panose="02040503050406030204" pitchFamily="18" charset="0"/>
                </a:rPr>
                <a:t>Vào mùa mưa, con đường lầy lội và trơn trượt. Để khỏi ngã, tôi thường tháo phăng đôi dếp nhựa và bước đi bằng cách bấm mười đầu ngón chân xuống mặt đường. Đôi khi chúng tôi phải đi cắt qua cánh rừng vầu, rừng nứa vì nhiều khúc đường ngập trong nước lũ.</a:t>
              </a:r>
            </a:p>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Cô giáo tôi là người vùng xuôi. Bàn chân cô lẫn vào bàn chân học trò trên con đường </a:t>
              </a:r>
              <a:r>
                <a:rPr lang="en-GB" sz="2400" dirty="0" err="1">
                  <a:solidFill>
                    <a:schemeClr val="accent5">
                      <a:lumMod val="50000"/>
                    </a:schemeClr>
                  </a:solidFill>
                  <a:latin typeface="Cambria" panose="02040503050406030204" pitchFamily="18" charset="0"/>
                  <a:ea typeface="Cambria" panose="02040503050406030204" pitchFamily="18" charset="0"/>
                </a:rPr>
                <a:t>đến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trường</a:t>
              </a:r>
              <a:r>
                <a:rPr lang="vi-VN" sz="2400" dirty="0">
                  <a:solidFill>
                    <a:schemeClr val="accent5">
                      <a:lumMod val="50000"/>
                    </a:schemeClr>
                  </a:solidFill>
                  <a:latin typeface="Cambria" panose="02040503050406030204" pitchFamily="18" charset="0"/>
                  <a:ea typeface="Cambria" panose="02040503050406030204" pitchFamily="18" charset="0"/>
                </a:rPr>
                <a:t>. Ấy là do nhiều hôm mưa rét, cô thường </a:t>
              </a:r>
              <a:r>
                <a:rPr lang="en-GB" sz="2400" dirty="0" err="1">
                  <a:solidFill>
                    <a:schemeClr val="accent5">
                      <a:lumMod val="50000"/>
                    </a:schemeClr>
                  </a:solidFill>
                  <a:latin typeface="Cambria" panose="02040503050406030204" pitchFamily="18" charset="0"/>
                  <a:ea typeface="Cambria" panose="02040503050406030204" pitchFamily="18" charset="0"/>
                </a:rPr>
                <a:t>đứng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đợi</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chúng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tôi</a:t>
              </a:r>
              <a:r>
                <a:rPr lang="en-GB" sz="2400" dirty="0">
                  <a:solidFill>
                    <a:schemeClr val="accent5">
                      <a:lumMod val="50000"/>
                    </a:schemeClr>
                  </a:solidFill>
                  <a:latin typeface="Cambria" panose="02040503050406030204" pitchFamily="18" charset="0"/>
                  <a:ea typeface="Cambria" panose="02040503050406030204" pitchFamily="18" charset="0"/>
                </a:rPr>
                <a:t> ở </a:t>
              </a:r>
              <a:r>
                <a:rPr lang="en-GB" sz="2400" dirty="0" err="1">
                  <a:solidFill>
                    <a:schemeClr val="accent5">
                      <a:lumMod val="50000"/>
                    </a:schemeClr>
                  </a:solidFill>
                  <a:latin typeface="Cambria" panose="02040503050406030204" pitchFamily="18" charset="0"/>
                  <a:ea typeface="Cambria" panose="02040503050406030204" pitchFamily="18" charset="0"/>
                </a:rPr>
                <a:t>những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đoạn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đường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khó</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để</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đưa</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chúng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tôi</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đến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lớp</a:t>
              </a:r>
              <a:r>
                <a:rPr lang="vi-VN" sz="2400" dirty="0">
                  <a:solidFill>
                    <a:schemeClr val="accent5">
                      <a:lumMod val="50000"/>
                    </a:schemeClr>
                  </a:solidFill>
                  <a:latin typeface="Cambria" panose="02040503050406030204" pitchFamily="18" charset="0"/>
                  <a:ea typeface="Cambria" panose="02040503050406030204" pitchFamily="18" charset="0"/>
                </a:rPr>
                <a:t>. Vì thế, tôi chẳng nghỉ buổi học nào.</a:t>
              </a:r>
            </a:p>
          </p:txBody>
        </p:sp>
      </p:grpSp>
      <p:grpSp>
        <p:nvGrpSpPr>
          <p:cNvPr id="10" name="Group 9"/>
          <p:cNvGrpSpPr/>
          <p:nvPr/>
        </p:nvGrpSpPr>
        <p:grpSpPr>
          <a:xfrm>
            <a:off x="-1" y="0"/>
            <a:ext cx="2903878" cy="1005168"/>
            <a:chOff x="-1" y="0"/>
            <a:chExt cx="2903878" cy="1005168"/>
          </a:xfrm>
        </p:grpSpPr>
        <p:grpSp>
          <p:nvGrpSpPr>
            <p:cNvPr id="7" name="Group 6"/>
            <p:cNvGrpSpPr/>
            <p:nvPr/>
          </p:nvGrpSpPr>
          <p:grpSpPr>
            <a:xfrm>
              <a:off x="-1" y="0"/>
              <a:ext cx="2720052" cy="943898"/>
              <a:chOff x="806" y="464576"/>
              <a:chExt cx="12004380" cy="6754760"/>
            </a:xfrm>
            <a:solidFill>
              <a:schemeClr val="bg1"/>
            </a:solidFill>
          </p:grpSpPr>
          <p:sp>
            <p:nvSpPr>
              <p:cNvPr id="8"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extBox 2"/>
            <p:cNvSpPr txBox="1"/>
            <p:nvPr/>
          </p:nvSpPr>
          <p:spPr>
            <a:xfrm>
              <a:off x="276423" y="81838"/>
              <a:ext cx="2627454" cy="923330"/>
            </a:xfrm>
            <a:prstGeom prst="rect">
              <a:avLst/>
            </a:prstGeom>
            <a:noFill/>
          </p:spPr>
          <p:txBody>
            <a:bodyPr wrap="square" rtlCol="0">
              <a:spAutoFit/>
            </a:bodyPr>
            <a:lstStyle/>
            <a:p>
              <a:r>
                <a:rPr lang="en-GB" sz="5400" dirty="0" err="1">
                  <a:solidFill>
                    <a:schemeClr val="accent6">
                      <a:lumMod val="50000"/>
                    </a:schemeClr>
                  </a:solidFill>
                  <a:latin typeface="UVF Chopin Script" panose="02000505090000020004" pitchFamily="2" charset="0"/>
                </a:rPr>
                <a:t>Đọc</a:t>
              </a:r>
              <a:r>
                <a:rPr lang="en-GB" sz="5400" dirty="0">
                  <a:solidFill>
                    <a:schemeClr val="accent6">
                      <a:lumMod val="50000"/>
                    </a:schemeClr>
                  </a:solidFill>
                  <a:latin typeface="UVF Chopin Script" panose="02000505090000020004" pitchFamily="2" charset="0"/>
                </a:rPr>
                <a:t> </a:t>
              </a:r>
              <a:r>
                <a:rPr lang="en-GB" sz="5400" dirty="0" err="1">
                  <a:solidFill>
                    <a:schemeClr val="accent6">
                      <a:lumMod val="50000"/>
                    </a:schemeClr>
                  </a:solidFill>
                  <a:latin typeface="UVF Chopin Script" panose="02000505090000020004" pitchFamily="2" charset="0"/>
                </a:rPr>
                <a:t>mẫu</a:t>
              </a:r>
              <a:endParaRPr lang="en-GB" sz="5400" dirty="0">
                <a:solidFill>
                  <a:schemeClr val="accent6">
                    <a:lumMod val="50000"/>
                  </a:schemeClr>
                </a:solidFill>
                <a:latin typeface="UVF Chopin Script" panose="02000505090000020004" pitchFamily="2" charset="0"/>
              </a:endParaRPr>
            </a:p>
          </p:txBody>
        </p:sp>
      </p:grpSp>
      <p:sp>
        <p:nvSpPr>
          <p:cNvPr id="22" name="Rectangle 21"/>
          <p:cNvSpPr/>
          <p:nvPr/>
        </p:nvSpPr>
        <p:spPr>
          <a:xfrm>
            <a:off x="8860799" y="6194320"/>
            <a:ext cx="2113784" cy="400110"/>
          </a:xfrm>
          <a:prstGeom prst="rect">
            <a:avLst/>
          </a:prstGeom>
        </p:spPr>
        <p:txBody>
          <a:bodyPr wrap="none">
            <a:spAutoFit/>
          </a:bodyPr>
          <a:lstStyle/>
          <a:p>
            <a:r>
              <a:rPr lang="vi-VN" sz="2000" i="1" dirty="0">
                <a:solidFill>
                  <a:schemeClr val="accent5">
                    <a:lumMod val="50000"/>
                  </a:schemeClr>
                </a:solidFill>
                <a:latin typeface="Cambria" panose="02040503050406030204" pitchFamily="18" charset="0"/>
                <a:ea typeface="Cambria" panose="02040503050406030204" pitchFamily="18" charset="0"/>
              </a:rPr>
              <a:t>(Đỗ Đăng Dương)</a:t>
            </a:r>
            <a:endParaRPr lang="en-GB" sz="2000" i="1" dirty="0">
              <a:solidFill>
                <a:schemeClr val="accent5">
                  <a:lumMod val="50000"/>
                </a:schemeClr>
              </a:solidFill>
              <a:latin typeface="Cambria" panose="02040503050406030204" pitchFamily="18" charset="0"/>
              <a:ea typeface="Cambria" panose="02040503050406030204" pitchFamily="18" charset="0"/>
            </a:endParaRPr>
          </a:p>
        </p:txBody>
      </p:sp>
      <p:grpSp>
        <p:nvGrpSpPr>
          <p:cNvPr id="12" name="Group 11"/>
          <p:cNvGrpSpPr/>
          <p:nvPr/>
        </p:nvGrpSpPr>
        <p:grpSpPr>
          <a:xfrm>
            <a:off x="3471173" y="27822"/>
            <a:ext cx="5459895" cy="943898"/>
            <a:chOff x="3471173" y="27822"/>
            <a:chExt cx="5459895" cy="943898"/>
          </a:xfrm>
        </p:grpSpPr>
        <p:grpSp>
          <p:nvGrpSpPr>
            <p:cNvPr id="14" name="Group 13"/>
            <p:cNvGrpSpPr/>
            <p:nvPr/>
          </p:nvGrpSpPr>
          <p:grpSpPr>
            <a:xfrm>
              <a:off x="3680749" y="27822"/>
              <a:ext cx="5173884" cy="943898"/>
              <a:chOff x="806" y="464576"/>
              <a:chExt cx="12004380" cy="6754760"/>
            </a:xfrm>
            <a:solidFill>
              <a:schemeClr val="bg1"/>
            </a:solidFill>
          </p:grpSpPr>
          <p:sp>
            <p:nvSpPr>
              <p:cNvPr id="15"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3" name="Picture 22"/>
            <p:cNvPicPr>
              <a:picLocks noChangeAspect="1"/>
            </p:cNvPicPr>
            <p:nvPr/>
          </p:nvPicPr>
          <p:blipFill>
            <a:blip r:embed="rId3"/>
            <a:stretch>
              <a:fillRect/>
            </a:stretch>
          </p:blipFill>
          <p:spPr>
            <a:xfrm>
              <a:off x="3471173" y="157631"/>
              <a:ext cx="5459895" cy="531735"/>
            </a:xfrm>
            <a:prstGeom prst="rect">
              <a:avLst/>
            </a:prstGeom>
          </p:spPr>
        </p:pic>
      </p:grpSp>
    </p:spTree>
    <p:extLst>
      <p:ext uri="{BB962C8B-B14F-4D97-AF65-F5344CB8AC3E}">
        <p14:creationId xmlns:p14="http://schemas.microsoft.com/office/powerpoint/2010/main" val="195005098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 y="0"/>
            <a:ext cx="12303890" cy="6956385"/>
            <a:chOff x="-1" y="0"/>
            <a:chExt cx="12303890" cy="6956385"/>
          </a:xfrm>
        </p:grpSpPr>
        <p:grpSp>
          <p:nvGrpSpPr>
            <p:cNvPr id="2" name="Group 1"/>
            <p:cNvGrpSpPr/>
            <p:nvPr/>
          </p:nvGrpSpPr>
          <p:grpSpPr>
            <a:xfrm>
              <a:off x="0" y="219919"/>
              <a:ext cx="12303889" cy="6736466"/>
              <a:chOff x="191727" y="339213"/>
              <a:chExt cx="11813459" cy="6754760"/>
            </a:xfrm>
          </p:grpSpPr>
          <p:sp>
            <p:nvSpPr>
              <p:cNvPr id="4"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63000"/>
                </a:schemeClr>
              </a:solid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solidFill>
                <a:schemeClr val="bg1">
                  <a:alpha val="90000"/>
                </a:schemeClr>
              </a:solid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3"/>
              <p:cNvSpPr/>
              <p:nvPr/>
            </p:nvSpPr>
            <p:spPr>
              <a:xfrm>
                <a:off x="191727" y="339213"/>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no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p:cNvGrpSpPr/>
            <p:nvPr/>
          </p:nvGrpSpPr>
          <p:grpSpPr>
            <a:xfrm>
              <a:off x="-1" y="0"/>
              <a:ext cx="3492676" cy="943898"/>
              <a:chOff x="806" y="464576"/>
              <a:chExt cx="12004380" cy="6754760"/>
            </a:xfrm>
            <a:solidFill>
              <a:schemeClr val="bg1"/>
            </a:solidFill>
          </p:grpSpPr>
          <p:sp>
            <p:nvSpPr>
              <p:cNvPr id="8"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extBox 2"/>
            <p:cNvSpPr txBox="1"/>
            <p:nvPr/>
          </p:nvSpPr>
          <p:spPr>
            <a:xfrm>
              <a:off x="115339" y="91953"/>
              <a:ext cx="3334870" cy="769441"/>
            </a:xfrm>
            <a:prstGeom prst="rect">
              <a:avLst/>
            </a:prstGeom>
            <a:noFill/>
          </p:spPr>
          <p:txBody>
            <a:bodyPr wrap="square" rtlCol="0">
              <a:spAutoFit/>
            </a:bodyPr>
            <a:lstStyle/>
            <a:p>
              <a:r>
                <a:rPr lang="en-GB" sz="4400" dirty="0" err="1">
                  <a:solidFill>
                    <a:schemeClr val="accent6">
                      <a:lumMod val="50000"/>
                    </a:schemeClr>
                  </a:solidFill>
                  <a:latin typeface="UVF Chopin Script" panose="02000505090000020004" pitchFamily="2" charset="0"/>
                </a:rPr>
                <a:t>Đọc</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nối</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tiếp</a:t>
              </a:r>
              <a:r>
                <a:rPr lang="en-GB" sz="4400" dirty="0">
                  <a:solidFill>
                    <a:schemeClr val="accent6">
                      <a:lumMod val="50000"/>
                    </a:schemeClr>
                  </a:solidFill>
                  <a:latin typeface="UVF Chopin Script" panose="02000505090000020004" pitchFamily="2" charset="0"/>
                </a:rPr>
                <a:t> </a:t>
              </a:r>
              <a:r>
                <a:rPr lang="en-GB" sz="4400" dirty="0" err="1">
                  <a:solidFill>
                    <a:schemeClr val="accent6">
                      <a:lumMod val="50000"/>
                    </a:schemeClr>
                  </a:solidFill>
                  <a:latin typeface="UVF Chopin Script" panose="02000505090000020004" pitchFamily="2" charset="0"/>
                </a:rPr>
                <a:t>câu</a:t>
              </a:r>
              <a:endParaRPr lang="en-GB" sz="4400" dirty="0">
                <a:solidFill>
                  <a:schemeClr val="accent6">
                    <a:lumMod val="50000"/>
                  </a:schemeClr>
                </a:solidFill>
                <a:latin typeface="UVF Chopin Script" panose="02000505090000020004" pitchFamily="2" charset="0"/>
              </a:endParaRPr>
            </a:p>
          </p:txBody>
        </p:sp>
      </p:grpSp>
      <p:sp>
        <p:nvSpPr>
          <p:cNvPr id="21" name="Rectangle 20"/>
          <p:cNvSpPr/>
          <p:nvPr/>
        </p:nvSpPr>
        <p:spPr>
          <a:xfrm>
            <a:off x="640465" y="968778"/>
            <a:ext cx="11022957" cy="5632311"/>
          </a:xfrm>
          <a:prstGeom prst="rect">
            <a:avLst/>
          </a:prstGeom>
        </p:spPr>
        <p:txBody>
          <a:bodyPr wrap="square">
            <a:spAutoFit/>
          </a:bodyPr>
          <a:lstStyle/>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Con đường đưa tôi đến trường nằm vắt vẻo lưng chừng đồi. Mặt đường mấp mô. Hai bên đường lúp xúp những bụi cây cỏ dại, cây lạc tiên. Cây lạc tiên ra quả quanh năm. Vì thế, con đường luôn phảng phất mùi lạc tiên chín. Bọn con gái lớp tôi hay tranh thủ hái vài quả để vừa đi vừa nhấm nháp.</a:t>
            </a:r>
          </a:p>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Có đoạn, con đường như buông mình xuống chân đồi. Ngày nắng, tôi và lũ bạn thường thi xem ai chạy nhanh hơn. Gió vù vù bên tai. Đất dưới chân xốp nhẹ như bông, thỉnh thoảng một viên đá dăm hay một viên sỏi nhói nhẹ vào gan bàn chân.</a:t>
            </a:r>
          </a:p>
          <a:p>
            <a:pPr algn="just"/>
            <a:r>
              <a:rPr lang="en-US"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Vào mùa mưa, con đường lầy lội và trơn trượt. Để khỏi ngã, tôi thường tháo phăng đôi dếp nhựa và bước đi bằng cách bấm mười đầu ngón chân xuống mặt đường. Đôi khi chúng tôi phải đi cắt qua cánh rừng vầu, rừng nứa vì nhiều khúc đường ngập trong nước lũ.</a:t>
            </a:r>
          </a:p>
          <a:p>
            <a:pPr algn="just" defTabSz="531813"/>
            <a:r>
              <a:rPr lang="en-GB" sz="2400" dirty="0">
                <a:solidFill>
                  <a:schemeClr val="accent5">
                    <a:lumMod val="50000"/>
                  </a:schemeClr>
                </a:solidFill>
                <a:latin typeface="Cambria" panose="02040503050406030204" pitchFamily="18" charset="0"/>
                <a:ea typeface="Cambria" panose="02040503050406030204" pitchFamily="18" charset="0"/>
              </a:rPr>
              <a:t>	</a:t>
            </a:r>
            <a:r>
              <a:rPr lang="vi-VN" sz="2400" dirty="0">
                <a:solidFill>
                  <a:schemeClr val="accent5">
                    <a:lumMod val="50000"/>
                  </a:schemeClr>
                </a:solidFill>
                <a:latin typeface="Cambria" panose="02040503050406030204" pitchFamily="18" charset="0"/>
                <a:ea typeface="Cambria" panose="02040503050406030204" pitchFamily="18" charset="0"/>
              </a:rPr>
              <a:t>Cô giáo tôi là người vùng xuôi. Bàn chân cô lẫn vào bàn chân học trò trên con đường </a:t>
            </a:r>
            <a:r>
              <a:rPr lang="en-GB" sz="2400" dirty="0" err="1">
                <a:solidFill>
                  <a:schemeClr val="accent5">
                    <a:lumMod val="50000"/>
                  </a:schemeClr>
                </a:solidFill>
                <a:latin typeface="Cambria" panose="02040503050406030204" pitchFamily="18" charset="0"/>
                <a:ea typeface="Cambria" panose="02040503050406030204" pitchFamily="18" charset="0"/>
              </a:rPr>
              <a:t>đến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trường</a:t>
            </a:r>
            <a:r>
              <a:rPr lang="vi-VN" sz="2400" dirty="0">
                <a:solidFill>
                  <a:schemeClr val="accent5">
                    <a:lumMod val="50000"/>
                  </a:schemeClr>
                </a:solidFill>
                <a:latin typeface="Cambria" panose="02040503050406030204" pitchFamily="18" charset="0"/>
                <a:ea typeface="Cambria" panose="02040503050406030204" pitchFamily="18" charset="0"/>
              </a:rPr>
              <a:t>. Ấy là do nhiều hôm mưa rét, cô thường </a:t>
            </a:r>
            <a:r>
              <a:rPr lang="en-GB" sz="2400" dirty="0" err="1">
                <a:solidFill>
                  <a:schemeClr val="accent5">
                    <a:lumMod val="50000"/>
                  </a:schemeClr>
                </a:solidFill>
                <a:latin typeface="Cambria" panose="02040503050406030204" pitchFamily="18" charset="0"/>
                <a:ea typeface="Cambria" panose="02040503050406030204" pitchFamily="18" charset="0"/>
              </a:rPr>
              <a:t>đứng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đợi</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chúng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tôi</a:t>
            </a:r>
            <a:r>
              <a:rPr lang="en-GB" sz="2400" dirty="0">
                <a:solidFill>
                  <a:schemeClr val="accent5">
                    <a:lumMod val="50000"/>
                  </a:schemeClr>
                </a:solidFill>
                <a:latin typeface="Cambria" panose="02040503050406030204" pitchFamily="18" charset="0"/>
                <a:ea typeface="Cambria" panose="02040503050406030204" pitchFamily="18" charset="0"/>
              </a:rPr>
              <a:t> ở </a:t>
            </a:r>
            <a:r>
              <a:rPr lang="en-GB" sz="2400" dirty="0" err="1">
                <a:solidFill>
                  <a:schemeClr val="accent5">
                    <a:lumMod val="50000"/>
                  </a:schemeClr>
                </a:solidFill>
                <a:latin typeface="Cambria" panose="02040503050406030204" pitchFamily="18" charset="0"/>
                <a:ea typeface="Cambria" panose="02040503050406030204" pitchFamily="18" charset="0"/>
              </a:rPr>
              <a:t>những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đoạn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đường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khó</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để</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đưa</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chúng</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tôi</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đến</a:t>
            </a:r>
            <a:r>
              <a:rPr lang="en-GB" sz="2400" dirty="0">
                <a:solidFill>
                  <a:schemeClr val="accent5">
                    <a:lumMod val="50000"/>
                  </a:schemeClr>
                </a:solidFill>
                <a:latin typeface="Cambria" panose="02040503050406030204" pitchFamily="18" charset="0"/>
                <a:ea typeface="Cambria" panose="02040503050406030204" pitchFamily="18" charset="0"/>
              </a:rPr>
              <a:t> </a:t>
            </a:r>
            <a:r>
              <a:rPr lang="en-GB" sz="2400" dirty="0" err="1">
                <a:solidFill>
                  <a:schemeClr val="accent5">
                    <a:lumMod val="50000"/>
                  </a:schemeClr>
                </a:solidFill>
                <a:latin typeface="Cambria" panose="02040503050406030204" pitchFamily="18" charset="0"/>
                <a:ea typeface="Cambria" panose="02040503050406030204" pitchFamily="18" charset="0"/>
              </a:rPr>
              <a:t>lớp</a:t>
            </a:r>
            <a:r>
              <a:rPr lang="vi-VN" sz="2400" dirty="0">
                <a:solidFill>
                  <a:schemeClr val="accent5">
                    <a:lumMod val="50000"/>
                  </a:schemeClr>
                </a:solidFill>
                <a:latin typeface="Cambria" panose="02040503050406030204" pitchFamily="18" charset="0"/>
                <a:ea typeface="Cambria" panose="02040503050406030204" pitchFamily="18" charset="0"/>
              </a:rPr>
              <a:t>. Vì thế, tôi chẳng nghỉ buổi học nào.</a:t>
            </a:r>
          </a:p>
        </p:txBody>
      </p:sp>
      <p:sp>
        <p:nvSpPr>
          <p:cNvPr id="22" name="Rectangle 21"/>
          <p:cNvSpPr/>
          <p:nvPr/>
        </p:nvSpPr>
        <p:spPr>
          <a:xfrm>
            <a:off x="8860799" y="6194320"/>
            <a:ext cx="2113784" cy="400110"/>
          </a:xfrm>
          <a:prstGeom prst="rect">
            <a:avLst/>
          </a:prstGeom>
        </p:spPr>
        <p:txBody>
          <a:bodyPr wrap="none">
            <a:spAutoFit/>
          </a:bodyPr>
          <a:lstStyle/>
          <a:p>
            <a:r>
              <a:rPr lang="vi-VN" sz="2000" i="1" dirty="0">
                <a:solidFill>
                  <a:schemeClr val="accent5">
                    <a:lumMod val="50000"/>
                  </a:schemeClr>
                </a:solidFill>
                <a:latin typeface="Cambria" panose="02040503050406030204" pitchFamily="18" charset="0"/>
                <a:ea typeface="Cambria" panose="02040503050406030204" pitchFamily="18" charset="0"/>
              </a:rPr>
              <a:t>(Đỗ Đăng Dương)</a:t>
            </a:r>
            <a:endParaRPr lang="en-GB" sz="2000" i="1" dirty="0">
              <a:solidFill>
                <a:schemeClr val="accent5">
                  <a:lumMod val="50000"/>
                </a:schemeClr>
              </a:solidFill>
              <a:latin typeface="Cambria" panose="02040503050406030204" pitchFamily="18" charset="0"/>
              <a:ea typeface="Cambria" panose="02040503050406030204" pitchFamily="18" charset="0"/>
            </a:endParaRPr>
          </a:p>
        </p:txBody>
      </p:sp>
      <p:grpSp>
        <p:nvGrpSpPr>
          <p:cNvPr id="10" name="Group 9"/>
          <p:cNvGrpSpPr/>
          <p:nvPr/>
        </p:nvGrpSpPr>
        <p:grpSpPr>
          <a:xfrm>
            <a:off x="3471173" y="27822"/>
            <a:ext cx="5459895" cy="943898"/>
            <a:chOff x="3471173" y="27822"/>
            <a:chExt cx="5459895" cy="943898"/>
          </a:xfrm>
        </p:grpSpPr>
        <p:grpSp>
          <p:nvGrpSpPr>
            <p:cNvPr id="14" name="Group 13"/>
            <p:cNvGrpSpPr/>
            <p:nvPr/>
          </p:nvGrpSpPr>
          <p:grpSpPr>
            <a:xfrm>
              <a:off x="3680749" y="27822"/>
              <a:ext cx="5173884" cy="943898"/>
              <a:chOff x="806" y="464576"/>
              <a:chExt cx="12004380" cy="6754760"/>
            </a:xfrm>
            <a:solidFill>
              <a:schemeClr val="bg1"/>
            </a:solidFill>
          </p:grpSpPr>
          <p:sp>
            <p:nvSpPr>
              <p:cNvPr id="15" name="Rounded Rectangle 3"/>
              <p:cNvSpPr/>
              <p:nvPr/>
            </p:nvSpPr>
            <p:spPr>
              <a:xfrm>
                <a:off x="191729" y="501444"/>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chemeClr val="accent4">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ed Rectangle 3"/>
              <p:cNvSpPr/>
              <p:nvPr/>
            </p:nvSpPr>
            <p:spPr>
              <a:xfrm>
                <a:off x="191728" y="663676"/>
                <a:ext cx="11813457" cy="6356555"/>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3"/>
              <p:cNvSpPr/>
              <p:nvPr/>
            </p:nvSpPr>
            <p:spPr>
              <a:xfrm>
                <a:off x="806" y="464576"/>
                <a:ext cx="11695473" cy="6754760"/>
              </a:xfrm>
              <a:custGeom>
                <a:avLst/>
                <a:gdLst>
                  <a:gd name="connsiteX0" fmla="*/ 0 w 9701212"/>
                  <a:gd name="connsiteY0" fmla="*/ 788210 h 4729163"/>
                  <a:gd name="connsiteX1" fmla="*/ 788210 w 9701212"/>
                  <a:gd name="connsiteY1" fmla="*/ 0 h 4729163"/>
                  <a:gd name="connsiteX2" fmla="*/ 8913002 w 9701212"/>
                  <a:gd name="connsiteY2" fmla="*/ 0 h 4729163"/>
                  <a:gd name="connsiteX3" fmla="*/ 9701212 w 9701212"/>
                  <a:gd name="connsiteY3" fmla="*/ 788210 h 4729163"/>
                  <a:gd name="connsiteX4" fmla="*/ 9701212 w 9701212"/>
                  <a:gd name="connsiteY4" fmla="*/ 3940953 h 4729163"/>
                  <a:gd name="connsiteX5" fmla="*/ 8913002 w 9701212"/>
                  <a:gd name="connsiteY5" fmla="*/ 4729163 h 4729163"/>
                  <a:gd name="connsiteX6" fmla="*/ 788210 w 9701212"/>
                  <a:gd name="connsiteY6" fmla="*/ 4729163 h 4729163"/>
                  <a:gd name="connsiteX7" fmla="*/ 0 w 9701212"/>
                  <a:gd name="connsiteY7" fmla="*/ 3940953 h 4729163"/>
                  <a:gd name="connsiteX8" fmla="*/ 0 w 9701212"/>
                  <a:gd name="connsiteY8" fmla="*/ 788210 h 4729163"/>
                  <a:gd name="connsiteX0" fmla="*/ 0 w 9701212"/>
                  <a:gd name="connsiteY0" fmla="*/ 931084 h 4872037"/>
                  <a:gd name="connsiteX1" fmla="*/ 788210 w 9701212"/>
                  <a:gd name="connsiteY1" fmla="*/ 142874 h 4872037"/>
                  <a:gd name="connsiteX2" fmla="*/ 4457700 w 9701212"/>
                  <a:gd name="connsiteY2" fmla="*/ 0 h 4872037"/>
                  <a:gd name="connsiteX3" fmla="*/ 8913002 w 9701212"/>
                  <a:gd name="connsiteY3" fmla="*/ 142874 h 4872037"/>
                  <a:gd name="connsiteX4" fmla="*/ 9701212 w 9701212"/>
                  <a:gd name="connsiteY4" fmla="*/ 931084 h 4872037"/>
                  <a:gd name="connsiteX5" fmla="*/ 9701212 w 9701212"/>
                  <a:gd name="connsiteY5" fmla="*/ 4083827 h 4872037"/>
                  <a:gd name="connsiteX6" fmla="*/ 8913002 w 9701212"/>
                  <a:gd name="connsiteY6" fmla="*/ 4872037 h 4872037"/>
                  <a:gd name="connsiteX7" fmla="*/ 788210 w 9701212"/>
                  <a:gd name="connsiteY7" fmla="*/ 4872037 h 4872037"/>
                  <a:gd name="connsiteX8" fmla="*/ 0 w 9701212"/>
                  <a:gd name="connsiteY8" fmla="*/ 4083827 h 4872037"/>
                  <a:gd name="connsiteX9" fmla="*/ 0 w 9701212"/>
                  <a:gd name="connsiteY9" fmla="*/ 931084 h 4872037"/>
                  <a:gd name="connsiteX0" fmla="*/ 185738 w 9886950"/>
                  <a:gd name="connsiteY0" fmla="*/ 931084 h 4872037"/>
                  <a:gd name="connsiteX1" fmla="*/ 973948 w 9886950"/>
                  <a:gd name="connsiteY1" fmla="*/ 142874 h 4872037"/>
                  <a:gd name="connsiteX2" fmla="*/ 4643438 w 9886950"/>
                  <a:gd name="connsiteY2" fmla="*/ 0 h 4872037"/>
                  <a:gd name="connsiteX3" fmla="*/ 9098740 w 9886950"/>
                  <a:gd name="connsiteY3" fmla="*/ 142874 h 4872037"/>
                  <a:gd name="connsiteX4" fmla="*/ 9886950 w 9886950"/>
                  <a:gd name="connsiteY4" fmla="*/ 931084 h 4872037"/>
                  <a:gd name="connsiteX5" fmla="*/ 9886950 w 9886950"/>
                  <a:gd name="connsiteY5" fmla="*/ 4083827 h 4872037"/>
                  <a:gd name="connsiteX6" fmla="*/ 9098740 w 9886950"/>
                  <a:gd name="connsiteY6" fmla="*/ 4872037 h 4872037"/>
                  <a:gd name="connsiteX7" fmla="*/ 973948 w 9886950"/>
                  <a:gd name="connsiteY7" fmla="*/ 4872037 h 4872037"/>
                  <a:gd name="connsiteX8" fmla="*/ 185738 w 9886950"/>
                  <a:gd name="connsiteY8" fmla="*/ 4083827 h 4872037"/>
                  <a:gd name="connsiteX9" fmla="*/ 0 w 9886950"/>
                  <a:gd name="connsiteY9" fmla="*/ 2214563 h 4872037"/>
                  <a:gd name="connsiteX10" fmla="*/ 185738 w 9886950"/>
                  <a:gd name="connsiteY10" fmla="*/ 931084 h 4872037"/>
                  <a:gd name="connsiteX0" fmla="*/ 185738 w 9886950"/>
                  <a:gd name="connsiteY0" fmla="*/ 931084 h 5057775"/>
                  <a:gd name="connsiteX1" fmla="*/ 973948 w 9886950"/>
                  <a:gd name="connsiteY1" fmla="*/ 142874 h 5057775"/>
                  <a:gd name="connsiteX2" fmla="*/ 4643438 w 9886950"/>
                  <a:gd name="connsiteY2" fmla="*/ 0 h 5057775"/>
                  <a:gd name="connsiteX3" fmla="*/ 9098740 w 9886950"/>
                  <a:gd name="connsiteY3" fmla="*/ 142874 h 5057775"/>
                  <a:gd name="connsiteX4" fmla="*/ 9886950 w 9886950"/>
                  <a:gd name="connsiteY4" fmla="*/ 931084 h 5057775"/>
                  <a:gd name="connsiteX5" fmla="*/ 9886950 w 9886950"/>
                  <a:gd name="connsiteY5" fmla="*/ 4083827 h 5057775"/>
                  <a:gd name="connsiteX6" fmla="*/ 9098740 w 9886950"/>
                  <a:gd name="connsiteY6" fmla="*/ 4872037 h 5057775"/>
                  <a:gd name="connsiteX7" fmla="*/ 4757738 w 9886950"/>
                  <a:gd name="connsiteY7" fmla="*/ 5057775 h 5057775"/>
                  <a:gd name="connsiteX8" fmla="*/ 973948 w 9886950"/>
                  <a:gd name="connsiteY8" fmla="*/ 4872037 h 5057775"/>
                  <a:gd name="connsiteX9" fmla="*/ 185738 w 9886950"/>
                  <a:gd name="connsiteY9" fmla="*/ 4083827 h 5057775"/>
                  <a:gd name="connsiteX10" fmla="*/ 0 w 9886950"/>
                  <a:gd name="connsiteY10" fmla="*/ 2214563 h 5057775"/>
                  <a:gd name="connsiteX11" fmla="*/ 185738 w 9886950"/>
                  <a:gd name="connsiteY11" fmla="*/ 931084 h 5057775"/>
                  <a:gd name="connsiteX0" fmla="*/ 185738 w 10101263"/>
                  <a:gd name="connsiteY0" fmla="*/ 931084 h 5057775"/>
                  <a:gd name="connsiteX1" fmla="*/ 973948 w 10101263"/>
                  <a:gd name="connsiteY1" fmla="*/ 142874 h 5057775"/>
                  <a:gd name="connsiteX2" fmla="*/ 4643438 w 10101263"/>
                  <a:gd name="connsiteY2" fmla="*/ 0 h 5057775"/>
                  <a:gd name="connsiteX3" fmla="*/ 9098740 w 10101263"/>
                  <a:gd name="connsiteY3" fmla="*/ 142874 h 5057775"/>
                  <a:gd name="connsiteX4" fmla="*/ 9886950 w 10101263"/>
                  <a:gd name="connsiteY4" fmla="*/ 931084 h 5057775"/>
                  <a:gd name="connsiteX5" fmla="*/ 10101263 w 10101263"/>
                  <a:gd name="connsiteY5" fmla="*/ 1814513 h 5057775"/>
                  <a:gd name="connsiteX6" fmla="*/ 9886950 w 10101263"/>
                  <a:gd name="connsiteY6" fmla="*/ 4083827 h 5057775"/>
                  <a:gd name="connsiteX7" fmla="*/ 9098740 w 10101263"/>
                  <a:gd name="connsiteY7" fmla="*/ 4872037 h 5057775"/>
                  <a:gd name="connsiteX8" fmla="*/ 4757738 w 10101263"/>
                  <a:gd name="connsiteY8" fmla="*/ 5057775 h 5057775"/>
                  <a:gd name="connsiteX9" fmla="*/ 973948 w 10101263"/>
                  <a:gd name="connsiteY9" fmla="*/ 4872037 h 5057775"/>
                  <a:gd name="connsiteX10" fmla="*/ 185738 w 10101263"/>
                  <a:gd name="connsiteY10" fmla="*/ 4083827 h 5057775"/>
                  <a:gd name="connsiteX11" fmla="*/ 0 w 10101263"/>
                  <a:gd name="connsiteY11" fmla="*/ 2214563 h 5057775"/>
                  <a:gd name="connsiteX12" fmla="*/ 185738 w 10101263"/>
                  <a:gd name="connsiteY12" fmla="*/ 931084 h 505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1263" h="5057775">
                    <a:moveTo>
                      <a:pt x="185738" y="931084"/>
                    </a:moveTo>
                    <a:cubicBezTo>
                      <a:pt x="185738" y="495768"/>
                      <a:pt x="538632" y="142874"/>
                      <a:pt x="973948" y="142874"/>
                    </a:cubicBezTo>
                    <a:cubicBezTo>
                      <a:pt x="2135199" y="133349"/>
                      <a:pt x="3482187" y="9525"/>
                      <a:pt x="4643438" y="0"/>
                    </a:cubicBezTo>
                    <a:cubicBezTo>
                      <a:pt x="6190451" y="9525"/>
                      <a:pt x="7551727" y="133349"/>
                      <a:pt x="9098740" y="142874"/>
                    </a:cubicBezTo>
                    <a:cubicBezTo>
                      <a:pt x="9534056" y="142874"/>
                      <a:pt x="9886950" y="495768"/>
                      <a:pt x="9886950" y="931084"/>
                    </a:cubicBezTo>
                    <a:cubicBezTo>
                      <a:pt x="9886950" y="1216035"/>
                      <a:pt x="10101263" y="1529562"/>
                      <a:pt x="10101263" y="1814513"/>
                    </a:cubicBezTo>
                    <a:lnTo>
                      <a:pt x="9886950" y="4083827"/>
                    </a:lnTo>
                    <a:cubicBezTo>
                      <a:pt x="9886950" y="4519143"/>
                      <a:pt x="9534056" y="4872037"/>
                      <a:pt x="9098740" y="4872037"/>
                    </a:cubicBezTo>
                    <a:cubicBezTo>
                      <a:pt x="7604114" y="4872037"/>
                      <a:pt x="6252364" y="5057775"/>
                      <a:pt x="4757738" y="5057775"/>
                    </a:cubicBezTo>
                    <a:lnTo>
                      <a:pt x="973948" y="4872037"/>
                    </a:lnTo>
                    <a:cubicBezTo>
                      <a:pt x="538632" y="4872037"/>
                      <a:pt x="185738" y="4519143"/>
                      <a:pt x="185738" y="4083827"/>
                    </a:cubicBezTo>
                    <a:cubicBezTo>
                      <a:pt x="180975" y="3460739"/>
                      <a:pt x="4763" y="2837651"/>
                      <a:pt x="0" y="2214563"/>
                    </a:cubicBezTo>
                    <a:lnTo>
                      <a:pt x="185738" y="931084"/>
                    </a:lnTo>
                    <a:close/>
                  </a:path>
                </a:pathLst>
              </a:custGeom>
              <a:grpFill/>
              <a:ln w="25400">
                <a:solidFill>
                  <a:srgbClr val="7D31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8" name="Picture 17"/>
            <p:cNvPicPr>
              <a:picLocks noChangeAspect="1"/>
            </p:cNvPicPr>
            <p:nvPr/>
          </p:nvPicPr>
          <p:blipFill>
            <a:blip r:embed="rId3"/>
            <a:stretch>
              <a:fillRect/>
            </a:stretch>
          </p:blipFill>
          <p:spPr>
            <a:xfrm>
              <a:off x="3471173" y="224535"/>
              <a:ext cx="5459895" cy="531735"/>
            </a:xfrm>
            <a:prstGeom prst="rect">
              <a:avLst/>
            </a:prstGeom>
          </p:spPr>
        </p:pic>
      </p:grpSp>
    </p:spTree>
    <p:extLst>
      <p:ext uri="{BB962C8B-B14F-4D97-AF65-F5344CB8AC3E}">
        <p14:creationId xmlns:p14="http://schemas.microsoft.com/office/powerpoint/2010/main" val="303321789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661597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2138</Words>
  <Application>Microsoft Office PowerPoint</Application>
  <PresentationFormat>Widescreen</PresentationFormat>
  <Paragraphs>106</Paragraphs>
  <Slides>27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#9Slide07 Marbelia Regular</vt:lpstr>
      <vt:lpstr>SVN-Internation</vt:lpstr>
      <vt:lpstr>#9Slide07 HoneyCream</vt:lpstr>
      <vt:lpstr>Calibri Light</vt:lpstr>
      <vt:lpstr>UTM Avo</vt:lpstr>
      <vt:lpstr>Cambria</vt:lpstr>
      <vt:lpstr>Times New Roman</vt:lpstr>
      <vt:lpstr>Arial</vt:lpstr>
      <vt:lpstr>UVF Chopin Script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Huong Tran</cp:lastModifiedBy>
  <cp:revision>69</cp:revision>
  <dcterms:created xsi:type="dcterms:W3CDTF">2022-08-18T15:24:37Z</dcterms:created>
  <dcterms:modified xsi:type="dcterms:W3CDTF">2024-10-15T05:48:58Z</dcterms:modified>
</cp:coreProperties>
</file>