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4"/>
  </p:notesMasterIdLst>
  <p:sldIdLst>
    <p:sldId id="314" r:id="rId3"/>
    <p:sldId id="257" r:id="rId4"/>
    <p:sldId id="303" r:id="rId5"/>
    <p:sldId id="280" r:id="rId6"/>
    <p:sldId id="296" r:id="rId7"/>
    <p:sldId id="474" r:id="rId8"/>
    <p:sldId id="479" r:id="rId9"/>
    <p:sldId id="480" r:id="rId10"/>
    <p:sldId id="486" r:id="rId11"/>
    <p:sldId id="487" r:id="rId12"/>
    <p:sldId id="2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854" autoAdjust="0"/>
  </p:normalViewPr>
  <p:slideViewPr>
    <p:cSldViewPr snapToGrid="0">
      <p:cViewPr varScale="1">
        <p:scale>
          <a:sx n="69" d="100"/>
          <a:sy n="69" d="100"/>
        </p:scale>
        <p:origin x="12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F6985-A9FD-4934-911F-6F70911564DE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5E3CE-494C-49E7-B4BF-276F042AB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6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0" name="Google Shape;7920;g108b4651a39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1" name="Google Shape;7921;g108b4651a39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25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447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889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8584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647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5880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</a:t>
            </a:r>
            <a:r>
              <a:rPr lang="en-US" baseline="0" dirty="0"/>
              <a:t> “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”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>
                <a:sym typeface="Wingdings" panose="05000000000000000000" pitchFamily="2" charset="2"/>
              </a:rPr>
              <a:t> </a:t>
            </a:r>
            <a:r>
              <a:rPr lang="en-US" baseline="0" dirty="0" err="1">
                <a:sym typeface="Wingdings" panose="05000000000000000000" pitchFamily="2" charset="2"/>
              </a:rPr>
              <a:t>mở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câu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hỏi</a:t>
            </a:r>
            <a:endParaRPr lang="en-US" baseline="0" dirty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en-US" baseline="0" dirty="0">
                <a:sym typeface="Wingdings" panose="05000000000000000000" pitchFamily="2" charset="2"/>
              </a:rPr>
              <a:t>Click “</a:t>
            </a:r>
            <a:r>
              <a:rPr lang="en-US" baseline="0" dirty="0" err="1">
                <a:sym typeface="Wingdings" panose="05000000000000000000" pitchFamily="2" charset="2"/>
              </a:rPr>
              <a:t>hộp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quà</a:t>
            </a:r>
            <a:r>
              <a:rPr lang="en-US" baseline="0" dirty="0">
                <a:sym typeface="Wingdings" panose="05000000000000000000" pitchFamily="2" charset="2"/>
              </a:rPr>
              <a:t>” 2 </a:t>
            </a:r>
            <a:r>
              <a:rPr lang="en-US" baseline="0" dirty="0" err="1">
                <a:sym typeface="Wingdings" panose="05000000000000000000" pitchFamily="2" charset="2"/>
              </a:rPr>
              <a:t>lần</a:t>
            </a:r>
            <a:r>
              <a:rPr lang="en-US" baseline="0" dirty="0">
                <a:sym typeface="Wingdings" panose="05000000000000000000" pitchFamily="2" charset="2"/>
              </a:rPr>
              <a:t>  </a:t>
            </a:r>
            <a:r>
              <a:rPr lang="en-US" baseline="0" dirty="0" err="1">
                <a:sym typeface="Wingdings" panose="05000000000000000000" pitchFamily="2" charset="2"/>
              </a:rPr>
              <a:t>mở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đáp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án</a:t>
            </a:r>
            <a:endParaRPr lang="en-US" baseline="0" dirty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en-US" baseline="0" dirty="0">
                <a:sym typeface="Wingdings" panose="05000000000000000000" pitchFamily="2" charset="2"/>
              </a:rPr>
              <a:t>Click “</a:t>
            </a:r>
            <a:r>
              <a:rPr lang="en-US" baseline="0" dirty="0" err="1">
                <a:sym typeface="Wingdings" panose="05000000000000000000" pitchFamily="2" charset="2"/>
              </a:rPr>
              <a:t>hộp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quà</a:t>
            </a:r>
            <a:r>
              <a:rPr lang="en-US" baseline="0" dirty="0">
                <a:sym typeface="Wingdings" panose="05000000000000000000" pitchFamily="2" charset="2"/>
              </a:rPr>
              <a:t>” 3 </a:t>
            </a:r>
            <a:r>
              <a:rPr lang="en-US" baseline="0" dirty="0" err="1">
                <a:sym typeface="Wingdings" panose="05000000000000000000" pitchFamily="2" charset="2"/>
              </a:rPr>
              <a:t>lần</a:t>
            </a:r>
            <a:r>
              <a:rPr lang="en-US" baseline="0" dirty="0">
                <a:sym typeface="Wingdings" panose="05000000000000000000" pitchFamily="2" charset="2"/>
              </a:rPr>
              <a:t>  </a:t>
            </a:r>
            <a:r>
              <a:rPr lang="en-US" baseline="0" dirty="0" err="1">
                <a:sym typeface="Wingdings" panose="05000000000000000000" pitchFamily="2" charset="2"/>
              </a:rPr>
              <a:t>mất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câu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hỏi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và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đáp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52D80-E8E3-48F9-8F27-17F9FCB9B7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12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811200" y="1774551"/>
            <a:ext cx="85696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539200" y="4439051"/>
            <a:ext cx="5113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232200" y="-18467"/>
            <a:ext cx="4800600" cy="899467"/>
          </a:xfrm>
          <a:custGeom>
            <a:avLst/>
            <a:gdLst/>
            <a:ahLst/>
            <a:cxnLst/>
            <a:rect l="l" t="t" r="r" b="b"/>
            <a:pathLst>
              <a:path w="144018" h="26984" extrusionOk="0">
                <a:moveTo>
                  <a:pt x="0" y="18669"/>
                </a:moveTo>
                <a:cubicBezTo>
                  <a:pt x="5066" y="5160"/>
                  <a:pt x="28477" y="8849"/>
                  <a:pt x="42672" y="11430"/>
                </a:cubicBezTo>
                <a:cubicBezTo>
                  <a:pt x="52517" y="13220"/>
                  <a:pt x="68459" y="13752"/>
                  <a:pt x="70104" y="23622"/>
                </a:cubicBezTo>
                <a:cubicBezTo>
                  <a:pt x="70940" y="28639"/>
                  <a:pt x="56930" y="27508"/>
                  <a:pt x="54864" y="22860"/>
                </a:cubicBezTo>
                <a:cubicBezTo>
                  <a:pt x="53119" y="18933"/>
                  <a:pt x="58026" y="13551"/>
                  <a:pt x="62103" y="12192"/>
                </a:cubicBezTo>
                <a:cubicBezTo>
                  <a:pt x="81875" y="5601"/>
                  <a:pt x="103459" y="21407"/>
                  <a:pt x="124206" y="19431"/>
                </a:cubicBezTo>
                <a:cubicBezTo>
                  <a:pt x="133414" y="18554"/>
                  <a:pt x="139881" y="8274"/>
                  <a:pt x="14401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11514252" y="-5767"/>
            <a:ext cx="843133" cy="3962400"/>
          </a:xfrm>
          <a:custGeom>
            <a:avLst/>
            <a:gdLst/>
            <a:ahLst/>
            <a:cxnLst/>
            <a:rect l="l" t="t" r="r" b="b"/>
            <a:pathLst>
              <a:path w="25294" h="118872" extrusionOk="0">
                <a:moveTo>
                  <a:pt x="21103" y="0"/>
                </a:moveTo>
                <a:cubicBezTo>
                  <a:pt x="15003" y="3812"/>
                  <a:pt x="6118" y="7357"/>
                  <a:pt x="5101" y="14478"/>
                </a:cubicBezTo>
                <a:cubicBezTo>
                  <a:pt x="3252" y="27423"/>
                  <a:pt x="13807" y="39928"/>
                  <a:pt x="12721" y="52959"/>
                </a:cubicBezTo>
                <a:cubicBezTo>
                  <a:pt x="11730" y="64854"/>
                  <a:pt x="-1040" y="74610"/>
                  <a:pt x="148" y="86487"/>
                </a:cubicBezTo>
                <a:cubicBezTo>
                  <a:pt x="1128" y="96284"/>
                  <a:pt x="7443" y="105711"/>
                  <a:pt x="15007" y="112014"/>
                </a:cubicBezTo>
                <a:cubicBezTo>
                  <a:pt x="18173" y="114652"/>
                  <a:pt x="22380" y="115958"/>
                  <a:pt x="25294" y="11887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1156000" y="6050736"/>
            <a:ext cx="6781800" cy="992000"/>
          </a:xfrm>
          <a:custGeom>
            <a:avLst/>
            <a:gdLst/>
            <a:ahLst/>
            <a:cxnLst/>
            <a:rect l="l" t="t" r="r" b="b"/>
            <a:pathLst>
              <a:path w="203454" h="29760" extrusionOk="0">
                <a:moveTo>
                  <a:pt x="0" y="29760"/>
                </a:moveTo>
                <a:cubicBezTo>
                  <a:pt x="5698" y="21620"/>
                  <a:pt x="14548" y="14020"/>
                  <a:pt x="24384" y="12615"/>
                </a:cubicBezTo>
                <a:cubicBezTo>
                  <a:pt x="37884" y="10686"/>
                  <a:pt x="51619" y="17735"/>
                  <a:pt x="65151" y="16044"/>
                </a:cubicBezTo>
                <a:cubicBezTo>
                  <a:pt x="81076" y="14053"/>
                  <a:pt x="96151" y="2555"/>
                  <a:pt x="112014" y="4995"/>
                </a:cubicBezTo>
                <a:cubicBezTo>
                  <a:pt x="123448" y="6754"/>
                  <a:pt x="133708" y="16918"/>
                  <a:pt x="145161" y="15282"/>
                </a:cubicBezTo>
                <a:cubicBezTo>
                  <a:pt x="149561" y="14653"/>
                  <a:pt x="155628" y="8312"/>
                  <a:pt x="153162" y="4614"/>
                </a:cubicBezTo>
                <a:cubicBezTo>
                  <a:pt x="150711" y="938"/>
                  <a:pt x="144837" y="-791"/>
                  <a:pt x="140589" y="423"/>
                </a:cubicBezTo>
                <a:cubicBezTo>
                  <a:pt x="138542" y="1008"/>
                  <a:pt x="137936" y="4526"/>
                  <a:pt x="138684" y="6519"/>
                </a:cubicBezTo>
                <a:cubicBezTo>
                  <a:pt x="142449" y="16559"/>
                  <a:pt x="158485" y="15835"/>
                  <a:pt x="169164" y="16806"/>
                </a:cubicBezTo>
                <a:cubicBezTo>
                  <a:pt x="177999" y="17609"/>
                  <a:pt x="186917" y="19407"/>
                  <a:pt x="195072" y="22902"/>
                </a:cubicBezTo>
                <a:cubicBezTo>
                  <a:pt x="198317" y="24293"/>
                  <a:pt x="200296" y="27800"/>
                  <a:pt x="203454" y="29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" name="Google Shape;16;p2"/>
          <p:cNvGrpSpPr/>
          <p:nvPr/>
        </p:nvGrpSpPr>
        <p:grpSpPr>
          <a:xfrm rot="-2864756">
            <a:off x="5091215" y="414164"/>
            <a:ext cx="457189" cy="425456"/>
            <a:chOff x="-1003774" y="3010923"/>
            <a:chExt cx="671424" cy="624822"/>
          </a:xfrm>
        </p:grpSpPr>
        <p:sp>
          <p:nvSpPr>
            <p:cNvPr id="17" name="Google Shape;17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3364781">
            <a:off x="3449696" y="6253629"/>
            <a:ext cx="457211" cy="425476"/>
            <a:chOff x="-1003774" y="3010923"/>
            <a:chExt cx="671424" cy="624822"/>
          </a:xfrm>
        </p:grpSpPr>
        <p:sp>
          <p:nvSpPr>
            <p:cNvPr id="55" name="Google Shape;55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4651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16-Oct-24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F00F1D-61A2-433B-8CB9-5B1D3E253C64}"/>
              </a:ext>
            </a:extLst>
          </p:cNvPr>
          <p:cNvSpPr/>
          <p:nvPr userDrawn="1"/>
        </p:nvSpPr>
        <p:spPr>
          <a:xfrm>
            <a:off x="11194869" y="0"/>
            <a:ext cx="1149531" cy="152835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74914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281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51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53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0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2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95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71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30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6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17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7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742" name="Google Shape;1742;p17"/>
          <p:cNvGrpSpPr/>
          <p:nvPr/>
        </p:nvGrpSpPr>
        <p:grpSpPr>
          <a:xfrm>
            <a:off x="10939529" y="6224877"/>
            <a:ext cx="1496751" cy="893972"/>
            <a:chOff x="7734396" y="189920"/>
            <a:chExt cx="1122563" cy="670479"/>
          </a:xfrm>
        </p:grpSpPr>
        <p:sp>
          <p:nvSpPr>
            <p:cNvPr id="1743" name="Google Shape;1743;p17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4" name="Google Shape;1764;p17"/>
          <p:cNvGrpSpPr/>
          <p:nvPr/>
        </p:nvGrpSpPr>
        <p:grpSpPr>
          <a:xfrm>
            <a:off x="169095" y="387781"/>
            <a:ext cx="1718591" cy="1272705"/>
            <a:chOff x="1156200" y="3428725"/>
            <a:chExt cx="684625" cy="507000"/>
          </a:xfrm>
        </p:grpSpPr>
        <p:sp>
          <p:nvSpPr>
            <p:cNvPr id="1765" name="Google Shape;1765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96" name="Google Shape;1796;p17"/>
          <p:cNvSpPr/>
          <p:nvPr/>
        </p:nvSpPr>
        <p:spPr>
          <a:xfrm>
            <a:off x="7201201" y="-82066"/>
            <a:ext cx="5194300" cy="1892300"/>
          </a:xfrm>
          <a:custGeom>
            <a:avLst/>
            <a:gdLst/>
            <a:ahLst/>
            <a:cxnLst/>
            <a:rect l="l" t="t" r="r" b="b"/>
            <a:pathLst>
              <a:path w="155829" h="56769" extrusionOk="0">
                <a:moveTo>
                  <a:pt x="155829" y="56769"/>
                </a:moveTo>
                <a:cubicBezTo>
                  <a:pt x="152089" y="44304"/>
                  <a:pt x="148800" y="28299"/>
                  <a:pt x="137160" y="22479"/>
                </a:cubicBezTo>
                <a:cubicBezTo>
                  <a:pt x="126461" y="17129"/>
                  <a:pt x="113249" y="21383"/>
                  <a:pt x="101346" y="20193"/>
                </a:cubicBezTo>
                <a:cubicBezTo>
                  <a:pt x="92427" y="19301"/>
                  <a:pt x="85041" y="12142"/>
                  <a:pt x="76200" y="10668"/>
                </a:cubicBezTo>
                <a:cubicBezTo>
                  <a:pt x="67180" y="9165"/>
                  <a:pt x="58238" y="14230"/>
                  <a:pt x="49149" y="15240"/>
                </a:cubicBezTo>
                <a:cubicBezTo>
                  <a:pt x="32101" y="17134"/>
                  <a:pt x="7671" y="15342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97" name="Google Shape;1797;p17"/>
          <p:cNvSpPr/>
          <p:nvPr/>
        </p:nvSpPr>
        <p:spPr>
          <a:xfrm>
            <a:off x="-241000" y="1693767"/>
            <a:ext cx="1016000" cy="5272667"/>
          </a:xfrm>
          <a:custGeom>
            <a:avLst/>
            <a:gdLst/>
            <a:ahLst/>
            <a:cxnLst/>
            <a:rect l="l" t="t" r="r" b="b"/>
            <a:pathLst>
              <a:path w="30480" h="158180" extrusionOk="0">
                <a:moveTo>
                  <a:pt x="30480" y="158180"/>
                </a:moveTo>
                <a:cubicBezTo>
                  <a:pt x="26589" y="152344"/>
                  <a:pt x="20100" y="148507"/>
                  <a:pt x="16383" y="142559"/>
                </a:cubicBezTo>
                <a:cubicBezTo>
                  <a:pt x="13018" y="137174"/>
                  <a:pt x="11947" y="130557"/>
                  <a:pt x="11049" y="124271"/>
                </a:cubicBezTo>
                <a:cubicBezTo>
                  <a:pt x="8736" y="108082"/>
                  <a:pt x="13695" y="91633"/>
                  <a:pt x="16383" y="75503"/>
                </a:cubicBezTo>
                <a:cubicBezTo>
                  <a:pt x="18004" y="65779"/>
                  <a:pt x="10696" y="56594"/>
                  <a:pt x="8763" y="46928"/>
                </a:cubicBezTo>
                <a:cubicBezTo>
                  <a:pt x="6150" y="33861"/>
                  <a:pt x="18574" y="20829"/>
                  <a:pt x="16383" y="7685"/>
                </a:cubicBezTo>
                <a:cubicBezTo>
                  <a:pt x="15953" y="5105"/>
                  <a:pt x="14912" y="1997"/>
                  <a:pt x="12573" y="827"/>
                </a:cubicBezTo>
                <a:cubicBezTo>
                  <a:pt x="8782" y="-1069"/>
                  <a:pt x="3791" y="836"/>
                  <a:pt x="0" y="273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798" name="Google Shape;1798;p17"/>
          <p:cNvGrpSpPr/>
          <p:nvPr/>
        </p:nvGrpSpPr>
        <p:grpSpPr>
          <a:xfrm rot="-2864756">
            <a:off x="10920515" y="363364"/>
            <a:ext cx="457189" cy="425456"/>
            <a:chOff x="-1003774" y="3010923"/>
            <a:chExt cx="671424" cy="624822"/>
          </a:xfrm>
        </p:grpSpPr>
        <p:sp>
          <p:nvSpPr>
            <p:cNvPr id="1799" name="Google Shape;1799;p1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01870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11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51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8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" name="Google Shape;294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0" name="Google Shape;2950;p29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1" name="Google Shape;2951;p29"/>
          <p:cNvSpPr txBox="1">
            <a:spLocks noGrp="1"/>
          </p:cNvSpPr>
          <p:nvPr>
            <p:ph type="title"/>
          </p:nvPr>
        </p:nvSpPr>
        <p:spPr>
          <a:xfrm>
            <a:off x="3232800" y="1416467"/>
            <a:ext cx="57264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10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29"/>
          <p:cNvSpPr txBox="1">
            <a:spLocks noGrp="1"/>
          </p:cNvSpPr>
          <p:nvPr>
            <p:ph type="subTitle" idx="1"/>
          </p:nvPr>
        </p:nvSpPr>
        <p:spPr>
          <a:xfrm>
            <a:off x="3806200" y="2574851"/>
            <a:ext cx="4579600" cy="14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953" name="Google Shape;2953;p29"/>
          <p:cNvGrpSpPr/>
          <p:nvPr/>
        </p:nvGrpSpPr>
        <p:grpSpPr>
          <a:xfrm>
            <a:off x="288295" y="5595010"/>
            <a:ext cx="1496751" cy="893972"/>
            <a:chOff x="7734396" y="189920"/>
            <a:chExt cx="1122563" cy="670479"/>
          </a:xfrm>
        </p:grpSpPr>
        <p:sp>
          <p:nvSpPr>
            <p:cNvPr id="2954" name="Google Shape;2954;p29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29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29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29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29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5" name="Google Shape;2975;p29"/>
          <p:cNvGrpSpPr/>
          <p:nvPr/>
        </p:nvGrpSpPr>
        <p:grpSpPr>
          <a:xfrm>
            <a:off x="2013784" y="6009817"/>
            <a:ext cx="1282737" cy="540289"/>
            <a:chOff x="774450" y="2691700"/>
            <a:chExt cx="543625" cy="228975"/>
          </a:xfrm>
        </p:grpSpPr>
        <p:sp>
          <p:nvSpPr>
            <p:cNvPr id="2976" name="Google Shape;2976;p2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87" name="Google Shape;2987;p29"/>
          <p:cNvGrpSpPr/>
          <p:nvPr/>
        </p:nvGrpSpPr>
        <p:grpSpPr>
          <a:xfrm>
            <a:off x="9897295" y="719330"/>
            <a:ext cx="1718591" cy="1272705"/>
            <a:chOff x="1156200" y="3428725"/>
            <a:chExt cx="684625" cy="507000"/>
          </a:xfrm>
        </p:grpSpPr>
        <p:sp>
          <p:nvSpPr>
            <p:cNvPr id="2988" name="Google Shape;2988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19" name="Google Shape;3019;p29"/>
          <p:cNvGrpSpPr/>
          <p:nvPr/>
        </p:nvGrpSpPr>
        <p:grpSpPr>
          <a:xfrm>
            <a:off x="10166499" y="2234896"/>
            <a:ext cx="1006124" cy="1337643"/>
            <a:chOff x="7062788" y="3483325"/>
            <a:chExt cx="558875" cy="743025"/>
          </a:xfrm>
        </p:grpSpPr>
        <p:sp>
          <p:nvSpPr>
            <p:cNvPr id="3020" name="Google Shape;3020;p2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1" name="Google Shape;3041;p29"/>
          <p:cNvSpPr/>
          <p:nvPr/>
        </p:nvSpPr>
        <p:spPr>
          <a:xfrm>
            <a:off x="6001034" y="6130372"/>
            <a:ext cx="6337300" cy="829600"/>
          </a:xfrm>
          <a:custGeom>
            <a:avLst/>
            <a:gdLst/>
            <a:ahLst/>
            <a:cxnLst/>
            <a:rect l="l" t="t" r="r" b="b"/>
            <a:pathLst>
              <a:path w="190119" h="24888" extrusionOk="0">
                <a:moveTo>
                  <a:pt x="190119" y="23936"/>
                </a:moveTo>
                <a:cubicBezTo>
                  <a:pt x="184759" y="13217"/>
                  <a:pt x="174508" y="2665"/>
                  <a:pt x="162687" y="695"/>
                </a:cubicBezTo>
                <a:cubicBezTo>
                  <a:pt x="147549" y="-1828"/>
                  <a:pt x="132649" y="7519"/>
                  <a:pt x="117348" y="8696"/>
                </a:cubicBezTo>
                <a:cubicBezTo>
                  <a:pt x="110365" y="9233"/>
                  <a:pt x="102657" y="10304"/>
                  <a:pt x="96393" y="7172"/>
                </a:cubicBezTo>
                <a:cubicBezTo>
                  <a:pt x="91514" y="4732"/>
                  <a:pt x="86947" y="991"/>
                  <a:pt x="81534" y="314"/>
                </a:cubicBezTo>
                <a:cubicBezTo>
                  <a:pt x="74047" y="-622"/>
                  <a:pt x="66310" y="908"/>
                  <a:pt x="59055" y="2981"/>
                </a:cubicBezTo>
                <a:cubicBezTo>
                  <a:pt x="49165" y="5807"/>
                  <a:pt x="42347" y="15145"/>
                  <a:pt x="33147" y="19745"/>
                </a:cubicBezTo>
                <a:cubicBezTo>
                  <a:pt x="23241" y="24698"/>
                  <a:pt x="9906" y="26984"/>
                  <a:pt x="0" y="2203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042" name="Google Shape;3042;p29"/>
          <p:cNvSpPr/>
          <p:nvPr/>
        </p:nvSpPr>
        <p:spPr>
          <a:xfrm>
            <a:off x="84429" y="-361567"/>
            <a:ext cx="6564300" cy="1701800"/>
          </a:xfrm>
          <a:custGeom>
            <a:avLst/>
            <a:gdLst/>
            <a:ahLst/>
            <a:cxnLst/>
            <a:rect l="l" t="t" r="r" b="b"/>
            <a:pathLst>
              <a:path w="196929" h="51054" extrusionOk="0">
                <a:moveTo>
                  <a:pt x="196929" y="51054"/>
                </a:moveTo>
                <a:cubicBezTo>
                  <a:pt x="195114" y="45610"/>
                  <a:pt x="193748" y="39491"/>
                  <a:pt x="189690" y="35433"/>
                </a:cubicBezTo>
                <a:cubicBezTo>
                  <a:pt x="183236" y="28979"/>
                  <a:pt x="173234" y="26535"/>
                  <a:pt x="164163" y="25527"/>
                </a:cubicBezTo>
                <a:cubicBezTo>
                  <a:pt x="158040" y="24847"/>
                  <a:pt x="151260" y="25202"/>
                  <a:pt x="145875" y="28194"/>
                </a:cubicBezTo>
                <a:cubicBezTo>
                  <a:pt x="140811" y="31008"/>
                  <a:pt x="136012" y="35174"/>
                  <a:pt x="130254" y="35814"/>
                </a:cubicBezTo>
                <a:cubicBezTo>
                  <a:pt x="121789" y="36755"/>
                  <a:pt x="112807" y="37364"/>
                  <a:pt x="104727" y="34671"/>
                </a:cubicBezTo>
                <a:cubicBezTo>
                  <a:pt x="89619" y="29635"/>
                  <a:pt x="74011" y="21370"/>
                  <a:pt x="58245" y="23622"/>
                </a:cubicBezTo>
                <a:cubicBezTo>
                  <a:pt x="52311" y="24470"/>
                  <a:pt x="48372" y="30452"/>
                  <a:pt x="43767" y="34290"/>
                </a:cubicBezTo>
                <a:cubicBezTo>
                  <a:pt x="39342" y="37977"/>
                  <a:pt x="32734" y="39054"/>
                  <a:pt x="27003" y="38481"/>
                </a:cubicBezTo>
                <a:cubicBezTo>
                  <a:pt x="15753" y="37356"/>
                  <a:pt x="2417" y="28638"/>
                  <a:pt x="333" y="17526"/>
                </a:cubicBezTo>
                <a:cubicBezTo>
                  <a:pt x="-746" y="11772"/>
                  <a:pt x="1476" y="5854"/>
                  <a:pt x="14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43" name="Google Shape;3043;p29"/>
          <p:cNvGrpSpPr/>
          <p:nvPr/>
        </p:nvGrpSpPr>
        <p:grpSpPr>
          <a:xfrm rot="-2864756">
            <a:off x="3556248" y="630064"/>
            <a:ext cx="457189" cy="425456"/>
            <a:chOff x="-1003774" y="3010923"/>
            <a:chExt cx="671424" cy="624822"/>
          </a:xfrm>
        </p:grpSpPr>
        <p:sp>
          <p:nvSpPr>
            <p:cNvPr id="3044" name="Google Shape;3044;p2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2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2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8626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Google Shape;3082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3" name="Google Shape;3083;p30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4" name="Google Shape;3084;p30"/>
          <p:cNvSpPr/>
          <p:nvPr/>
        </p:nvSpPr>
        <p:spPr>
          <a:xfrm>
            <a:off x="2914933" y="-50300"/>
            <a:ext cx="5334000" cy="844067"/>
          </a:xfrm>
          <a:custGeom>
            <a:avLst/>
            <a:gdLst/>
            <a:ahLst/>
            <a:cxnLst/>
            <a:rect l="l" t="t" r="r" b="b"/>
            <a:pathLst>
              <a:path w="160020" h="25322" extrusionOk="0">
                <a:moveTo>
                  <a:pt x="0" y="1524"/>
                </a:moveTo>
                <a:cubicBezTo>
                  <a:pt x="11438" y="3703"/>
                  <a:pt x="24696" y="2787"/>
                  <a:pt x="33909" y="9906"/>
                </a:cubicBezTo>
                <a:cubicBezTo>
                  <a:pt x="39295" y="14068"/>
                  <a:pt x="43577" y="20979"/>
                  <a:pt x="50292" y="22098"/>
                </a:cubicBezTo>
                <a:cubicBezTo>
                  <a:pt x="56388" y="23114"/>
                  <a:pt x="62462" y="18176"/>
                  <a:pt x="68580" y="19050"/>
                </a:cubicBezTo>
                <a:cubicBezTo>
                  <a:pt x="81915" y="20955"/>
                  <a:pt x="95320" y="27106"/>
                  <a:pt x="108585" y="24765"/>
                </a:cubicBezTo>
                <a:cubicBezTo>
                  <a:pt x="121968" y="22403"/>
                  <a:pt x="136956" y="21870"/>
                  <a:pt x="147828" y="13716"/>
                </a:cubicBezTo>
                <a:cubicBezTo>
                  <a:pt x="152722" y="10046"/>
                  <a:pt x="155695" y="4325"/>
                  <a:pt x="1600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85" name="Google Shape;3085;p30"/>
          <p:cNvGrpSpPr/>
          <p:nvPr/>
        </p:nvGrpSpPr>
        <p:grpSpPr>
          <a:xfrm>
            <a:off x="311221" y="314676"/>
            <a:ext cx="1279473" cy="2056187"/>
            <a:chOff x="9840651" y="2066749"/>
            <a:chExt cx="701773" cy="1127790"/>
          </a:xfrm>
        </p:grpSpPr>
        <p:sp>
          <p:nvSpPr>
            <p:cNvPr id="3086" name="Google Shape;3086;p30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30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2" name="Google Shape;3092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4" name="Google Shape;3094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5" name="Google Shape;3095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6" name="Google Shape;3096;p30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30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30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30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7" name="Google Shape;3107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8" name="Google Shape;3108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30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30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30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30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30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30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30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17" name="Google Shape;3117;p30"/>
          <p:cNvGrpSpPr/>
          <p:nvPr/>
        </p:nvGrpSpPr>
        <p:grpSpPr>
          <a:xfrm>
            <a:off x="10624004" y="4092403"/>
            <a:ext cx="1234040" cy="2395776"/>
            <a:chOff x="204076" y="125827"/>
            <a:chExt cx="925530" cy="1796832"/>
          </a:xfrm>
        </p:grpSpPr>
        <p:sp>
          <p:nvSpPr>
            <p:cNvPr id="3118" name="Google Shape;3118;p3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9" name="Google Shape;3119;p3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0" name="Google Shape;3120;p3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1" name="Google Shape;3121;p3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2" name="Google Shape;3122;p3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3" name="Google Shape;3123;p3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4" name="Google Shape;3124;p3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5" name="Google Shape;3125;p3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6" name="Google Shape;3126;p3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27" name="Google Shape;3127;p30"/>
          <p:cNvGrpSpPr/>
          <p:nvPr/>
        </p:nvGrpSpPr>
        <p:grpSpPr>
          <a:xfrm rot="-2864756">
            <a:off x="5091215" y="414164"/>
            <a:ext cx="457189" cy="425456"/>
            <a:chOff x="-1003774" y="3010923"/>
            <a:chExt cx="671424" cy="624822"/>
          </a:xfrm>
        </p:grpSpPr>
        <p:sp>
          <p:nvSpPr>
            <p:cNvPr id="3128" name="Google Shape;3128;p3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9" name="Google Shape;3129;p3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0" name="Google Shape;3130;p3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1" name="Google Shape;3131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3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3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5" name="Google Shape;3165;p30"/>
          <p:cNvGrpSpPr/>
          <p:nvPr/>
        </p:nvGrpSpPr>
        <p:grpSpPr>
          <a:xfrm>
            <a:off x="309601" y="2695117"/>
            <a:ext cx="1282737" cy="540289"/>
            <a:chOff x="774450" y="2691700"/>
            <a:chExt cx="543625" cy="228975"/>
          </a:xfrm>
        </p:grpSpPr>
        <p:sp>
          <p:nvSpPr>
            <p:cNvPr id="3166" name="Google Shape;3166;p30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30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30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30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30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30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30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30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30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30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30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381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7" name="Google Shape;3177;p30"/>
          <p:cNvGrpSpPr/>
          <p:nvPr/>
        </p:nvGrpSpPr>
        <p:grpSpPr>
          <a:xfrm>
            <a:off x="10966599" y="2692096"/>
            <a:ext cx="1006124" cy="1337643"/>
            <a:chOff x="7062788" y="3483325"/>
            <a:chExt cx="558875" cy="743025"/>
          </a:xfrm>
        </p:grpSpPr>
        <p:sp>
          <p:nvSpPr>
            <p:cNvPr id="3178" name="Google Shape;3178;p30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30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30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30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30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30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30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30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30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30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30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30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30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30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30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30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30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257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" name="Google Shape;3200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1" name="Google Shape;3201;p31"/>
          <p:cNvGrpSpPr/>
          <p:nvPr/>
        </p:nvGrpSpPr>
        <p:grpSpPr>
          <a:xfrm>
            <a:off x="10092538" y="346683"/>
            <a:ext cx="1812349" cy="2169003"/>
            <a:chOff x="6246075" y="1325325"/>
            <a:chExt cx="768075" cy="919225"/>
          </a:xfrm>
        </p:grpSpPr>
        <p:sp>
          <p:nvSpPr>
            <p:cNvPr id="3202" name="Google Shape;3202;p31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31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31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31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31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31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31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31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31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31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31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31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31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31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6" name="Google Shape;3216;p31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7" name="Google Shape;3217;p31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31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31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20" name="Google Shape;3220;p31"/>
          <p:cNvGrpSpPr/>
          <p:nvPr/>
        </p:nvGrpSpPr>
        <p:grpSpPr>
          <a:xfrm>
            <a:off x="10737966" y="2866063"/>
            <a:ext cx="1006124" cy="1337643"/>
            <a:chOff x="7062788" y="3483325"/>
            <a:chExt cx="558875" cy="743025"/>
          </a:xfrm>
        </p:grpSpPr>
        <p:sp>
          <p:nvSpPr>
            <p:cNvPr id="3221" name="Google Shape;3221;p31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31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42" name="Google Shape;3242;p31"/>
          <p:cNvGrpSpPr/>
          <p:nvPr/>
        </p:nvGrpSpPr>
        <p:grpSpPr>
          <a:xfrm>
            <a:off x="299462" y="4068130"/>
            <a:ext cx="1718591" cy="1272705"/>
            <a:chOff x="1156200" y="3428725"/>
            <a:chExt cx="684625" cy="507000"/>
          </a:xfrm>
        </p:grpSpPr>
        <p:sp>
          <p:nvSpPr>
            <p:cNvPr id="3243" name="Google Shape;3243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3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3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3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3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3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74" name="Google Shape;3274;p31"/>
          <p:cNvGrpSpPr/>
          <p:nvPr/>
        </p:nvGrpSpPr>
        <p:grpSpPr>
          <a:xfrm>
            <a:off x="410395" y="5593643"/>
            <a:ext cx="1496751" cy="893972"/>
            <a:chOff x="7734396" y="189920"/>
            <a:chExt cx="1122563" cy="670479"/>
          </a:xfrm>
        </p:grpSpPr>
        <p:sp>
          <p:nvSpPr>
            <p:cNvPr id="3275" name="Google Shape;3275;p3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3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3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8" name="Google Shape;3278;p3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3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3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3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3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3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3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3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3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3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96" name="Google Shape;3296;p31"/>
          <p:cNvSpPr/>
          <p:nvPr/>
        </p:nvSpPr>
        <p:spPr>
          <a:xfrm>
            <a:off x="-120366" y="-62999"/>
            <a:ext cx="6921500" cy="3670300"/>
          </a:xfrm>
          <a:custGeom>
            <a:avLst/>
            <a:gdLst/>
            <a:ahLst/>
            <a:cxnLst/>
            <a:rect l="l" t="t" r="r" b="b"/>
            <a:pathLst>
              <a:path w="207645" h="110109" extrusionOk="0">
                <a:moveTo>
                  <a:pt x="0" y="110109"/>
                </a:moveTo>
                <a:cubicBezTo>
                  <a:pt x="0" y="97940"/>
                  <a:pt x="3511" y="84677"/>
                  <a:pt x="11430" y="75438"/>
                </a:cubicBezTo>
                <a:cubicBezTo>
                  <a:pt x="20416" y="64954"/>
                  <a:pt x="35956" y="61961"/>
                  <a:pt x="45720" y="52197"/>
                </a:cubicBezTo>
                <a:cubicBezTo>
                  <a:pt x="55253" y="42664"/>
                  <a:pt x="59933" y="25123"/>
                  <a:pt x="73152" y="22479"/>
                </a:cubicBezTo>
                <a:cubicBezTo>
                  <a:pt x="83533" y="20403"/>
                  <a:pt x="94123" y="25626"/>
                  <a:pt x="104394" y="28194"/>
                </a:cubicBezTo>
                <a:cubicBezTo>
                  <a:pt x="117378" y="31440"/>
                  <a:pt x="130717" y="33193"/>
                  <a:pt x="144018" y="34671"/>
                </a:cubicBezTo>
                <a:cubicBezTo>
                  <a:pt x="153417" y="35715"/>
                  <a:pt x="162991" y="31661"/>
                  <a:pt x="171450" y="27432"/>
                </a:cubicBezTo>
                <a:cubicBezTo>
                  <a:pt x="184990" y="20662"/>
                  <a:pt x="200875" y="13540"/>
                  <a:pt x="20764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297" name="Google Shape;3297;p31"/>
          <p:cNvSpPr/>
          <p:nvPr/>
        </p:nvSpPr>
        <p:spPr>
          <a:xfrm>
            <a:off x="9557034" y="4521701"/>
            <a:ext cx="2832100" cy="2755900"/>
          </a:xfrm>
          <a:custGeom>
            <a:avLst/>
            <a:gdLst/>
            <a:ahLst/>
            <a:cxnLst/>
            <a:rect l="l" t="t" r="r" b="b"/>
            <a:pathLst>
              <a:path w="84963" h="82677" extrusionOk="0">
                <a:moveTo>
                  <a:pt x="0" y="82677"/>
                </a:moveTo>
                <a:cubicBezTo>
                  <a:pt x="3121" y="69154"/>
                  <a:pt x="8755" y="53755"/>
                  <a:pt x="20574" y="46482"/>
                </a:cubicBezTo>
                <a:cubicBezTo>
                  <a:pt x="30304" y="40494"/>
                  <a:pt x="43141" y="39820"/>
                  <a:pt x="51816" y="32385"/>
                </a:cubicBezTo>
                <a:cubicBezTo>
                  <a:pt x="57966" y="27113"/>
                  <a:pt x="62090" y="19825"/>
                  <a:pt x="67818" y="14097"/>
                </a:cubicBezTo>
                <a:cubicBezTo>
                  <a:pt x="73050" y="8865"/>
                  <a:pt x="79731" y="5232"/>
                  <a:pt x="8496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1750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1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0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9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4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461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gif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3740" y="4902200"/>
            <a:ext cx="5053522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2309"/>
            <a:ext cx="12192000" cy="4950691"/>
          </a:xfrm>
          <a:prstGeom prst="rect">
            <a:avLst/>
          </a:prstGeom>
          <a:solidFill>
            <a:srgbClr val="F4D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2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2286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96"/>
          <a:stretch/>
        </p:blipFill>
        <p:spPr>
          <a:xfrm>
            <a:off x="0" y="4648201"/>
            <a:ext cx="12192000" cy="221672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37092" y="1797533"/>
            <a:ext cx="11499308" cy="2743200"/>
          </a:xfrm>
          <a:prstGeom prst="roundRect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985462" y="2145696"/>
            <a:ext cx="2297738" cy="2084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9" t="13703" r="29582" b="9257"/>
          <a:stretch/>
        </p:blipFill>
        <p:spPr>
          <a:xfrm>
            <a:off x="3514950" y="2927408"/>
            <a:ext cx="1147216" cy="1094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877351" y="2210549"/>
            <a:ext cx="2297738" cy="208467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405109" y="399457"/>
            <a:ext cx="7732824" cy="997543"/>
            <a:chOff x="3048000" y="2656585"/>
            <a:chExt cx="11599236" cy="1496315"/>
          </a:xfrm>
        </p:grpSpPr>
        <p:grpSp>
          <p:nvGrpSpPr>
            <p:cNvPr id="13" name="Group 10"/>
            <p:cNvGrpSpPr/>
            <p:nvPr/>
          </p:nvGrpSpPr>
          <p:grpSpPr>
            <a:xfrm>
              <a:off x="3048000" y="2656585"/>
              <a:ext cx="11599236" cy="1496315"/>
              <a:chOff x="0" y="0"/>
              <a:chExt cx="12063331" cy="2214372"/>
            </a:xfrm>
          </p:grpSpPr>
          <p:grpSp>
            <p:nvGrpSpPr>
              <p:cNvPr id="14" name="Group 11"/>
              <p:cNvGrpSpPr/>
              <p:nvPr/>
            </p:nvGrpSpPr>
            <p:grpSpPr>
              <a:xfrm>
                <a:off x="0" y="0"/>
                <a:ext cx="12063331" cy="2214372"/>
                <a:chOff x="0" y="0"/>
                <a:chExt cx="3909566" cy="717649"/>
              </a:xfrm>
            </p:grpSpPr>
            <p:sp>
              <p:nvSpPr>
                <p:cNvPr id="17" name="Freeform 12"/>
                <p:cNvSpPr/>
                <p:nvPr/>
              </p:nvSpPr>
              <p:spPr>
                <a:xfrm>
                  <a:off x="0" y="0"/>
                  <a:ext cx="3909566" cy="717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9566" h="717649">
                      <a:moveTo>
                        <a:pt x="3785107" y="717649"/>
                      </a:moveTo>
                      <a:lnTo>
                        <a:pt x="124460" y="717649"/>
                      </a:lnTo>
                      <a:cubicBezTo>
                        <a:pt x="55880" y="717649"/>
                        <a:pt x="0" y="661769"/>
                        <a:pt x="0" y="593189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3785107" y="0"/>
                      </a:lnTo>
                      <a:cubicBezTo>
                        <a:pt x="3853686" y="0"/>
                        <a:pt x="3909566" y="55880"/>
                        <a:pt x="3909566" y="124460"/>
                      </a:cubicBezTo>
                      <a:lnTo>
                        <a:pt x="3909566" y="593189"/>
                      </a:lnTo>
                      <a:cubicBezTo>
                        <a:pt x="3909566" y="661769"/>
                        <a:pt x="3853686" y="717649"/>
                        <a:pt x="3785107" y="717649"/>
                      </a:cubicBezTo>
                      <a:close/>
                    </a:path>
                  </a:pathLst>
                </a:custGeom>
                <a:solidFill>
                  <a:srgbClr val="2A5474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3"/>
              <p:cNvGrpSpPr/>
              <p:nvPr/>
            </p:nvGrpSpPr>
            <p:grpSpPr>
              <a:xfrm>
                <a:off x="95172" y="103842"/>
                <a:ext cx="11872988" cy="2006689"/>
                <a:chOff x="0" y="0"/>
                <a:chExt cx="3960253" cy="669334"/>
              </a:xfrm>
            </p:grpSpPr>
            <p:sp>
              <p:nvSpPr>
                <p:cNvPr id="16" name="Freeform 14"/>
                <p:cNvSpPr/>
                <p:nvPr/>
              </p:nvSpPr>
              <p:spPr>
                <a:xfrm>
                  <a:off x="0" y="0"/>
                  <a:ext cx="3960254" cy="669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0254" h="669334">
                      <a:moveTo>
                        <a:pt x="3835793" y="669334"/>
                      </a:moveTo>
                      <a:lnTo>
                        <a:pt x="124460" y="669334"/>
                      </a:lnTo>
                      <a:cubicBezTo>
                        <a:pt x="55880" y="669334"/>
                        <a:pt x="0" y="613454"/>
                        <a:pt x="0" y="544874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3835793" y="0"/>
                      </a:lnTo>
                      <a:cubicBezTo>
                        <a:pt x="3904374" y="0"/>
                        <a:pt x="3960254" y="55880"/>
                        <a:pt x="3960254" y="124460"/>
                      </a:cubicBezTo>
                      <a:lnTo>
                        <a:pt x="3960254" y="544874"/>
                      </a:lnTo>
                      <a:cubicBezTo>
                        <a:pt x="3960254" y="613454"/>
                        <a:pt x="3904374" y="669334"/>
                        <a:pt x="3835793" y="669334"/>
                      </a:cubicBezTo>
                      <a:close/>
                    </a:path>
                  </a:pathLst>
                </a:custGeom>
                <a:solidFill>
                  <a:srgbClr val="FFFEFE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8" name="TextBox 17"/>
            <p:cNvSpPr txBox="1"/>
            <p:nvPr/>
          </p:nvSpPr>
          <p:spPr>
            <a:xfrm>
              <a:off x="3288339" y="2663979"/>
              <a:ext cx="11109339" cy="13528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46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34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Hộp</a:t>
              </a:r>
              <a:r>
                <a:rPr kumimoji="0" lang="en-US" sz="5334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334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quà</a:t>
              </a:r>
              <a:r>
                <a:rPr kumimoji="0" lang="en-US" sz="5334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may </a:t>
              </a:r>
              <a:r>
                <a:rPr kumimoji="0" lang="en-US" sz="5334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mắn</a:t>
              </a:r>
              <a:endPara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466117" y="4769412"/>
            <a:ext cx="7824227" cy="898898"/>
            <a:chOff x="3699174" y="7154117"/>
            <a:chExt cx="11736341" cy="1348347"/>
          </a:xfrm>
        </p:grpSpPr>
        <p:sp>
          <p:nvSpPr>
            <p:cNvPr id="22" name="Rounded Rectangle 21"/>
            <p:cNvSpPr/>
            <p:nvPr/>
          </p:nvSpPr>
          <p:spPr>
            <a:xfrm>
              <a:off x="3699174" y="7154117"/>
              <a:ext cx="11736341" cy="1348347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1" name="TextBox 9"/>
            <p:cNvSpPr txBox="1"/>
            <p:nvPr/>
          </p:nvSpPr>
          <p:spPr>
            <a:xfrm>
              <a:off x="4929708" y="7449982"/>
              <a:ext cx="9540627" cy="765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35 : 7 = ?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466117" y="5833118"/>
            <a:ext cx="7824227" cy="898898"/>
            <a:chOff x="3699174" y="8749677"/>
            <a:chExt cx="11736341" cy="1348347"/>
          </a:xfrm>
        </p:grpSpPr>
        <p:sp>
          <p:nvSpPr>
            <p:cNvPr id="25" name="Rounded Rectangle 24"/>
            <p:cNvSpPr/>
            <p:nvPr/>
          </p:nvSpPr>
          <p:spPr>
            <a:xfrm>
              <a:off x="3699174" y="8749677"/>
              <a:ext cx="11736341" cy="1348347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6" name="TextBox 9"/>
            <p:cNvSpPr txBox="1"/>
            <p:nvPr/>
          </p:nvSpPr>
          <p:spPr>
            <a:xfrm>
              <a:off x="7697684" y="9143871"/>
              <a:ext cx="3818040" cy="765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FF0000"/>
                  </a:solidFill>
                  <a:latin typeface="+mj-lt"/>
                </a:rPr>
                <a:t>Đáp</a:t>
              </a:r>
              <a:r>
                <a:rPr lang="en-US" sz="40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+mj-lt"/>
                </a:rPr>
                <a:t>án</a:t>
              </a:r>
              <a:r>
                <a:rPr lang="en-US" sz="4000" dirty="0">
                  <a:solidFill>
                    <a:srgbClr val="FF0000"/>
                  </a:solidFill>
                  <a:latin typeface="+mj-lt"/>
                </a:rPr>
                <a:t>: 5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790553" y="2124132"/>
            <a:ext cx="687555" cy="901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74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9" t="13703" r="29582" b="9257"/>
          <a:stretch/>
        </p:blipFill>
        <p:spPr>
          <a:xfrm>
            <a:off x="6368977" y="2939227"/>
            <a:ext cx="1147216" cy="109459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587088" y="2200811"/>
            <a:ext cx="687555" cy="901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74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326780" y="4662780"/>
            <a:ext cx="2398963" cy="1937953"/>
            <a:chOff x="0" y="1786075"/>
            <a:chExt cx="3598445" cy="2906929"/>
          </a:xfrm>
        </p:grpSpPr>
        <p:sp>
          <p:nvSpPr>
            <p:cNvPr id="44" name="Rounded Rectangle 43"/>
            <p:cNvSpPr/>
            <p:nvPr/>
          </p:nvSpPr>
          <p:spPr>
            <a:xfrm>
              <a:off x="0" y="1786075"/>
              <a:ext cx="3598445" cy="2906929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4" r="5854"/>
            <a:stretch/>
          </p:blipFill>
          <p:spPr>
            <a:xfrm>
              <a:off x="962717" y="1868068"/>
              <a:ext cx="1674374" cy="2619201"/>
            </a:xfrm>
            <a:prstGeom prst="rect">
              <a:avLst/>
            </a:prstGeom>
          </p:spPr>
        </p:pic>
      </p:grpSp>
      <p:pic>
        <p:nvPicPr>
          <p:cNvPr id="56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87434" y="7041269"/>
            <a:ext cx="406400" cy="4064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745374" y="2400790"/>
            <a:ext cx="6740505" cy="2177491"/>
            <a:chOff x="-1347708" y="5447036"/>
            <a:chExt cx="10110757" cy="4550305"/>
          </a:xfrm>
        </p:grpSpPr>
        <p:sp>
          <p:nvSpPr>
            <p:cNvPr id="45" name="Cloud Callout 44"/>
            <p:cNvSpPr/>
            <p:nvPr/>
          </p:nvSpPr>
          <p:spPr>
            <a:xfrm>
              <a:off x="-1347708" y="5447036"/>
              <a:ext cx="10110757" cy="4550305"/>
            </a:xfrm>
            <a:prstGeom prst="cloudCallout">
              <a:avLst/>
            </a:prstGeom>
            <a:solidFill>
              <a:srgbClr val="FDFC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7" name="TextBox 9"/>
            <p:cNvSpPr txBox="1"/>
            <p:nvPr/>
          </p:nvSpPr>
          <p:spPr>
            <a:xfrm>
              <a:off x="-68831" y="6465590"/>
              <a:ext cx="8476597" cy="31354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Hãy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tìm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xem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đâu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hộp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quà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may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mắn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ngày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hôm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nay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được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quà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1270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4" name="Cartoon Music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83200" y="7075814"/>
            <a:ext cx="324909" cy="32490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30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7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7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69CEAB-3B11-4AF5-A4A5-EAC68D933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884" y="2193376"/>
            <a:ext cx="6000232" cy="247124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9932026" y="5145812"/>
            <a:ext cx="2150295" cy="1588371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10380700" y="3772300"/>
            <a:ext cx="1054315" cy="115884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68" name="Google Shape;3368;p35"/>
          <p:cNvGrpSpPr/>
          <p:nvPr/>
        </p:nvGrpSpPr>
        <p:grpSpPr>
          <a:xfrm>
            <a:off x="332295" y="314664"/>
            <a:ext cx="1718591" cy="1272705"/>
            <a:chOff x="1156200" y="3428725"/>
            <a:chExt cx="684625" cy="507000"/>
          </a:xfrm>
        </p:grpSpPr>
        <p:sp>
          <p:nvSpPr>
            <p:cNvPr id="3369" name="Google Shape;3369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638660" y="4797779"/>
            <a:ext cx="1431505" cy="961051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10063857" y="189445"/>
            <a:ext cx="1279473" cy="2056187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1F7D611-0C0C-4938-B729-17F0287604A3}"/>
              </a:ext>
            </a:extLst>
          </p:cNvPr>
          <p:cNvGrpSpPr/>
          <p:nvPr/>
        </p:nvGrpSpPr>
        <p:grpSpPr>
          <a:xfrm>
            <a:off x="2720337" y="1842751"/>
            <a:ext cx="6937700" cy="3087501"/>
            <a:chOff x="2285109" y="980814"/>
            <a:chExt cx="6937700" cy="3087501"/>
          </a:xfrm>
        </p:grpSpPr>
        <p:sp>
          <p:nvSpPr>
            <p:cNvPr id="162" name="矩形: 圆角 6">
              <a:extLst>
                <a:ext uri="{FF2B5EF4-FFF2-40B4-BE49-F238E27FC236}">
                  <a16:creationId xmlns:a16="http://schemas.microsoft.com/office/drawing/2014/main" id="{0A323BB6-233A-41B2-80D8-C53E6567BBB2}"/>
                </a:ext>
              </a:extLst>
            </p:cNvPr>
            <p:cNvSpPr/>
            <p:nvPr/>
          </p:nvSpPr>
          <p:spPr>
            <a:xfrm>
              <a:off x="2285109" y="980814"/>
              <a:ext cx="6937700" cy="3087501"/>
            </a:xfrm>
            <a:prstGeom prst="roundRect">
              <a:avLst>
                <a:gd name="adj" fmla="val 19216"/>
              </a:avLst>
            </a:prstGeom>
            <a:solidFill>
              <a:srgbClr val="FFFFFF">
                <a:alpha val="92000"/>
              </a:srgbClr>
            </a:solidFill>
            <a:ln w="38100" cap="flat" cmpd="sng" algn="ctr">
              <a:solidFill>
                <a:srgbClr val="77448C">
                  <a:lumMod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zh-CN" altLang="en-US" kern="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4D74B9B7-5714-4247-ABA9-B68448CF1303}"/>
                </a:ext>
              </a:extLst>
            </p:cNvPr>
            <p:cNvSpPr txBox="1"/>
            <p:nvPr/>
          </p:nvSpPr>
          <p:spPr>
            <a:xfrm>
              <a:off x="5083305" y="1133461"/>
              <a:ext cx="1275990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US" sz="4000" kern="0">
                  <a:solidFill>
                    <a:srgbClr val="FFFFFF"/>
                  </a:solidFill>
                  <a:latin typeface="iCiel Cadena" panose="02000503000000020004" pitchFamily="50" charset="0"/>
                  <a:cs typeface="Arial"/>
                  <a:sym typeface="Arial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E80DA94-3214-4686-8BF9-CF2E6817A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069" y="2419147"/>
            <a:ext cx="7079207" cy="1909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9932026" y="5145812"/>
            <a:ext cx="2150295" cy="1588371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10380700" y="3772300"/>
            <a:ext cx="1054315" cy="115884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68" name="Google Shape;3368;p35"/>
          <p:cNvGrpSpPr/>
          <p:nvPr/>
        </p:nvGrpSpPr>
        <p:grpSpPr>
          <a:xfrm>
            <a:off x="332295" y="314664"/>
            <a:ext cx="1718591" cy="1272705"/>
            <a:chOff x="1156200" y="3428725"/>
            <a:chExt cx="684625" cy="507000"/>
          </a:xfrm>
        </p:grpSpPr>
        <p:sp>
          <p:nvSpPr>
            <p:cNvPr id="3369" name="Google Shape;3369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638660" y="4797779"/>
            <a:ext cx="1431505" cy="961051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10063857" y="189445"/>
            <a:ext cx="1279473" cy="2056187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1F7D611-0C0C-4938-B729-17F0287604A3}"/>
              </a:ext>
            </a:extLst>
          </p:cNvPr>
          <p:cNvGrpSpPr/>
          <p:nvPr/>
        </p:nvGrpSpPr>
        <p:grpSpPr>
          <a:xfrm>
            <a:off x="2720337" y="1842752"/>
            <a:ext cx="6937700" cy="3087501"/>
            <a:chOff x="2285109" y="980814"/>
            <a:chExt cx="6937700" cy="3087501"/>
          </a:xfrm>
        </p:grpSpPr>
        <p:sp>
          <p:nvSpPr>
            <p:cNvPr id="162" name="矩形: 圆角 6">
              <a:extLst>
                <a:ext uri="{FF2B5EF4-FFF2-40B4-BE49-F238E27FC236}">
                  <a16:creationId xmlns:a16="http://schemas.microsoft.com/office/drawing/2014/main" id="{0A323BB6-233A-41B2-80D8-C53E6567BBB2}"/>
                </a:ext>
              </a:extLst>
            </p:cNvPr>
            <p:cNvSpPr/>
            <p:nvPr/>
          </p:nvSpPr>
          <p:spPr>
            <a:xfrm>
              <a:off x="2285109" y="980814"/>
              <a:ext cx="6937700" cy="3087501"/>
            </a:xfrm>
            <a:prstGeom prst="roundRect">
              <a:avLst>
                <a:gd name="adj" fmla="val 19216"/>
              </a:avLst>
            </a:prstGeom>
            <a:solidFill>
              <a:srgbClr val="FFFFFF">
                <a:alpha val="92000"/>
              </a:srgbClr>
            </a:solidFill>
            <a:ln w="38100" cap="flat" cmpd="sng" algn="ctr">
              <a:solidFill>
                <a:srgbClr val="77448C">
                  <a:lumMod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zh-CN" altLang="en-US" kern="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4D74B9B7-5714-4247-ABA9-B68448CF1303}"/>
                </a:ext>
              </a:extLst>
            </p:cNvPr>
            <p:cNvSpPr txBox="1"/>
            <p:nvPr/>
          </p:nvSpPr>
          <p:spPr>
            <a:xfrm>
              <a:off x="5083304" y="1133461"/>
              <a:ext cx="1275990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US" sz="4000" kern="0" dirty="0">
                  <a:solidFill>
                    <a:srgbClr val="FFFFFF"/>
                  </a:solidFill>
                  <a:latin typeface="iCiel Cadena" panose="02000503000000020004" pitchFamily="50" charset="0"/>
                  <a:cs typeface="Arial"/>
                  <a:sym typeface="Arial"/>
                </a:rPr>
                <a:t>TOÁN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ADF7033-5566-490C-9AB1-E1FE48511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191" y="2913450"/>
            <a:ext cx="6029467" cy="1316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A51B06-8A07-4616-A57C-60B578C9A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514" y="3871299"/>
            <a:ext cx="2682472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28132D-5955-4ABC-9393-6155C27B1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0665" y="2060408"/>
            <a:ext cx="1810669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5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" name="Google Shape;4679;p59"/>
          <p:cNvSpPr/>
          <p:nvPr/>
        </p:nvSpPr>
        <p:spPr>
          <a:xfrm>
            <a:off x="2442600" y="125827"/>
            <a:ext cx="7306800" cy="8012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Quan </a:t>
            </a:r>
            <a:r>
              <a:rPr lang="en-US" sz="3733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sát</a:t>
            </a:r>
            <a:r>
              <a:rPr lang="en-US" sz="3733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tranh</a:t>
            </a:r>
            <a:r>
              <a:rPr lang="en-US" sz="3733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3733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trả</a:t>
            </a:r>
            <a:r>
              <a:rPr lang="en-US" sz="3733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en-US" sz="3733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câu</a:t>
            </a:r>
            <a:r>
              <a:rPr lang="en-US" sz="3733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hỏi</a:t>
            </a:r>
            <a:endParaRPr lang="en-US" sz="3733" kern="0" dirty="0">
              <a:solidFill>
                <a:srgbClr val="FFFF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664A66-5B77-4230-BBE5-1546B9290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78" y="1142788"/>
            <a:ext cx="10276510" cy="478176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B5D6711-45E4-42CB-9B93-9FA3B8B946E6}"/>
              </a:ext>
            </a:extLst>
          </p:cNvPr>
          <p:cNvSpPr txBox="1"/>
          <p:nvPr/>
        </p:nvSpPr>
        <p:spPr>
          <a:xfrm>
            <a:off x="5278776" y="1614654"/>
            <a:ext cx="2240327" cy="4708981"/>
          </a:xfrm>
          <a:custGeom>
            <a:avLst/>
            <a:gdLst>
              <a:gd name="connsiteX0" fmla="*/ 0 w 2240327"/>
              <a:gd name="connsiteY0" fmla="*/ 0 h 4708981"/>
              <a:gd name="connsiteX1" fmla="*/ 2240327 w 2240327"/>
              <a:gd name="connsiteY1" fmla="*/ 0 h 4708981"/>
              <a:gd name="connsiteX2" fmla="*/ 2240327 w 2240327"/>
              <a:gd name="connsiteY2" fmla="*/ 4708981 h 4708981"/>
              <a:gd name="connsiteX3" fmla="*/ 0 w 2240327"/>
              <a:gd name="connsiteY3" fmla="*/ 4708981 h 4708981"/>
              <a:gd name="connsiteX4" fmla="*/ 0 w 2240327"/>
              <a:gd name="connsiteY4" fmla="*/ 0 h 470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327" h="4708981" fill="none" extrusionOk="0">
                <a:moveTo>
                  <a:pt x="0" y="0"/>
                </a:moveTo>
                <a:cubicBezTo>
                  <a:pt x="845241" y="149518"/>
                  <a:pt x="1874529" y="-90350"/>
                  <a:pt x="2240327" y="0"/>
                </a:cubicBezTo>
                <a:cubicBezTo>
                  <a:pt x="2409690" y="509531"/>
                  <a:pt x="2266860" y="2545273"/>
                  <a:pt x="2240327" y="4708981"/>
                </a:cubicBezTo>
                <a:cubicBezTo>
                  <a:pt x="1395736" y="4865267"/>
                  <a:pt x="841516" y="4550720"/>
                  <a:pt x="0" y="4708981"/>
                </a:cubicBezTo>
                <a:cubicBezTo>
                  <a:pt x="111984" y="2902312"/>
                  <a:pt x="-8690" y="1367711"/>
                  <a:pt x="0" y="0"/>
                </a:cubicBezTo>
                <a:close/>
              </a:path>
              <a:path w="2240327" h="4708981" stroke="0" extrusionOk="0">
                <a:moveTo>
                  <a:pt x="0" y="0"/>
                </a:moveTo>
                <a:cubicBezTo>
                  <a:pt x="297566" y="-125902"/>
                  <a:pt x="1509310" y="163031"/>
                  <a:pt x="2240327" y="0"/>
                </a:cubicBezTo>
                <a:cubicBezTo>
                  <a:pt x="2176640" y="582514"/>
                  <a:pt x="2325383" y="3910090"/>
                  <a:pt x="2240327" y="4708981"/>
                </a:cubicBezTo>
                <a:cubicBezTo>
                  <a:pt x="1962628" y="4754851"/>
                  <a:pt x="943762" y="4559354"/>
                  <a:pt x="0" y="4708981"/>
                </a:cubicBezTo>
                <a:cubicBezTo>
                  <a:pt x="-105469" y="3195171"/>
                  <a:pt x="144620" y="537111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 : </a:t>
            </a:r>
            <a:r>
              <a:rPr lang="en-US" sz="30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 ?</a:t>
            </a:r>
          </a:p>
          <a:p>
            <a:pPr lvl="0"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14 : </a:t>
            </a:r>
            <a:r>
              <a:rPr lang="en-US" sz="30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 ?</a:t>
            </a:r>
          </a:p>
          <a:p>
            <a:pPr lvl="0"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21 : </a:t>
            </a:r>
            <a:r>
              <a:rPr lang="en-US" sz="30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 ?</a:t>
            </a:r>
          </a:p>
          <a:p>
            <a:pPr lvl="0"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28 : </a:t>
            </a:r>
            <a:r>
              <a:rPr lang="en-US" sz="30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 ?</a:t>
            </a:r>
          </a:p>
          <a:p>
            <a:pPr lvl="0"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35 : </a:t>
            </a:r>
            <a:r>
              <a:rPr lang="en-US" sz="30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 ?</a:t>
            </a:r>
          </a:p>
          <a:p>
            <a:pPr lvl="0"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42 : </a:t>
            </a:r>
            <a:r>
              <a:rPr lang="en-US" sz="30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 ?</a:t>
            </a:r>
          </a:p>
          <a:p>
            <a:pPr lvl="0"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49 : </a:t>
            </a:r>
            <a:r>
              <a:rPr lang="en-US" sz="30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 ?</a:t>
            </a:r>
          </a:p>
          <a:p>
            <a:pPr lvl="0"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56 : </a:t>
            </a:r>
            <a:r>
              <a:rPr lang="en-US" sz="30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 ?</a:t>
            </a:r>
          </a:p>
          <a:p>
            <a:pPr lvl="0"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63 : </a:t>
            </a:r>
            <a:r>
              <a:rPr lang="en-US" sz="30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 ?</a:t>
            </a:r>
          </a:p>
          <a:p>
            <a:pPr lvl="0"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70 : </a:t>
            </a:r>
            <a:r>
              <a:rPr lang="en-US" sz="30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54D060-5AF6-4258-8E21-79213DB85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027" y="409142"/>
            <a:ext cx="3694496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27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ompound adjectives | Baamboozle">
            <a:extLst>
              <a:ext uri="{FF2B5EF4-FFF2-40B4-BE49-F238E27FC236}">
                <a16:creationId xmlns:a16="http://schemas.microsoft.com/office/drawing/2014/main" id="{4537C41D-71E7-42D9-9C51-182FEA5E47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533" y="107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ABD4EF-51D3-4AE3-9BCD-8365859ADB9E}"/>
              </a:ext>
            </a:extLst>
          </p:cNvPr>
          <p:cNvSpPr txBox="1"/>
          <p:nvPr/>
        </p:nvSpPr>
        <p:spPr>
          <a:xfrm>
            <a:off x="4022076" y="173076"/>
            <a:ext cx="3858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A6D55-050F-497A-B65C-6EA7D4961EBF}"/>
              </a:ext>
            </a:extLst>
          </p:cNvPr>
          <p:cNvSpPr txBox="1"/>
          <p:nvPr/>
        </p:nvSpPr>
        <p:spPr>
          <a:xfrm>
            <a:off x="1133773" y="15775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5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: 7 = </a:t>
            </a:r>
          </a:p>
          <a:p>
            <a:pPr lvl="0">
              <a:defRPr/>
            </a:pPr>
            <a:r>
              <a:rPr lang="en-US" sz="55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: 7 = </a:t>
            </a:r>
          </a:p>
          <a:p>
            <a:pPr lvl="0">
              <a:defRPr/>
            </a:pPr>
            <a:r>
              <a:rPr lang="en-US" sz="55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: 7 = </a:t>
            </a:r>
          </a:p>
          <a:p>
            <a:pPr lvl="0">
              <a:defRPr/>
            </a:pPr>
            <a:r>
              <a:rPr lang="en-US" sz="55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 : 7 = </a:t>
            </a:r>
          </a:p>
          <a:p>
            <a:pPr lvl="0">
              <a:defRPr/>
            </a:pPr>
            <a:r>
              <a:rPr lang="en-US" sz="55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 : 7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46B22C-7F70-4BB0-BE23-005581F00D18}"/>
              </a:ext>
            </a:extLst>
          </p:cNvPr>
          <p:cNvSpPr txBox="1"/>
          <p:nvPr/>
        </p:nvSpPr>
        <p:spPr>
          <a:xfrm>
            <a:off x="4673756" y="15775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5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 : 7 = </a:t>
            </a:r>
          </a:p>
          <a:p>
            <a:pPr lvl="0">
              <a:defRPr/>
            </a:pPr>
            <a:r>
              <a:rPr lang="en-US" sz="55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 : 7 = </a:t>
            </a:r>
          </a:p>
          <a:p>
            <a:pPr lvl="0">
              <a:defRPr/>
            </a:pPr>
            <a:r>
              <a:rPr lang="en-US" sz="55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 : 7 = </a:t>
            </a:r>
          </a:p>
          <a:p>
            <a:pPr lvl="0">
              <a:defRPr/>
            </a:pPr>
            <a:r>
              <a:rPr lang="en-US" sz="55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63 : 7 = </a:t>
            </a:r>
          </a:p>
          <a:p>
            <a:pPr lvl="0">
              <a:defRPr/>
            </a:pPr>
            <a:r>
              <a:rPr lang="en-US" sz="55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 : 7 = 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97AB34-99AE-4B98-B976-F916A96630ED}"/>
              </a:ext>
            </a:extLst>
          </p:cNvPr>
          <p:cNvSpPr txBox="1"/>
          <p:nvPr/>
        </p:nvSpPr>
        <p:spPr>
          <a:xfrm>
            <a:off x="3143122" y="15838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D5395A-785F-477B-9139-93B9F0B3347E}"/>
              </a:ext>
            </a:extLst>
          </p:cNvPr>
          <p:cNvSpPr txBox="1"/>
          <p:nvPr/>
        </p:nvSpPr>
        <p:spPr>
          <a:xfrm>
            <a:off x="3114714" y="2393396"/>
            <a:ext cx="128583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E00E86-5973-430F-8570-A2392C7FF03A}"/>
              </a:ext>
            </a:extLst>
          </p:cNvPr>
          <p:cNvSpPr txBox="1"/>
          <p:nvPr/>
        </p:nvSpPr>
        <p:spPr>
          <a:xfrm>
            <a:off x="3127715" y="3248020"/>
            <a:ext cx="135703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E8B136-17C1-4836-BA53-12E2E4619E56}"/>
              </a:ext>
            </a:extLst>
          </p:cNvPr>
          <p:cNvSpPr txBox="1"/>
          <p:nvPr/>
        </p:nvSpPr>
        <p:spPr>
          <a:xfrm>
            <a:off x="3114715" y="40899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0FC92F-71A9-484D-9C33-355A4DCE2D39}"/>
              </a:ext>
            </a:extLst>
          </p:cNvPr>
          <p:cNvSpPr txBox="1"/>
          <p:nvPr/>
        </p:nvSpPr>
        <p:spPr>
          <a:xfrm>
            <a:off x="3318216" y="48824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1FF05A-DC77-4AEA-B049-9D8C50F23BB8}"/>
              </a:ext>
            </a:extLst>
          </p:cNvPr>
          <p:cNvSpPr txBox="1"/>
          <p:nvPr/>
        </p:nvSpPr>
        <p:spPr>
          <a:xfrm>
            <a:off x="6800851" y="1543859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12AC04-2B1F-466E-82A9-429F8F59E56D}"/>
              </a:ext>
            </a:extLst>
          </p:cNvPr>
          <p:cNvSpPr txBox="1"/>
          <p:nvPr/>
        </p:nvSpPr>
        <p:spPr>
          <a:xfrm>
            <a:off x="6800850" y="2420157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BD37E0-77D5-4D7F-B0A1-D31B4CBC5D91}"/>
              </a:ext>
            </a:extLst>
          </p:cNvPr>
          <p:cNvSpPr txBox="1"/>
          <p:nvPr/>
        </p:nvSpPr>
        <p:spPr>
          <a:xfrm>
            <a:off x="6877050" y="3233138"/>
            <a:ext cx="80609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ADBFBF-5C05-4E89-B4F8-EAFA9045AA7C}"/>
              </a:ext>
            </a:extLst>
          </p:cNvPr>
          <p:cNvSpPr txBox="1"/>
          <p:nvPr/>
        </p:nvSpPr>
        <p:spPr>
          <a:xfrm>
            <a:off x="6867524" y="4063714"/>
            <a:ext cx="103540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0546CA-FC2B-42CB-8B11-7A444FEC0DEC}"/>
              </a:ext>
            </a:extLst>
          </p:cNvPr>
          <p:cNvSpPr txBox="1"/>
          <p:nvPr/>
        </p:nvSpPr>
        <p:spPr>
          <a:xfrm>
            <a:off x="6848474" y="4905103"/>
            <a:ext cx="9620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29" descr="A picture containing text, doll, toy, vector graphics&#10;&#10;Description automatically generated">
            <a:extLst>
              <a:ext uri="{FF2B5EF4-FFF2-40B4-BE49-F238E27FC236}">
                <a16:creationId xmlns:a16="http://schemas.microsoft.com/office/drawing/2014/main" id="{47CBC6A1-75E0-423B-AF77-F7EFCDFECD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13494" r="8520" b="25430"/>
          <a:stretch/>
        </p:blipFill>
        <p:spPr>
          <a:xfrm>
            <a:off x="8003482" y="3229243"/>
            <a:ext cx="4121545" cy="3200400"/>
          </a:xfrm>
          <a:prstGeom prst="rect">
            <a:avLst/>
          </a:prstGeom>
        </p:spPr>
      </p:pic>
      <p:pic>
        <p:nvPicPr>
          <p:cNvPr id="31" name="Picture 2" descr="Compound adjectives | Baamboozle">
            <a:extLst>
              <a:ext uri="{FF2B5EF4-FFF2-40B4-BE49-F238E27FC236}">
                <a16:creationId xmlns:a16="http://schemas.microsoft.com/office/drawing/2014/main" id="{09180661-6F1D-4E9B-B738-27F251E171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888" y="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319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7124ECD-A59E-470F-A12E-612C9F260797}"/>
              </a:ext>
            </a:extLst>
          </p:cNvPr>
          <p:cNvSpPr/>
          <p:nvPr/>
        </p:nvSpPr>
        <p:spPr>
          <a:xfrm>
            <a:off x="1527645" y="1194772"/>
            <a:ext cx="9135122" cy="4470041"/>
          </a:xfrm>
          <a:prstGeom prst="rect">
            <a:avLst/>
          </a:prstGeom>
          <a:solidFill>
            <a:sysClr val="window" lastClr="FFFFFF">
              <a:alpha val="95000"/>
            </a:sys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>
              <a:defRPr/>
            </a:pPr>
            <a:endParaRPr lang="en-US" kern="0" dirty="0">
              <a:solidFill>
                <a:prstClr val="black"/>
              </a:solidFill>
              <a:latin typeface="DFPOP1-W9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B5D60A-A2D8-4C77-B7F0-CC28BB6D5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96" b="94082" l="6522" r="91522">
                        <a14:foregroundMark x1="49674" y1="29184" x2="67826" y2="31939"/>
                        <a14:foregroundMark x1="59457" y1="25714" x2="64891" y2="34694"/>
                        <a14:foregroundMark x1="64891" y1="34694" x2="68261" y2="37959"/>
                        <a14:foregroundMark x1="65978" y1="29388" x2="60870" y2="39898"/>
                        <a14:foregroundMark x1="46630" y1="29184" x2="52717" y2="45102"/>
                        <a14:foregroundMark x1="51957" y1="26735" x2="51196" y2="39694"/>
                        <a14:foregroundMark x1="51196" y1="39694" x2="56304" y2="56327"/>
                        <a14:foregroundMark x1="59239" y1="54796" x2="57065" y2="66020"/>
                        <a14:foregroundMark x1="54457" y1="50408" x2="54457" y2="68163"/>
                        <a14:foregroundMark x1="60978" y1="52551" x2="58696" y2="62245"/>
                        <a14:foregroundMark x1="6522" y1="44796" x2="8831" y2="50070"/>
                        <a14:foregroundMark x1="61304" y1="8265" x2="44783" y2="11429"/>
                        <a14:foregroundMark x1="55652" y1="4796" x2="56630" y2="9592"/>
                        <a14:foregroundMark x1="28804" y1="90306" x2="85217" y2="90816"/>
                        <a14:foregroundMark x1="86848" y1="89898" x2="88913" y2="92143"/>
                        <a14:foregroundMark x1="87391" y1="87857" x2="91522" y2="94082"/>
                        <a14:backgroundMark x1="8043" y1="50612" x2="10000" y2="52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424" y="3298270"/>
            <a:ext cx="3396639" cy="36181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F63C84B-78B4-461C-8266-D7A8E959F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2469" y="1396119"/>
            <a:ext cx="2877331" cy="41668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4C5FB2B-C8B3-4013-906E-41103708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0" y="1366812"/>
            <a:ext cx="3240334" cy="4252938"/>
          </a:xfrm>
          <a:prstGeom prst="rect">
            <a:avLst/>
          </a:prstGeom>
        </p:spPr>
      </p:pic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828D7CC6-AA81-4C1A-96D6-FF48A41FA118}"/>
              </a:ext>
            </a:extLst>
          </p:cNvPr>
          <p:cNvSpPr/>
          <p:nvPr/>
        </p:nvSpPr>
        <p:spPr>
          <a:xfrm>
            <a:off x="3886970" y="154706"/>
            <a:ext cx="3924359" cy="806208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BẢNG CHIA 7</a:t>
            </a:r>
          </a:p>
        </p:txBody>
      </p:sp>
      <p:pic>
        <p:nvPicPr>
          <p:cNvPr id="26" name="Picture 116" descr="GIFTBX6">
            <a:extLst>
              <a:ext uri="{FF2B5EF4-FFF2-40B4-BE49-F238E27FC236}">
                <a16:creationId xmlns:a16="http://schemas.microsoft.com/office/drawing/2014/main" id="{8425AA49-4731-4EE0-ADC0-A21F70ACA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04" y="1233662"/>
            <a:ext cx="712122" cy="79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6" descr="GIFTBX6">
            <a:extLst>
              <a:ext uri="{FF2B5EF4-FFF2-40B4-BE49-F238E27FC236}">
                <a16:creationId xmlns:a16="http://schemas.microsoft.com/office/drawing/2014/main" id="{190EB4F4-D4EC-4EB5-A824-56B8C65B0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04" y="3068881"/>
            <a:ext cx="712122" cy="79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6" descr="GIFTBX6">
            <a:extLst>
              <a:ext uri="{FF2B5EF4-FFF2-40B4-BE49-F238E27FC236}">
                <a16:creationId xmlns:a16="http://schemas.microsoft.com/office/drawing/2014/main" id="{94FB29AF-F452-418A-ACE4-336538ED1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51" y="4827907"/>
            <a:ext cx="712122" cy="79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6" descr="GIFTBX6">
            <a:extLst>
              <a:ext uri="{FF2B5EF4-FFF2-40B4-BE49-F238E27FC236}">
                <a16:creationId xmlns:a16="http://schemas.microsoft.com/office/drawing/2014/main" id="{C7014D78-C5E3-4AED-B62F-31EB8E65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269" y="1291199"/>
            <a:ext cx="712122" cy="79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6" descr="GIFTBX6">
            <a:extLst>
              <a:ext uri="{FF2B5EF4-FFF2-40B4-BE49-F238E27FC236}">
                <a16:creationId xmlns:a16="http://schemas.microsoft.com/office/drawing/2014/main" id="{5642BDA9-A810-4412-8134-535E9BC5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944" y="3055874"/>
            <a:ext cx="712122" cy="79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16" descr="GIFTBX6">
            <a:extLst>
              <a:ext uri="{FF2B5EF4-FFF2-40B4-BE49-F238E27FC236}">
                <a16:creationId xmlns:a16="http://schemas.microsoft.com/office/drawing/2014/main" id="{3F047816-E468-4EA2-931E-5A0510229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944" y="4857407"/>
            <a:ext cx="712122" cy="79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6" descr="GIFTBX6">
            <a:extLst>
              <a:ext uri="{FF2B5EF4-FFF2-40B4-BE49-F238E27FC236}">
                <a16:creationId xmlns:a16="http://schemas.microsoft.com/office/drawing/2014/main" id="{352DB3BE-54CE-4CAE-99EA-E7D15407B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82" y="2107874"/>
            <a:ext cx="712122" cy="79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6" descr="GIFTBX6">
            <a:extLst>
              <a:ext uri="{FF2B5EF4-FFF2-40B4-BE49-F238E27FC236}">
                <a16:creationId xmlns:a16="http://schemas.microsoft.com/office/drawing/2014/main" id="{0867CC85-F87F-4DD8-B2F4-BB1219FAC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82" y="3967837"/>
            <a:ext cx="712122" cy="79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6" descr="GIFTBX6">
            <a:extLst>
              <a:ext uri="{FF2B5EF4-FFF2-40B4-BE49-F238E27FC236}">
                <a16:creationId xmlns:a16="http://schemas.microsoft.com/office/drawing/2014/main" id="{26DECEC2-D74F-4DB1-92B4-7407F7071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119" y="2101084"/>
            <a:ext cx="712122" cy="79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6" descr="GIFTBX6">
            <a:extLst>
              <a:ext uri="{FF2B5EF4-FFF2-40B4-BE49-F238E27FC236}">
                <a16:creationId xmlns:a16="http://schemas.microsoft.com/office/drawing/2014/main" id="{D6F5E05F-421D-40EC-9C87-6C198D42B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944" y="3941997"/>
            <a:ext cx="712122" cy="79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16" descr="GIFTBX6">
            <a:extLst>
              <a:ext uri="{FF2B5EF4-FFF2-40B4-BE49-F238E27FC236}">
                <a16:creationId xmlns:a16="http://schemas.microsoft.com/office/drawing/2014/main" id="{15189812-AFE2-4CE9-A7E1-95DC1EF58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02" y="2219500"/>
            <a:ext cx="672611" cy="75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6" descr="GIFTBX6">
            <a:extLst>
              <a:ext uri="{FF2B5EF4-FFF2-40B4-BE49-F238E27FC236}">
                <a16:creationId xmlns:a16="http://schemas.microsoft.com/office/drawing/2014/main" id="{6F7B996A-773B-485E-9A8F-341062703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751" y="3922947"/>
            <a:ext cx="712122" cy="79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6" descr="GIFTBX6">
            <a:extLst>
              <a:ext uri="{FF2B5EF4-FFF2-40B4-BE49-F238E27FC236}">
                <a16:creationId xmlns:a16="http://schemas.microsoft.com/office/drawing/2014/main" id="{39161BB2-B882-4083-8DEA-1FD5A42FA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44" y="4850652"/>
            <a:ext cx="568498" cy="63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6FCF1FA-0629-4183-ADBB-CAD0F8E946B3}"/>
              </a:ext>
            </a:extLst>
          </p:cNvPr>
          <p:cNvSpPr/>
          <p:nvPr/>
        </p:nvSpPr>
        <p:spPr>
          <a:xfrm>
            <a:off x="3909529" y="5344240"/>
            <a:ext cx="67423" cy="84388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16" descr="GIFTBX6">
            <a:extLst>
              <a:ext uri="{FF2B5EF4-FFF2-40B4-BE49-F238E27FC236}">
                <a16:creationId xmlns:a16="http://schemas.microsoft.com/office/drawing/2014/main" id="{F4C65E7F-EF62-4709-87C2-17E16FF07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65" y="2201358"/>
            <a:ext cx="712122" cy="79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16" descr="GIFTBX6">
            <a:extLst>
              <a:ext uri="{FF2B5EF4-FFF2-40B4-BE49-F238E27FC236}">
                <a16:creationId xmlns:a16="http://schemas.microsoft.com/office/drawing/2014/main" id="{0C02DB0D-762F-4154-BD8D-61CEAA9C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37" y="3945937"/>
            <a:ext cx="712122" cy="79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16" descr="GIFTBX6">
            <a:extLst>
              <a:ext uri="{FF2B5EF4-FFF2-40B4-BE49-F238E27FC236}">
                <a16:creationId xmlns:a16="http://schemas.microsoft.com/office/drawing/2014/main" id="{018630BE-3C26-480B-81C0-C5084B5CC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34" y="4933531"/>
            <a:ext cx="568498" cy="63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0AF01ED-1F1C-47C6-897E-13B99E828C1F}"/>
              </a:ext>
            </a:extLst>
          </p:cNvPr>
          <p:cNvSpPr/>
          <p:nvPr/>
        </p:nvSpPr>
        <p:spPr>
          <a:xfrm>
            <a:off x="4934744" y="1386056"/>
            <a:ext cx="942177" cy="415919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2EB40B2-59C8-4983-8C4A-44D308D02651}"/>
              </a:ext>
            </a:extLst>
          </p:cNvPr>
          <p:cNvSpPr/>
          <p:nvPr/>
        </p:nvSpPr>
        <p:spPr>
          <a:xfrm>
            <a:off x="9092132" y="1290743"/>
            <a:ext cx="942177" cy="4262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91CC01-580C-454D-A884-037499FDC095}"/>
              </a:ext>
            </a:extLst>
          </p:cNvPr>
          <p:cNvSpPr/>
          <p:nvPr/>
        </p:nvSpPr>
        <p:spPr>
          <a:xfrm>
            <a:off x="2942784" y="1385676"/>
            <a:ext cx="942177" cy="415919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E018D75-EA90-466E-93E9-FCD1EBEF0280}"/>
              </a:ext>
            </a:extLst>
          </p:cNvPr>
          <p:cNvSpPr/>
          <p:nvPr/>
        </p:nvSpPr>
        <p:spPr>
          <a:xfrm>
            <a:off x="6884733" y="1454966"/>
            <a:ext cx="942177" cy="415919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560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4251D1-1428-4A1F-9F76-A5A714171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958" y="155402"/>
            <a:ext cx="3981033" cy="106079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7F2B24-901C-4C3E-B231-4F5484136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932003"/>
              </p:ext>
            </p:extLst>
          </p:nvPr>
        </p:nvGraphicFramePr>
        <p:xfrm>
          <a:off x="1038225" y="1847850"/>
          <a:ext cx="10534650" cy="217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0304">
                  <a:extLst>
                    <a:ext uri="{9D8B030D-6E8A-4147-A177-3AD203B41FA5}">
                      <a16:colId xmlns:a16="http://schemas.microsoft.com/office/drawing/2014/main" val="476580533"/>
                    </a:ext>
                  </a:extLst>
                </a:gridCol>
                <a:gridCol w="3512173">
                  <a:extLst>
                    <a:ext uri="{9D8B030D-6E8A-4147-A177-3AD203B41FA5}">
                      <a16:colId xmlns:a16="http://schemas.microsoft.com/office/drawing/2014/main" val="1808140394"/>
                    </a:ext>
                  </a:extLst>
                </a:gridCol>
                <a:gridCol w="3512173">
                  <a:extLst>
                    <a:ext uri="{9D8B030D-6E8A-4147-A177-3AD203B41FA5}">
                      <a16:colId xmlns:a16="http://schemas.microsoft.com/office/drawing/2014/main" val="760455314"/>
                    </a:ext>
                  </a:extLst>
                </a:gridCol>
              </a:tblGrid>
              <a:tr h="21717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14 : 7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7 : 7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35 : 7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21 : 7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42 : 7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28 : 7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56 : 7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70 : 7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63 : 7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1799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EB8D8E-B266-4976-98B2-CEBB07411DDC}"/>
              </a:ext>
            </a:extLst>
          </p:cNvPr>
          <p:cNvSpPr txBox="1"/>
          <p:nvPr/>
        </p:nvSpPr>
        <p:spPr>
          <a:xfrm>
            <a:off x="2438400" y="1790700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C34954-A024-4258-9FE1-FFF0DB5F2BF6}"/>
              </a:ext>
            </a:extLst>
          </p:cNvPr>
          <p:cNvSpPr txBox="1"/>
          <p:nvPr/>
        </p:nvSpPr>
        <p:spPr>
          <a:xfrm>
            <a:off x="2419350" y="2457450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B4B4F6-BE65-47B7-95F4-DBA951870C0F}"/>
              </a:ext>
            </a:extLst>
          </p:cNvPr>
          <p:cNvSpPr txBox="1"/>
          <p:nvPr/>
        </p:nvSpPr>
        <p:spPr>
          <a:xfrm>
            <a:off x="2409825" y="3133725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42F32A-4368-4F2F-89B9-2CA53891AB8A}"/>
              </a:ext>
            </a:extLst>
          </p:cNvPr>
          <p:cNvSpPr txBox="1"/>
          <p:nvPr/>
        </p:nvSpPr>
        <p:spPr>
          <a:xfrm>
            <a:off x="5848350" y="1838325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A17B4A-2860-4756-AFC0-EAE4C1C69C15}"/>
              </a:ext>
            </a:extLst>
          </p:cNvPr>
          <p:cNvSpPr txBox="1"/>
          <p:nvPr/>
        </p:nvSpPr>
        <p:spPr>
          <a:xfrm>
            <a:off x="5886450" y="2447925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6BD13E-5848-4965-BF0F-82011C5DEACD}"/>
              </a:ext>
            </a:extLst>
          </p:cNvPr>
          <p:cNvSpPr txBox="1"/>
          <p:nvPr/>
        </p:nvSpPr>
        <p:spPr>
          <a:xfrm>
            <a:off x="5953125" y="3171825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83DBC0-E6DB-4B29-821B-B9299FDD0FCD}"/>
              </a:ext>
            </a:extLst>
          </p:cNvPr>
          <p:cNvSpPr txBox="1"/>
          <p:nvPr/>
        </p:nvSpPr>
        <p:spPr>
          <a:xfrm>
            <a:off x="9382125" y="1800225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5DEDEB-96C5-4EA2-912E-9B4469586ACE}"/>
              </a:ext>
            </a:extLst>
          </p:cNvPr>
          <p:cNvSpPr txBox="1"/>
          <p:nvPr/>
        </p:nvSpPr>
        <p:spPr>
          <a:xfrm>
            <a:off x="9391650" y="2447925"/>
            <a:ext cx="153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B6BC1A-D654-488F-84ED-F84C2C7C9545}"/>
              </a:ext>
            </a:extLst>
          </p:cNvPr>
          <p:cNvSpPr txBox="1"/>
          <p:nvPr/>
        </p:nvSpPr>
        <p:spPr>
          <a:xfrm>
            <a:off x="9420225" y="3162300"/>
            <a:ext cx="153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9</a:t>
            </a:r>
          </a:p>
        </p:txBody>
      </p:sp>
    </p:spTree>
    <p:extLst>
      <p:ext uri="{BB962C8B-B14F-4D97-AF65-F5344CB8AC3E}">
        <p14:creationId xmlns:p14="http://schemas.microsoft.com/office/powerpoint/2010/main" val="2164310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9932026" y="5145812"/>
            <a:ext cx="2150295" cy="1588371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10380700" y="3772300"/>
            <a:ext cx="1054315" cy="115884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68" name="Google Shape;3368;p35"/>
          <p:cNvGrpSpPr/>
          <p:nvPr/>
        </p:nvGrpSpPr>
        <p:grpSpPr>
          <a:xfrm>
            <a:off x="332295" y="314664"/>
            <a:ext cx="1718591" cy="1272705"/>
            <a:chOff x="1156200" y="3428725"/>
            <a:chExt cx="684625" cy="507000"/>
          </a:xfrm>
        </p:grpSpPr>
        <p:sp>
          <p:nvSpPr>
            <p:cNvPr id="3369" name="Google Shape;3369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638660" y="4797779"/>
            <a:ext cx="1431505" cy="961051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10063857" y="189445"/>
            <a:ext cx="1279473" cy="2056187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1F7D611-0C0C-4938-B729-17F0287604A3}"/>
              </a:ext>
            </a:extLst>
          </p:cNvPr>
          <p:cNvGrpSpPr/>
          <p:nvPr/>
        </p:nvGrpSpPr>
        <p:grpSpPr>
          <a:xfrm>
            <a:off x="2720337" y="1842751"/>
            <a:ext cx="6937700" cy="3087501"/>
            <a:chOff x="2285109" y="980814"/>
            <a:chExt cx="6937700" cy="3087501"/>
          </a:xfrm>
        </p:grpSpPr>
        <p:sp>
          <p:nvSpPr>
            <p:cNvPr id="162" name="矩形: 圆角 6">
              <a:extLst>
                <a:ext uri="{FF2B5EF4-FFF2-40B4-BE49-F238E27FC236}">
                  <a16:creationId xmlns:a16="http://schemas.microsoft.com/office/drawing/2014/main" id="{0A323BB6-233A-41B2-80D8-C53E6567BBB2}"/>
                </a:ext>
              </a:extLst>
            </p:cNvPr>
            <p:cNvSpPr/>
            <p:nvPr/>
          </p:nvSpPr>
          <p:spPr>
            <a:xfrm>
              <a:off x="2285109" y="980814"/>
              <a:ext cx="6937700" cy="3087501"/>
            </a:xfrm>
            <a:prstGeom prst="roundRect">
              <a:avLst>
                <a:gd name="adj" fmla="val 19216"/>
              </a:avLst>
            </a:prstGeom>
            <a:solidFill>
              <a:srgbClr val="FFFFFF">
                <a:alpha val="92000"/>
              </a:srgbClr>
            </a:solidFill>
            <a:ln w="38100" cap="flat" cmpd="sng" algn="ctr">
              <a:solidFill>
                <a:srgbClr val="77448C">
                  <a:lumMod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zh-CN" altLang="en-US" kern="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4D74B9B7-5714-4247-ABA9-B68448CF1303}"/>
                </a:ext>
              </a:extLst>
            </p:cNvPr>
            <p:cNvSpPr txBox="1"/>
            <p:nvPr/>
          </p:nvSpPr>
          <p:spPr>
            <a:xfrm>
              <a:off x="5083305" y="1133461"/>
              <a:ext cx="1275990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US" sz="4000" kern="0">
                  <a:solidFill>
                    <a:srgbClr val="FFFFFF"/>
                  </a:solidFill>
                  <a:latin typeface="iCiel Cadena" panose="02000503000000020004" pitchFamily="50" charset="0"/>
                  <a:cs typeface="Arial"/>
                  <a:sym typeface="Arial"/>
                </a:rPr>
                <a:t>TOÁN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0092A1F-CAF2-4644-839E-6C252B1CA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328" y="2233320"/>
            <a:ext cx="5980694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8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259</Words>
  <Application>Microsoft Office PowerPoint</Application>
  <PresentationFormat>Widescreen</PresentationFormat>
  <Paragraphs>69</Paragraphs>
  <Slides>11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DFPOP1-W9</vt:lpstr>
      <vt:lpstr>iCiel Cadena</vt:lpstr>
      <vt:lpstr>Times New Roman</vt:lpstr>
      <vt:lpstr>UTM Avo</vt:lpstr>
      <vt:lpstr>Wingdings</vt:lpstr>
      <vt:lpstr>字魂59号-创粗黑</vt:lpstr>
      <vt:lpstr>Geography Subject for Elementary: Europe Continent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24</cp:revision>
  <dcterms:created xsi:type="dcterms:W3CDTF">2022-10-06T11:56:27Z</dcterms:created>
  <dcterms:modified xsi:type="dcterms:W3CDTF">2024-10-16T07:52:09Z</dcterms:modified>
</cp:coreProperties>
</file>