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4" r:id="rId2"/>
    <p:sldId id="272" r:id="rId3"/>
    <p:sldId id="278" r:id="rId4"/>
    <p:sldId id="258" r:id="rId5"/>
    <p:sldId id="280" r:id="rId6"/>
    <p:sldId id="2632" r:id="rId7"/>
    <p:sldId id="283" r:id="rId8"/>
    <p:sldId id="275" r:id="rId9"/>
    <p:sldId id="265" r:id="rId10"/>
    <p:sldId id="2634" r:id="rId11"/>
    <p:sldId id="2635" r:id="rId12"/>
    <p:sldId id="2637" r:id="rId13"/>
    <p:sldId id="263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1BF4E-C2D5-488F-AC11-0CF0EE7137AC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B9180-B873-4D91-B52D-5B70E8949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7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8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9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9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4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2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1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18535" y="60468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5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0D0E0-13FB-4758-9082-CC64BE4120C5}"/>
              </a:ext>
            </a:extLst>
          </p:cNvPr>
          <p:cNvSpPr txBox="1"/>
          <p:nvPr/>
        </p:nvSpPr>
        <p:spPr>
          <a:xfrm>
            <a:off x="1828800" y="552450"/>
            <a:ext cx="9772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FCBDB9-B69B-49E5-A7A7-43BD76F36B02}"/>
              </a:ext>
            </a:extLst>
          </p:cNvPr>
          <p:cNvSpPr/>
          <p:nvPr/>
        </p:nvSpPr>
        <p:spPr>
          <a:xfrm>
            <a:off x="2819400" y="2458708"/>
            <a:ext cx="7972425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F3377F-9201-4378-AC9F-957A36DFE6D0}"/>
              </a:ext>
            </a:extLst>
          </p:cNvPr>
          <p:cNvSpPr txBox="1"/>
          <p:nvPr/>
        </p:nvSpPr>
        <p:spPr>
          <a:xfrm>
            <a:off x="1581150" y="3037225"/>
            <a:ext cx="92106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giải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Khóa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học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chị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Mai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diễn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ra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tuần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lễ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                      35 : 7 = 5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tuần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)</a:t>
            </a:r>
          </a:p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+mj-lt"/>
              </a:rPr>
              <a:t>                                        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: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tuần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18535" y="60468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5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0D0E0-13FB-4758-9082-CC64BE4120C5}"/>
              </a:ext>
            </a:extLst>
          </p:cNvPr>
          <p:cNvSpPr txBox="1"/>
          <p:nvPr/>
        </p:nvSpPr>
        <p:spPr>
          <a:xfrm>
            <a:off x="1790700" y="314325"/>
            <a:ext cx="9772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7.</a:t>
            </a:r>
          </a:p>
        </p:txBody>
      </p:sp>
      <p:sp>
        <p:nvSpPr>
          <p:cNvPr id="9" name="Bong bóng Ý nghĩ: Hình đám mây 28">
            <a:extLst>
              <a:ext uri="{FF2B5EF4-FFF2-40B4-BE49-F238E27FC236}">
                <a16:creationId xmlns:a16="http://schemas.microsoft.com/office/drawing/2014/main" id="{7F0034E1-D201-4D79-BB18-A8E865DD08D8}"/>
              </a:ext>
            </a:extLst>
          </p:cNvPr>
          <p:cNvSpPr/>
          <p:nvPr/>
        </p:nvSpPr>
        <p:spPr>
          <a:xfrm>
            <a:off x="1981200" y="1552575"/>
            <a:ext cx="8791575" cy="1533525"/>
          </a:xfrm>
          <a:prstGeom prst="wedgeRoundRectCallout">
            <a:avLst>
              <a:gd name="adj1" fmla="val -20948"/>
              <a:gd name="adj2" fmla="val 63372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Có 28 bông hoa cúc. Cắm vào mỗi bình 7 bông hoa. Hỏi cắm được vào bao nhiêu bình hoa?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43">
                <a:extLst>
                  <a:ext uri="{FF2B5EF4-FFF2-40B4-BE49-F238E27FC236}">
                    <a16:creationId xmlns:a16="http://schemas.microsoft.com/office/drawing/2014/main" id="{872F0113-9231-4F55-AE5C-A0D787F2E7A5}"/>
                  </a:ext>
                </a:extLst>
              </p:cNvPr>
              <p:cNvSpPr txBox="1"/>
              <p:nvPr/>
            </p:nvSpPr>
            <p:spPr>
              <a:xfrm>
                <a:off x="2846440" y="3996840"/>
                <a:ext cx="9345560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 bình hoa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cắm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</m:t>
                    </m:r>
                    <m:r>
                      <a:rPr lang="en-US" sz="32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𝟖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</m:t>
                    </m:r>
                    <m:r>
                      <a:rPr lang="en-US" sz="3200" b="1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𝟕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r>
                      <a:rPr lang="en-US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𝟒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(bình)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lang="nl-NL" sz="3200" b="1" kern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  Đáp </a:t>
                </a: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số: 4 bình hoa.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Hộp Văn bản 43">
                <a:extLst>
                  <a:ext uri="{FF2B5EF4-FFF2-40B4-BE49-F238E27FC236}">
                    <a16:creationId xmlns:a16="http://schemas.microsoft.com/office/drawing/2014/main" id="{872F0113-9231-4F55-AE5C-A0D787F2E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40" y="3996840"/>
                <a:ext cx="9345560" cy="2499210"/>
              </a:xfrm>
              <a:prstGeom prst="rect">
                <a:avLst/>
              </a:prstGeom>
              <a:blipFill>
                <a:blip r:embed="rId5"/>
                <a:stretch>
                  <a:fillRect l="-1696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44">
            <a:extLst>
              <a:ext uri="{FF2B5EF4-FFF2-40B4-BE49-F238E27FC236}">
                <a16:creationId xmlns:a16="http://schemas.microsoft.com/office/drawing/2014/main" id="{9C316C98-ABFF-495D-A835-85E6CE59E951}"/>
              </a:ext>
            </a:extLst>
          </p:cNvPr>
          <p:cNvSpPr txBox="1"/>
          <p:nvPr/>
        </p:nvSpPr>
        <p:spPr>
          <a:xfrm>
            <a:off x="5078555" y="3298109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3733" b="1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09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Hẹn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2661613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9FDBF-AEA0-4864-AFFF-791C6767A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391" y="1103700"/>
            <a:ext cx="6029467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77C1F-5F2C-45C9-BB82-7B0E5EBC5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340" y="364958"/>
            <a:ext cx="1810669" cy="908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C76910-5029-4C91-8B52-4307803DCFC7}"/>
              </a:ext>
            </a:extLst>
          </p:cNvPr>
          <p:cNvSpPr txBox="1"/>
          <p:nvPr/>
        </p:nvSpPr>
        <p:spPr>
          <a:xfrm>
            <a:off x="5419725" y="1962150"/>
            <a:ext cx="2257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2367" y="1569427"/>
            <a:ext cx="7054867" cy="40759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70153" y="3338546"/>
            <a:ext cx="6899293" cy="1804282"/>
            <a:chOff x="3855229" y="5007818"/>
            <a:chExt cx="10348939" cy="2706423"/>
          </a:xfrm>
        </p:grpSpPr>
        <p:sp>
          <p:nvSpPr>
            <p:cNvPr id="4" name="Rectangle 3"/>
            <p:cNvSpPr/>
            <p:nvPr/>
          </p:nvSpPr>
          <p:spPr>
            <a:xfrm>
              <a:off x="3855229" y="6609131"/>
              <a:ext cx="10348939" cy="110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Tập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8210550" y="5007818"/>
              <a:ext cx="1638300" cy="847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A547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Toán</a:t>
              </a:r>
              <a:endPara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0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C215A-95DD-4554-9981-6FE89195C2E1}"/>
              </a:ext>
            </a:extLst>
          </p:cNvPr>
          <p:cNvGrpSpPr/>
          <p:nvPr/>
        </p:nvGrpSpPr>
        <p:grpSpPr>
          <a:xfrm>
            <a:off x="642356" y="148111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A1CC47D-074A-43BD-AB6E-3546601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0024E-3797-4889-B351-F36FF796383A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1830540" y="372239"/>
            <a:ext cx="203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B9AB9-7960-45AB-B78B-513F48A8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70" y="1704975"/>
            <a:ext cx="10472980" cy="25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4DF3F-E7CF-4733-AB8C-5BB617CC8328}"/>
              </a:ext>
            </a:extLst>
          </p:cNvPr>
          <p:cNvSpPr txBox="1"/>
          <p:nvPr/>
        </p:nvSpPr>
        <p:spPr>
          <a:xfrm>
            <a:off x="2676525" y="20574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B730DB-3804-491E-BC87-27A9E0C45A54}"/>
              </a:ext>
            </a:extLst>
          </p:cNvPr>
          <p:cNvSpPr txBox="1"/>
          <p:nvPr/>
        </p:nvSpPr>
        <p:spPr>
          <a:xfrm>
            <a:off x="2676525" y="26289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8417B5-BB91-4C02-AA99-2ADAEFF17E9B}"/>
              </a:ext>
            </a:extLst>
          </p:cNvPr>
          <p:cNvSpPr txBox="1"/>
          <p:nvPr/>
        </p:nvSpPr>
        <p:spPr>
          <a:xfrm>
            <a:off x="2705100" y="32289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04B13A-AFE8-4375-BF2B-B305A624D8E1}"/>
              </a:ext>
            </a:extLst>
          </p:cNvPr>
          <p:cNvSpPr txBox="1"/>
          <p:nvPr/>
        </p:nvSpPr>
        <p:spPr>
          <a:xfrm>
            <a:off x="6829425" y="20193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6D76D8-7DA4-475E-AA41-95B5232BB459}"/>
              </a:ext>
            </a:extLst>
          </p:cNvPr>
          <p:cNvSpPr txBox="1"/>
          <p:nvPr/>
        </p:nvSpPr>
        <p:spPr>
          <a:xfrm>
            <a:off x="6838950" y="25812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4DC9F0-590D-4C67-87A6-A5A1E6D6CD08}"/>
              </a:ext>
            </a:extLst>
          </p:cNvPr>
          <p:cNvSpPr txBox="1"/>
          <p:nvPr/>
        </p:nvSpPr>
        <p:spPr>
          <a:xfrm>
            <a:off x="6838950" y="31908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9E1739-0B2A-4022-ABDA-89990A0536B9}"/>
              </a:ext>
            </a:extLst>
          </p:cNvPr>
          <p:cNvSpPr txBox="1"/>
          <p:nvPr/>
        </p:nvSpPr>
        <p:spPr>
          <a:xfrm>
            <a:off x="10991850" y="19716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63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1D9AF4-1AAD-4BED-A968-EC53683FCD50}"/>
              </a:ext>
            </a:extLst>
          </p:cNvPr>
          <p:cNvSpPr txBox="1"/>
          <p:nvPr/>
        </p:nvSpPr>
        <p:spPr>
          <a:xfrm>
            <a:off x="11001375" y="2590800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D61E24-FF11-428B-96F1-B043809CFF8E}"/>
              </a:ext>
            </a:extLst>
          </p:cNvPr>
          <p:cNvSpPr txBox="1"/>
          <p:nvPr/>
        </p:nvSpPr>
        <p:spPr>
          <a:xfrm>
            <a:off x="11039475" y="3152775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76" name="Google Shape;4679;p59">
            <a:extLst>
              <a:ext uri="{FF2B5EF4-FFF2-40B4-BE49-F238E27FC236}">
                <a16:creationId xmlns:a16="http://schemas.microsoft.com/office/drawing/2014/main" id="{DC92A51E-00C2-428D-B7C7-E4F890959894}"/>
              </a:ext>
            </a:extLst>
          </p:cNvPr>
          <p:cNvSpPr/>
          <p:nvPr/>
        </p:nvSpPr>
        <p:spPr>
          <a:xfrm>
            <a:off x="832875" y="4554951"/>
            <a:ext cx="9711300" cy="126482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Nếu lấy tích của 2 số chia cho thừa số này sẽ được thừa số kia.</a:t>
            </a:r>
            <a:endParaRPr lang="en-US" sz="32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1130699" y="362276"/>
            <a:ext cx="4278703" cy="303674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591390" y="1203969"/>
            <a:ext cx="3338547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1270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620000" y="635000"/>
            <a:ext cx="3657600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873" y="1498600"/>
            <a:ext cx="2612036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2" y="478980"/>
            <a:ext cx="10027617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cs typeface="Calibri" panose="020F0502020204030204" pitchFamily="34" charset="0"/>
              </a:rPr>
              <a:t>Quan sát tranh, nêu các phép tính thích hợp: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+mj-lt"/>
                <a:ea typeface="+mn-ea"/>
                <a:cs typeface="Itim"/>
              </a:rPr>
              <a:t>3</a:t>
            </a: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DC19F7-4789-4AEB-8D3C-3129C544F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12" y="1738312"/>
            <a:ext cx="7623967" cy="3005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FE185-E182-4698-B268-BCBB256FC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212" y="1409700"/>
            <a:ext cx="3300413" cy="349590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3D1D67-D110-42CC-9D76-EFCCB466AAA5}"/>
              </a:ext>
            </a:extLst>
          </p:cNvPr>
          <p:cNvSpPr/>
          <p:nvPr/>
        </p:nvSpPr>
        <p:spPr>
          <a:xfrm>
            <a:off x="8343900" y="1657350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4577A6-059F-4969-99C8-088EC5C87CC9}"/>
              </a:ext>
            </a:extLst>
          </p:cNvPr>
          <p:cNvSpPr/>
          <p:nvPr/>
        </p:nvSpPr>
        <p:spPr>
          <a:xfrm>
            <a:off x="9496425" y="1647825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C5B5956-4824-46CD-9742-44A71B3887E5}"/>
              </a:ext>
            </a:extLst>
          </p:cNvPr>
          <p:cNvSpPr/>
          <p:nvPr/>
        </p:nvSpPr>
        <p:spPr>
          <a:xfrm>
            <a:off x="10706100" y="1647825"/>
            <a:ext cx="8572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42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8C26DF-F8B4-429C-98B4-AFF41E5C3CC3}"/>
              </a:ext>
            </a:extLst>
          </p:cNvPr>
          <p:cNvSpPr/>
          <p:nvPr/>
        </p:nvSpPr>
        <p:spPr>
          <a:xfrm>
            <a:off x="8210551" y="2847975"/>
            <a:ext cx="83820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42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9241F0-988E-48B2-BCD8-248667C29B03}"/>
              </a:ext>
            </a:extLst>
          </p:cNvPr>
          <p:cNvSpPr/>
          <p:nvPr/>
        </p:nvSpPr>
        <p:spPr>
          <a:xfrm>
            <a:off x="9467850" y="2838450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E0E042-9762-42C9-B560-75EFD107F6A4}"/>
              </a:ext>
            </a:extLst>
          </p:cNvPr>
          <p:cNvSpPr/>
          <p:nvPr/>
        </p:nvSpPr>
        <p:spPr>
          <a:xfrm>
            <a:off x="10658475" y="2847975"/>
            <a:ext cx="8572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59FB2E-4A98-44D7-9212-C265770E830A}"/>
              </a:ext>
            </a:extLst>
          </p:cNvPr>
          <p:cNvSpPr/>
          <p:nvPr/>
        </p:nvSpPr>
        <p:spPr>
          <a:xfrm>
            <a:off x="8220076" y="4019550"/>
            <a:ext cx="83820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729E0D-06C8-470C-81A1-A2946BDFD176}"/>
              </a:ext>
            </a:extLst>
          </p:cNvPr>
          <p:cNvSpPr/>
          <p:nvPr/>
        </p:nvSpPr>
        <p:spPr>
          <a:xfrm>
            <a:off x="9477375" y="4010025"/>
            <a:ext cx="7048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E9D3EE-B515-41A4-8EE4-8E99655AA28A}"/>
              </a:ext>
            </a:extLst>
          </p:cNvPr>
          <p:cNvSpPr/>
          <p:nvPr/>
        </p:nvSpPr>
        <p:spPr>
          <a:xfrm>
            <a:off x="10639425" y="4029075"/>
            <a:ext cx="857250" cy="6953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Đi</a:t>
            </a:r>
            <a:r>
              <a:rPr kumimoji="0" lang="en-US" sz="6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cá</a:t>
            </a:r>
            <a:endParaRPr kumimoji="0" lang="en-US" sz="6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51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mừng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12704"/>
                </a:solidFill>
                <a:effectLst/>
                <a:uLnTx/>
                <a:uFillTx/>
                <a:latin typeface="#9Slide05 FS Blonde Script"/>
                <a:ea typeface="+mn-ea"/>
                <a:cs typeface="+mn-cs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Cloud Callout 14"/>
          <p:cNvSpPr/>
          <p:nvPr/>
        </p:nvSpPr>
        <p:spPr>
          <a:xfrm flipH="1">
            <a:off x="66907" y="0"/>
            <a:ext cx="3695468" cy="891070"/>
          </a:xfrm>
          <a:prstGeom prst="roundRec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86319" y="241300"/>
            <a:ext cx="4138031" cy="510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2741" y="5215313"/>
            <a:ext cx="2154860" cy="14922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CC456-C278-4618-9C34-CAEFD68764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4325" y="0"/>
            <a:ext cx="7172325" cy="126935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333FC4-98FF-4DBC-ACC2-0877D4F63068}"/>
              </a:ext>
            </a:extLst>
          </p:cNvPr>
          <p:cNvSpPr/>
          <p:nvPr/>
        </p:nvSpPr>
        <p:spPr>
          <a:xfrm>
            <a:off x="323850" y="1514475"/>
            <a:ext cx="11420475" cy="3676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800566-AEA5-41BA-9202-5F502CAEDCE4}"/>
              </a:ext>
            </a:extLst>
          </p:cNvPr>
          <p:cNvGrpSpPr/>
          <p:nvPr/>
        </p:nvGrpSpPr>
        <p:grpSpPr>
          <a:xfrm>
            <a:off x="666857" y="1625671"/>
            <a:ext cx="8225623" cy="1098479"/>
            <a:chOff x="666857" y="1625671"/>
            <a:chExt cx="8225623" cy="10984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D61D80-25AA-4517-B259-087DBFA1523C}"/>
                </a:ext>
              </a:extLst>
            </p:cNvPr>
            <p:cNvSpPr txBox="1"/>
            <p:nvPr/>
          </p:nvSpPr>
          <p:spPr>
            <a:xfrm>
              <a:off x="666857" y="1865849"/>
              <a:ext cx="1213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631D357-5535-4DAB-AC8D-85ED3606DF4C}"/>
                </a:ext>
              </a:extLst>
            </p:cNvPr>
            <p:cNvGrpSpPr/>
            <p:nvPr/>
          </p:nvGrpSpPr>
          <p:grpSpPr>
            <a:xfrm>
              <a:off x="1371600" y="1625671"/>
              <a:ext cx="7520880" cy="1098479"/>
              <a:chOff x="1228725" y="1254196"/>
              <a:chExt cx="7520880" cy="109847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681F4B0-67F1-460E-A81A-CDFA4BA6D25A}"/>
                  </a:ext>
                </a:extLst>
              </p:cNvPr>
              <p:cNvSpPr/>
              <p:nvPr/>
            </p:nvSpPr>
            <p:spPr>
              <a:xfrm>
                <a:off x="1228725" y="1494373"/>
                <a:ext cx="1033177" cy="8583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176D9A5-A25C-479A-93B4-3CC3251F6366}"/>
                  </a:ext>
                </a:extLst>
              </p:cNvPr>
              <p:cNvCxnSpPr>
                <a:cxnSpLocks/>
                <a:endCxn id="29" idx="1"/>
              </p:cNvCxnSpPr>
              <p:nvPr/>
            </p:nvCxnSpPr>
            <p:spPr>
              <a:xfrm>
                <a:off x="2286000" y="1944767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177B9D-EF17-4A1B-B293-4F808487939A}"/>
                  </a:ext>
                </a:extLst>
              </p:cNvPr>
              <p:cNvSpPr/>
              <p:nvPr/>
            </p:nvSpPr>
            <p:spPr>
              <a:xfrm>
                <a:off x="4533472" y="1551523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13152B4-9E59-46A4-A52D-9E7B7D40D47F}"/>
                  </a:ext>
                </a:extLst>
              </p:cNvPr>
              <p:cNvSpPr txBox="1"/>
              <p:nvPr/>
            </p:nvSpPr>
            <p:spPr>
              <a:xfrm>
                <a:off x="2242852" y="1254196"/>
                <a:ext cx="23100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9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518315A-E277-4E36-90FD-C2A486642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1954292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BD00174-8821-4134-AEFB-7B288F631DAD}"/>
                  </a:ext>
                </a:extLst>
              </p:cNvPr>
              <p:cNvSpPr/>
              <p:nvPr/>
            </p:nvSpPr>
            <p:spPr>
              <a:xfrm>
                <a:off x="7771972" y="1503898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830C15D-10F2-45A8-BCAB-4421E9A6CCFB}"/>
                  </a:ext>
                </a:extLst>
              </p:cNvPr>
              <p:cNvSpPr txBox="1"/>
              <p:nvPr/>
            </p:nvSpPr>
            <p:spPr>
              <a:xfrm>
                <a:off x="5509926" y="1254196"/>
                <a:ext cx="2472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1AA7DF4-8432-4CC5-AD8E-DE4125379E4F}"/>
              </a:ext>
            </a:extLst>
          </p:cNvPr>
          <p:cNvGrpSpPr/>
          <p:nvPr/>
        </p:nvGrpSpPr>
        <p:grpSpPr>
          <a:xfrm>
            <a:off x="676382" y="2902021"/>
            <a:ext cx="8225623" cy="1098479"/>
            <a:chOff x="666857" y="1625671"/>
            <a:chExt cx="8225623" cy="109847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2EBA095-E1C9-4133-AE68-297ADF0DE2EC}"/>
                </a:ext>
              </a:extLst>
            </p:cNvPr>
            <p:cNvSpPr txBox="1"/>
            <p:nvPr/>
          </p:nvSpPr>
          <p:spPr>
            <a:xfrm>
              <a:off x="666857" y="1865849"/>
              <a:ext cx="1213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79C4059-D0AB-4F36-AC69-AA4EACE424C3}"/>
                </a:ext>
              </a:extLst>
            </p:cNvPr>
            <p:cNvGrpSpPr/>
            <p:nvPr/>
          </p:nvGrpSpPr>
          <p:grpSpPr>
            <a:xfrm>
              <a:off x="1371600" y="1625671"/>
              <a:ext cx="7520880" cy="1098479"/>
              <a:chOff x="1228725" y="1254196"/>
              <a:chExt cx="7520880" cy="1098479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C6EEAF1-28E0-493F-9FF9-ADC1246FDD6C}"/>
                  </a:ext>
                </a:extLst>
              </p:cNvPr>
              <p:cNvSpPr/>
              <p:nvPr/>
            </p:nvSpPr>
            <p:spPr>
              <a:xfrm>
                <a:off x="1228725" y="1494373"/>
                <a:ext cx="1033177" cy="8583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9F794A41-4282-4432-B4C8-B7E5220DC9C8}"/>
                  </a:ext>
                </a:extLst>
              </p:cNvPr>
              <p:cNvCxnSpPr>
                <a:cxnSpLocks/>
                <a:endCxn id="66" idx="1"/>
              </p:cNvCxnSpPr>
              <p:nvPr/>
            </p:nvCxnSpPr>
            <p:spPr>
              <a:xfrm>
                <a:off x="2286000" y="1944767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38B938C-0F67-46A2-ACA4-CB966A97026B}"/>
                  </a:ext>
                </a:extLst>
              </p:cNvPr>
              <p:cNvSpPr/>
              <p:nvPr/>
            </p:nvSpPr>
            <p:spPr>
              <a:xfrm>
                <a:off x="4533472" y="1551523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950931E-F119-472D-BB53-FD5BCF2E8563}"/>
                  </a:ext>
                </a:extLst>
              </p:cNvPr>
              <p:cNvSpPr txBox="1"/>
              <p:nvPr/>
            </p:nvSpPr>
            <p:spPr>
              <a:xfrm>
                <a:off x="2242852" y="1254196"/>
                <a:ext cx="23100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29E46C09-3F86-486F-ABE0-D86825D10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1954292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F6F2974-E407-4110-9A18-7347AA9CC72A}"/>
                  </a:ext>
                </a:extLst>
              </p:cNvPr>
              <p:cNvSpPr/>
              <p:nvPr/>
            </p:nvSpPr>
            <p:spPr>
              <a:xfrm>
                <a:off x="7771972" y="1503898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4DEA530-5168-4FA6-9DA7-AA473532B21D}"/>
                  </a:ext>
                </a:extLst>
              </p:cNvPr>
              <p:cNvSpPr txBox="1"/>
              <p:nvPr/>
            </p:nvSpPr>
            <p:spPr>
              <a:xfrm>
                <a:off x="5509926" y="1254196"/>
                <a:ext cx="2472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02A9D4-300B-415B-92BC-FF7970FFC4EC}"/>
              </a:ext>
            </a:extLst>
          </p:cNvPr>
          <p:cNvGrpSpPr/>
          <p:nvPr/>
        </p:nvGrpSpPr>
        <p:grpSpPr>
          <a:xfrm>
            <a:off x="743057" y="4073596"/>
            <a:ext cx="8225623" cy="1098479"/>
            <a:chOff x="666857" y="1625671"/>
            <a:chExt cx="8225623" cy="109847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95059E9-7700-4113-A0D3-9C444D8BB828}"/>
                </a:ext>
              </a:extLst>
            </p:cNvPr>
            <p:cNvSpPr txBox="1"/>
            <p:nvPr/>
          </p:nvSpPr>
          <p:spPr>
            <a:xfrm>
              <a:off x="666857" y="1865849"/>
              <a:ext cx="12139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c)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684FE01-5F82-41E8-9915-03E895E4FC78}"/>
                </a:ext>
              </a:extLst>
            </p:cNvPr>
            <p:cNvGrpSpPr/>
            <p:nvPr/>
          </p:nvGrpSpPr>
          <p:grpSpPr>
            <a:xfrm>
              <a:off x="1276350" y="1625671"/>
              <a:ext cx="7616130" cy="1098479"/>
              <a:chOff x="1133475" y="1254196"/>
              <a:chExt cx="7616130" cy="1098479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22F2513-A85F-41BF-8BB5-FBA46BE6B0A8}"/>
                  </a:ext>
                </a:extLst>
              </p:cNvPr>
              <p:cNvSpPr/>
              <p:nvPr/>
            </p:nvSpPr>
            <p:spPr>
              <a:xfrm>
                <a:off x="1133475" y="1494373"/>
                <a:ext cx="1128427" cy="8583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DD1966D2-0E3B-490D-BAFB-684E71CD3149}"/>
                  </a:ext>
                </a:extLst>
              </p:cNvPr>
              <p:cNvCxnSpPr>
                <a:cxnSpLocks/>
                <a:endCxn id="78" idx="1"/>
              </p:cNvCxnSpPr>
              <p:nvPr/>
            </p:nvCxnSpPr>
            <p:spPr>
              <a:xfrm>
                <a:off x="2286000" y="1944767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6E462AD-688E-47C0-A022-B48472DC5487}"/>
                  </a:ext>
                </a:extLst>
              </p:cNvPr>
              <p:cNvSpPr/>
              <p:nvPr/>
            </p:nvSpPr>
            <p:spPr>
              <a:xfrm>
                <a:off x="4533472" y="1551523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6FA1384-5C3B-4BF4-A6AA-7C63BEEA3DC6}"/>
                  </a:ext>
                </a:extLst>
              </p:cNvPr>
              <p:cNvSpPr txBox="1"/>
              <p:nvPr/>
            </p:nvSpPr>
            <p:spPr>
              <a:xfrm>
                <a:off x="2242852" y="1254196"/>
                <a:ext cx="24243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AC625BA9-FA56-4B10-ABA9-23A0E50DE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4500" y="1954292"/>
                <a:ext cx="2247472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B673011-701F-466E-AF32-BDDDBE3DB1A8}"/>
                  </a:ext>
                </a:extLst>
              </p:cNvPr>
              <p:cNvSpPr/>
              <p:nvPr/>
            </p:nvSpPr>
            <p:spPr>
              <a:xfrm>
                <a:off x="7771972" y="1503898"/>
                <a:ext cx="977633" cy="786487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372BDD9-3BC7-4C9B-8E16-6BA4C910D24E}"/>
                  </a:ext>
                </a:extLst>
              </p:cNvPr>
              <p:cNvSpPr txBox="1"/>
              <p:nvPr/>
            </p:nvSpPr>
            <p:spPr>
              <a:xfrm>
                <a:off x="5509926" y="1254196"/>
                <a:ext cx="2472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8D7C1B0-BA83-4EE6-9915-025E4418EB8C}"/>
              </a:ext>
            </a:extLst>
          </p:cNvPr>
          <p:cNvSpPr/>
          <p:nvPr/>
        </p:nvSpPr>
        <p:spPr>
          <a:xfrm>
            <a:off x="4775488" y="199094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E635302-42AD-4E44-9D8D-0DADFB980765}"/>
              </a:ext>
            </a:extLst>
          </p:cNvPr>
          <p:cNvSpPr/>
          <p:nvPr/>
        </p:nvSpPr>
        <p:spPr>
          <a:xfrm>
            <a:off x="8004463" y="193379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9F412AA-EC31-42D1-982B-77DEA8448DC7}"/>
              </a:ext>
            </a:extLst>
          </p:cNvPr>
          <p:cNvSpPr/>
          <p:nvPr/>
        </p:nvSpPr>
        <p:spPr>
          <a:xfrm>
            <a:off x="4756438" y="324824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04F8D3A-82E1-4D85-91E9-33C5662C8A21}"/>
              </a:ext>
            </a:extLst>
          </p:cNvPr>
          <p:cNvSpPr/>
          <p:nvPr/>
        </p:nvSpPr>
        <p:spPr>
          <a:xfrm>
            <a:off x="8013988" y="321014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DCFDC95-793B-4F8F-86A4-FBDEF8CDEDDA}"/>
              </a:ext>
            </a:extLst>
          </p:cNvPr>
          <p:cNvSpPr/>
          <p:nvPr/>
        </p:nvSpPr>
        <p:spPr>
          <a:xfrm>
            <a:off x="4842163" y="44198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708BF28-8284-484C-88BD-2CE0B26F05D0}"/>
              </a:ext>
            </a:extLst>
          </p:cNvPr>
          <p:cNvSpPr/>
          <p:nvPr/>
        </p:nvSpPr>
        <p:spPr>
          <a:xfrm>
            <a:off x="8080663" y="43817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396</Words>
  <Application>Microsoft Office PowerPoint</Application>
  <PresentationFormat>Widescreen</PresentationFormat>
  <Paragraphs>87</Paragraphs>
  <Slides>14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#9Slide05 Brannboll Ny</vt:lpstr>
      <vt:lpstr>#9Slide05 FS Blonde Script</vt:lpstr>
      <vt:lpstr>Arial</vt:lpstr>
      <vt:lpstr>Calibri</vt:lpstr>
      <vt:lpstr>Cambria Math</vt:lpstr>
      <vt:lpstr>Itim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29</cp:revision>
  <dcterms:created xsi:type="dcterms:W3CDTF">2022-10-06T12:31:50Z</dcterms:created>
  <dcterms:modified xsi:type="dcterms:W3CDTF">2024-10-16T07:52:48Z</dcterms:modified>
</cp:coreProperties>
</file>