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  <p:sldMasterId id="2147483684" r:id="rId3"/>
  </p:sldMasterIdLst>
  <p:notesMasterIdLst>
    <p:notesMasterId r:id="rId25"/>
  </p:notesMasterIdLst>
  <p:sldIdLst>
    <p:sldId id="294" r:id="rId4"/>
    <p:sldId id="256" r:id="rId5"/>
    <p:sldId id="257" r:id="rId6"/>
    <p:sldId id="310" r:id="rId7"/>
    <p:sldId id="268" r:id="rId8"/>
    <p:sldId id="311" r:id="rId9"/>
    <p:sldId id="312" r:id="rId10"/>
    <p:sldId id="313" r:id="rId11"/>
    <p:sldId id="272" r:id="rId12"/>
    <p:sldId id="261" r:id="rId13"/>
    <p:sldId id="262" r:id="rId14"/>
    <p:sldId id="314" r:id="rId15"/>
    <p:sldId id="284" r:id="rId16"/>
    <p:sldId id="285" r:id="rId17"/>
    <p:sldId id="286" r:id="rId18"/>
    <p:sldId id="287" r:id="rId19"/>
    <p:sldId id="315" r:id="rId20"/>
    <p:sldId id="290" r:id="rId21"/>
    <p:sldId id="291" r:id="rId22"/>
    <p:sldId id="292" r:id="rId23"/>
    <p:sldId id="316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40C1D3"/>
    <a:srgbClr val="E83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9" autoAdjust="0"/>
    <p:restoredTop sz="94963" autoAdjust="0"/>
  </p:normalViewPr>
  <p:slideViewPr>
    <p:cSldViewPr snapToGrid="0">
      <p:cViewPr varScale="1">
        <p:scale>
          <a:sx n="78" d="100"/>
          <a:sy n="78" d="100"/>
        </p:scale>
        <p:origin x="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4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/>
              <a:t>Hướng dẫn chơi:</a:t>
            </a:r>
          </a:p>
          <a:p>
            <a:pPr marL="457200" indent="-298450"/>
            <a:r>
              <a:rPr lang="en-US"/>
              <a:t>Click vào cà rốt để di chuyển đến câu hỏi</a:t>
            </a:r>
          </a:p>
          <a:p>
            <a:pPr marL="457200" indent="-298450"/>
            <a:r>
              <a:rPr lang="en-US"/>
              <a:t>Sau đó click bất kì để hiện đáp án</a:t>
            </a:r>
          </a:p>
          <a:p>
            <a:pPr marL="457200" indent="-298450"/>
            <a:r>
              <a:rPr lang="en-US"/>
              <a:t>Click vào hình ngôi nhà để quay trở lại trang chính</a:t>
            </a:r>
          </a:p>
        </p:txBody>
      </p:sp>
    </p:spTree>
    <p:extLst>
      <p:ext uri="{BB962C8B-B14F-4D97-AF65-F5344CB8AC3E}">
        <p14:creationId xmlns:p14="http://schemas.microsoft.com/office/powerpoint/2010/main" val="248567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ngôi nhà để quay trở lại trang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ngôi nhà để quay trở lại trang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7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ngôi nhà để quay trở lại trang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ngôi nhà để quay trở lại trang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2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ngôi nhà để quay trở lại trang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4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ngôi nhà để quay trở lại trang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8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27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24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15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70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6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s://hoc10.vn/doc-sach/toan-3-tap-1/1/132/8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8.jp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hyperlink" Target="https://hoc10.vn/doc-sach/toan-3-tap-1/1/132/8/" TargetMode="Externa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jp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hyperlink" Target="https://hoc10.vn/doc-sach/toan-3-tap-1/1/132/8/" TargetMode="Externa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4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2.png"/><Relationship Id="rId7" Type="http://schemas.openxmlformats.org/officeDocument/2006/relationships/slide" Target="slide19.xml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audio" Target="../media/media2.mp3"/><Relationship Id="rId16" Type="http://schemas.openxmlformats.org/officeDocument/2006/relationships/image" Target="../media/image41.png"/><Relationship Id="rId20" Type="http://schemas.openxmlformats.org/officeDocument/2006/relationships/hyperlink" Target="https://hoc10.vn/doc-sach/toan-3-tap-1/1/132/8/" TargetMode="External"/><Relationship Id="rId1" Type="http://schemas.microsoft.com/office/2007/relationships/media" Target="../media/media2.mp3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slide" Target="slide18.xml"/><Relationship Id="rId15" Type="http://schemas.openxmlformats.org/officeDocument/2006/relationships/image" Target="../media/image49.png"/><Relationship Id="rId10" Type="http://schemas.openxmlformats.org/officeDocument/2006/relationships/slide" Target="slide16.xml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11.xml"/><Relationship Id="rId9" Type="http://schemas.openxmlformats.org/officeDocument/2006/relationships/slide" Target="slide15.xml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50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53.svg"/><Relationship Id="rId10" Type="http://schemas.openxmlformats.org/officeDocument/2006/relationships/image" Target="../media/image41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12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11" Type="http://schemas.openxmlformats.org/officeDocument/2006/relationships/image" Target="../media/image25.svg"/><Relationship Id="rId5" Type="http://schemas.openxmlformats.org/officeDocument/2006/relationships/image" Target="../media/image54.png"/><Relationship Id="rId10" Type="http://schemas.openxmlformats.org/officeDocument/2006/relationships/image" Target="../media/image24.png"/><Relationship Id="rId4" Type="http://schemas.openxmlformats.org/officeDocument/2006/relationships/slide" Target="slide14.xml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11" Type="http://schemas.openxmlformats.org/officeDocument/2006/relationships/image" Target="../media/image12.png"/><Relationship Id="rId5" Type="http://schemas.openxmlformats.org/officeDocument/2006/relationships/image" Target="../media/image54.png"/><Relationship Id="rId10" Type="http://schemas.openxmlformats.org/officeDocument/2006/relationships/image" Target="../media/image25.svg"/><Relationship Id="rId4" Type="http://schemas.openxmlformats.org/officeDocument/2006/relationships/slide" Target="slide14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50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53.svg"/><Relationship Id="rId10" Type="http://schemas.openxmlformats.org/officeDocument/2006/relationships/image" Target="../media/image41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12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11" Type="http://schemas.openxmlformats.org/officeDocument/2006/relationships/image" Target="../media/image25.svg"/><Relationship Id="rId5" Type="http://schemas.openxmlformats.org/officeDocument/2006/relationships/image" Target="../media/image54.png"/><Relationship Id="rId10" Type="http://schemas.openxmlformats.org/officeDocument/2006/relationships/image" Target="../media/image24.png"/><Relationship Id="rId4" Type="http://schemas.openxmlformats.org/officeDocument/2006/relationships/slide" Target="slide14.xml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11" Type="http://schemas.openxmlformats.org/officeDocument/2006/relationships/image" Target="../media/image12.png"/><Relationship Id="rId5" Type="http://schemas.openxmlformats.org/officeDocument/2006/relationships/image" Target="../media/image54.png"/><Relationship Id="rId10" Type="http://schemas.openxmlformats.org/officeDocument/2006/relationships/image" Target="../media/image25.svg"/><Relationship Id="rId4" Type="http://schemas.openxmlformats.org/officeDocument/2006/relationships/slide" Target="slide14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hyperlink" Target="https://hoc10.vn/doc-sach/toan-3-tap-1/1/132/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s://hoc10.vn/doc-sach/toan-3-tap-1/1/132/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gif"/><Relationship Id="rId12" Type="http://schemas.openxmlformats.org/officeDocument/2006/relationships/slide" Target="slide9.xml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jpeg"/><Relationship Id="rId15" Type="http://schemas.openxmlformats.org/officeDocument/2006/relationships/slide" Target="slide6.xml"/><Relationship Id="rId10" Type="http://schemas.openxmlformats.org/officeDocument/2006/relationships/slide" Target="slide7.xml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sv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openxmlformats.org/officeDocument/2006/relationships/image" Target="../media/image25.svg"/><Relationship Id="rId4" Type="http://schemas.openxmlformats.org/officeDocument/2006/relationships/image" Target="../media/image26.gif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openxmlformats.org/officeDocument/2006/relationships/image" Target="../media/image25.svg"/><Relationship Id="rId4" Type="http://schemas.openxmlformats.org/officeDocument/2006/relationships/image" Target="../media/image26.gi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openxmlformats.org/officeDocument/2006/relationships/image" Target="../media/image25.svg"/><Relationship Id="rId4" Type="http://schemas.openxmlformats.org/officeDocument/2006/relationships/image" Target="../media/image26.gif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58292" y="4952471"/>
            <a:ext cx="50754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7960B0-90A0-0660-BD0C-097A58D8F562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2F5810F-B467-44EC-1366-1F3B09844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2F3681-3726-7943-738C-7B924CE32A1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21213E1-14BD-447B-925D-D939B251A65D}"/>
              </a:ext>
            </a:extLst>
          </p:cNvPr>
          <p:cNvSpPr/>
          <p:nvPr/>
        </p:nvSpPr>
        <p:spPr>
          <a:xfrm>
            <a:off x="616322" y="1188701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C8B2-E894-47A0-BD9C-AE32EA0F993B}"/>
              </a:ext>
            </a:extLst>
          </p:cNvPr>
          <p:cNvSpPr txBox="1"/>
          <p:nvPr/>
        </p:nvSpPr>
        <p:spPr>
          <a:xfrm>
            <a:off x="1513621" y="1158778"/>
            <a:ext cx="389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Tính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nhẩm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2">
                <a:extLst>
                  <a:ext uri="{FF2B5EF4-FFF2-40B4-BE49-F238E27FC236}">
                    <a16:creationId xmlns:a16="http://schemas.microsoft.com/office/drawing/2014/main" id="{06491444-C162-4B58-9F8E-C3EC8B02328A}"/>
                  </a:ext>
                </a:extLst>
              </p:cNvPr>
              <p:cNvSpPr txBox="1"/>
              <p:nvPr/>
            </p:nvSpPr>
            <p:spPr>
              <a:xfrm>
                <a:off x="923417" y="1704883"/>
                <a:ext cx="202331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 8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38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98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Hộp Văn bản 12">
                <a:extLst>
                  <a:ext uri="{FF2B5EF4-FFF2-40B4-BE49-F238E27FC236}">
                    <a16:creationId xmlns:a16="http://schemas.microsoft.com/office/drawing/2014/main" id="{06491444-C162-4B58-9F8E-C3EC8B02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7" y="1704883"/>
                <a:ext cx="2023311" cy="3416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3">
                <a:extLst>
                  <a:ext uri="{FF2B5EF4-FFF2-40B4-BE49-F238E27FC236}">
                    <a16:creationId xmlns:a16="http://schemas.microsoft.com/office/drawing/2014/main" id="{DF949817-5D59-4E34-B731-3FED7F41924F}"/>
                  </a:ext>
                </a:extLst>
              </p:cNvPr>
              <p:cNvSpPr txBox="1"/>
              <p:nvPr/>
            </p:nvSpPr>
            <p:spPr>
              <a:xfrm>
                <a:off x="5125268" y="1704883"/>
                <a:ext cx="2024913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 9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Hộp Văn bản 13">
                <a:extLst>
                  <a:ext uri="{FF2B5EF4-FFF2-40B4-BE49-F238E27FC236}">
                    <a16:creationId xmlns:a16="http://schemas.microsoft.com/office/drawing/2014/main" id="{DF949817-5D59-4E34-B731-3FED7F419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268" y="1704883"/>
                <a:ext cx="2024913" cy="3416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42BB375C-1928-4C12-82B7-97237C859C4E}"/>
                  </a:ext>
                </a:extLst>
              </p:cNvPr>
              <p:cNvSpPr txBox="1"/>
              <p:nvPr/>
            </p:nvSpPr>
            <p:spPr>
              <a:xfrm>
                <a:off x="2931110" y="2157644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10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42BB375C-1928-4C12-82B7-97237C85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10" y="2157644"/>
                <a:ext cx="63799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5">
                <a:extLst>
                  <a:ext uri="{FF2B5EF4-FFF2-40B4-BE49-F238E27FC236}">
                    <a16:creationId xmlns:a16="http://schemas.microsoft.com/office/drawing/2014/main" id="{4B43CF60-2D3A-42F4-8977-94819D150CA0}"/>
                  </a:ext>
                </a:extLst>
              </p:cNvPr>
              <p:cNvSpPr txBox="1"/>
              <p:nvPr/>
            </p:nvSpPr>
            <p:spPr>
              <a:xfrm>
                <a:off x="2931110" y="3227130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7" name="Hộp Văn bản 15">
                <a:extLst>
                  <a:ext uri="{FF2B5EF4-FFF2-40B4-BE49-F238E27FC236}">
                    <a16:creationId xmlns:a16="http://schemas.microsoft.com/office/drawing/2014/main" id="{4B43CF60-2D3A-42F4-8977-94819D15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10" y="3227130"/>
                <a:ext cx="637995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6">
                <a:extLst>
                  <a:ext uri="{FF2B5EF4-FFF2-40B4-BE49-F238E27FC236}">
                    <a16:creationId xmlns:a16="http://schemas.microsoft.com/office/drawing/2014/main" id="{518A72C4-FAF6-4F81-AA8C-1D07B09EE89C}"/>
                  </a:ext>
                </a:extLst>
              </p:cNvPr>
              <p:cNvSpPr txBox="1"/>
              <p:nvPr/>
            </p:nvSpPr>
            <p:spPr>
              <a:xfrm>
                <a:off x="2931109" y="4296616"/>
                <a:ext cx="8928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100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8" name="Hộp Văn bản 16">
                <a:extLst>
                  <a:ext uri="{FF2B5EF4-FFF2-40B4-BE49-F238E27FC236}">
                    <a16:creationId xmlns:a16="http://schemas.microsoft.com/office/drawing/2014/main" id="{518A72C4-FAF6-4F81-AA8C-1D07B09EE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09" y="4296616"/>
                <a:ext cx="89287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7">
                <a:extLst>
                  <a:ext uri="{FF2B5EF4-FFF2-40B4-BE49-F238E27FC236}">
                    <a16:creationId xmlns:a16="http://schemas.microsoft.com/office/drawing/2014/main" id="{7FF1D080-C055-4989-88A4-3CCDD926C7FC}"/>
                  </a:ext>
                </a:extLst>
              </p:cNvPr>
              <p:cNvSpPr txBox="1"/>
              <p:nvPr/>
            </p:nvSpPr>
            <p:spPr>
              <a:xfrm>
                <a:off x="7150716" y="2157644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14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Hộp Văn bản 17">
                <a:extLst>
                  <a:ext uri="{FF2B5EF4-FFF2-40B4-BE49-F238E27FC236}">
                    <a16:creationId xmlns:a16="http://schemas.microsoft.com/office/drawing/2014/main" id="{7FF1D080-C055-4989-88A4-3CCDD926C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16" y="2157644"/>
                <a:ext cx="637995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8">
                <a:extLst>
                  <a:ext uri="{FF2B5EF4-FFF2-40B4-BE49-F238E27FC236}">
                    <a16:creationId xmlns:a16="http://schemas.microsoft.com/office/drawing/2014/main" id="{B64D1BFE-8CB9-412D-AE6E-F8CA43551641}"/>
                  </a:ext>
                </a:extLst>
              </p:cNvPr>
              <p:cNvSpPr txBox="1"/>
              <p:nvPr/>
            </p:nvSpPr>
            <p:spPr>
              <a:xfrm>
                <a:off x="7170113" y="3227130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24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0" name="Hộp Văn bản 18">
                <a:extLst>
                  <a:ext uri="{FF2B5EF4-FFF2-40B4-BE49-F238E27FC236}">
                    <a16:creationId xmlns:a16="http://schemas.microsoft.com/office/drawing/2014/main" id="{B64D1BFE-8CB9-412D-AE6E-F8CA43551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113" y="3227130"/>
                <a:ext cx="637995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9">
                <a:extLst>
                  <a:ext uri="{FF2B5EF4-FFF2-40B4-BE49-F238E27FC236}">
                    <a16:creationId xmlns:a16="http://schemas.microsoft.com/office/drawing/2014/main" id="{3D0C6CA2-8AB8-4374-869B-26A4D576971E}"/>
                  </a:ext>
                </a:extLst>
              </p:cNvPr>
              <p:cNvSpPr txBox="1"/>
              <p:nvPr/>
            </p:nvSpPr>
            <p:spPr>
              <a:xfrm>
                <a:off x="7170113" y="4296616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1" name="Hộp Văn bản 19">
                <a:extLst>
                  <a:ext uri="{FF2B5EF4-FFF2-40B4-BE49-F238E27FC236}">
                    <a16:creationId xmlns:a16="http://schemas.microsoft.com/office/drawing/2014/main" id="{3D0C6CA2-8AB8-4374-869B-26A4D576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113" y="4296616"/>
                <a:ext cx="637995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  <p:bldP spid="33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21213E1-14BD-447B-925D-D939B251A65D}"/>
              </a:ext>
            </a:extLst>
          </p:cNvPr>
          <p:cNvSpPr/>
          <p:nvPr/>
        </p:nvSpPr>
        <p:spPr>
          <a:xfrm>
            <a:off x="616322" y="1188701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C8B2-E894-47A0-BD9C-AE32EA0F993B}"/>
              </a:ext>
            </a:extLst>
          </p:cNvPr>
          <p:cNvSpPr txBox="1"/>
          <p:nvPr/>
        </p:nvSpPr>
        <p:spPr>
          <a:xfrm>
            <a:off x="1513621" y="1158778"/>
            <a:ext cx="389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Tính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nhẩm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2">
                <a:extLst>
                  <a:ext uri="{FF2B5EF4-FFF2-40B4-BE49-F238E27FC236}">
                    <a16:creationId xmlns:a16="http://schemas.microsoft.com/office/drawing/2014/main" id="{06491444-C162-4B58-9F8E-C3EC8B02328A}"/>
                  </a:ext>
                </a:extLst>
              </p:cNvPr>
              <p:cNvSpPr txBox="1"/>
              <p:nvPr/>
            </p:nvSpPr>
            <p:spPr>
              <a:xfrm>
                <a:off x="799240" y="1719397"/>
                <a:ext cx="2250937" cy="4211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13 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vi-VN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23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vi-VN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83 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dirty="0"/>
              </a:p>
              <a:p>
                <a:pPr>
                  <a:lnSpc>
                    <a:spcPct val="200000"/>
                  </a:lnSpc>
                </a:pPr>
                <a:endParaRPr dirty="0"/>
              </a:p>
              <a:p>
                <a:pPr>
                  <a:lnSpc>
                    <a:spcPct val="200000"/>
                  </a:lnSpc>
                </a:pPr>
                <a:endParaRPr dirty="0"/>
              </a:p>
            </p:txBody>
          </p:sp>
        </mc:Choice>
        <mc:Fallback xmlns="">
          <p:sp>
            <p:nvSpPr>
              <p:cNvPr id="25" name="Hộp Văn bản 12">
                <a:extLst>
                  <a:ext uri="{FF2B5EF4-FFF2-40B4-BE49-F238E27FC236}">
                    <a16:creationId xmlns:a16="http://schemas.microsoft.com/office/drawing/2014/main" id="{06491444-C162-4B58-9F8E-C3EC8B02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40" y="1719397"/>
                <a:ext cx="2250937" cy="4211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3">
                <a:extLst>
                  <a:ext uri="{FF2B5EF4-FFF2-40B4-BE49-F238E27FC236}">
                    <a16:creationId xmlns:a16="http://schemas.microsoft.com/office/drawing/2014/main" id="{DF949817-5D59-4E34-B731-3FED7F41924F}"/>
                  </a:ext>
                </a:extLst>
              </p:cNvPr>
              <p:cNvSpPr txBox="1"/>
              <p:nvPr/>
            </p:nvSpPr>
            <p:spPr>
              <a:xfrm>
                <a:off x="4614037" y="1720840"/>
                <a:ext cx="227011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 algn="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50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 algn="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Hộp Văn bản 13">
                <a:extLst>
                  <a:ext uri="{FF2B5EF4-FFF2-40B4-BE49-F238E27FC236}">
                    <a16:creationId xmlns:a16="http://schemas.microsoft.com/office/drawing/2014/main" id="{DF949817-5D59-4E34-B731-3FED7F419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037" y="1720840"/>
                <a:ext cx="2270113" cy="3416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42BB375C-1928-4C12-82B7-97237C859C4E}"/>
                  </a:ext>
                </a:extLst>
              </p:cNvPr>
              <p:cNvSpPr txBox="1"/>
              <p:nvPr/>
            </p:nvSpPr>
            <p:spPr>
              <a:xfrm>
                <a:off x="2931110" y="2172158"/>
                <a:ext cx="3831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42BB375C-1928-4C12-82B7-97237C85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10" y="2172158"/>
                <a:ext cx="38311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5">
                <a:extLst>
                  <a:ext uri="{FF2B5EF4-FFF2-40B4-BE49-F238E27FC236}">
                    <a16:creationId xmlns:a16="http://schemas.microsoft.com/office/drawing/2014/main" id="{4B43CF60-2D3A-42F4-8977-94819D150CA0}"/>
                  </a:ext>
                </a:extLst>
              </p:cNvPr>
              <p:cNvSpPr txBox="1"/>
              <p:nvPr/>
            </p:nvSpPr>
            <p:spPr>
              <a:xfrm>
                <a:off x="2931110" y="3241644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19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7" name="Hộp Văn bản 15">
                <a:extLst>
                  <a:ext uri="{FF2B5EF4-FFF2-40B4-BE49-F238E27FC236}">
                    <a16:creationId xmlns:a16="http://schemas.microsoft.com/office/drawing/2014/main" id="{4B43CF60-2D3A-42F4-8977-94819D15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10" y="3241644"/>
                <a:ext cx="637995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6">
                <a:extLst>
                  <a:ext uri="{FF2B5EF4-FFF2-40B4-BE49-F238E27FC236}">
                    <a16:creationId xmlns:a16="http://schemas.microsoft.com/office/drawing/2014/main" id="{518A72C4-FAF6-4F81-AA8C-1D07B09EE89C}"/>
                  </a:ext>
                </a:extLst>
              </p:cNvPr>
              <p:cNvSpPr txBox="1"/>
              <p:nvPr/>
            </p:nvSpPr>
            <p:spPr>
              <a:xfrm>
                <a:off x="2931109" y="4311130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79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8" name="Hộp Văn bản 16">
                <a:extLst>
                  <a:ext uri="{FF2B5EF4-FFF2-40B4-BE49-F238E27FC236}">
                    <a16:creationId xmlns:a16="http://schemas.microsoft.com/office/drawing/2014/main" id="{518A72C4-FAF6-4F81-AA8C-1D07B09EE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09" y="4311130"/>
                <a:ext cx="637995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7">
                <a:extLst>
                  <a:ext uri="{FF2B5EF4-FFF2-40B4-BE49-F238E27FC236}">
                    <a16:creationId xmlns:a16="http://schemas.microsoft.com/office/drawing/2014/main" id="{7FF1D080-C055-4989-88A4-3CCDD926C7FC}"/>
                  </a:ext>
                </a:extLst>
              </p:cNvPr>
              <p:cNvSpPr txBox="1"/>
              <p:nvPr/>
            </p:nvSpPr>
            <p:spPr>
              <a:xfrm>
                <a:off x="6884150" y="2172158"/>
                <a:ext cx="3831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Hộp Văn bản 17">
                <a:extLst>
                  <a:ext uri="{FF2B5EF4-FFF2-40B4-BE49-F238E27FC236}">
                    <a16:creationId xmlns:a16="http://schemas.microsoft.com/office/drawing/2014/main" id="{7FF1D080-C055-4989-88A4-3CCDD926C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50" y="2172158"/>
                <a:ext cx="38311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8">
                <a:extLst>
                  <a:ext uri="{FF2B5EF4-FFF2-40B4-BE49-F238E27FC236}">
                    <a16:creationId xmlns:a16="http://schemas.microsoft.com/office/drawing/2014/main" id="{B64D1BFE-8CB9-412D-AE6E-F8CA43551641}"/>
                  </a:ext>
                </a:extLst>
              </p:cNvPr>
              <p:cNvSpPr txBox="1"/>
              <p:nvPr/>
            </p:nvSpPr>
            <p:spPr>
              <a:xfrm>
                <a:off x="6739000" y="3260438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47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0" name="Hộp Văn bản 18">
                <a:extLst>
                  <a:ext uri="{FF2B5EF4-FFF2-40B4-BE49-F238E27FC236}">
                    <a16:creationId xmlns:a16="http://schemas.microsoft.com/office/drawing/2014/main" id="{B64D1BFE-8CB9-412D-AE6E-F8CA43551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000" y="3260438"/>
                <a:ext cx="637995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9">
                <a:extLst>
                  <a:ext uri="{FF2B5EF4-FFF2-40B4-BE49-F238E27FC236}">
                    <a16:creationId xmlns:a16="http://schemas.microsoft.com/office/drawing/2014/main" id="{3D0C6CA2-8AB8-4374-869B-26A4D576971E}"/>
                  </a:ext>
                </a:extLst>
              </p:cNvPr>
              <p:cNvSpPr txBox="1"/>
              <p:nvPr/>
            </p:nvSpPr>
            <p:spPr>
              <a:xfrm>
                <a:off x="6811576" y="4306292"/>
                <a:ext cx="637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600" b="0" i="0" smtClean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m:t>97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1" name="Hộp Văn bản 19">
                <a:extLst>
                  <a:ext uri="{FF2B5EF4-FFF2-40B4-BE49-F238E27FC236}">
                    <a16:creationId xmlns:a16="http://schemas.microsoft.com/office/drawing/2014/main" id="{3D0C6CA2-8AB8-4374-869B-26A4D576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576" y="4306292"/>
                <a:ext cx="637995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9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.png">
            <a:extLst>
              <a:ext uri="{FF2B5EF4-FFF2-40B4-BE49-F238E27FC236}">
                <a16:creationId xmlns:a16="http://schemas.microsoft.com/office/drawing/2014/main" id="{778EA8F4-7FF7-0123-F479-1AA964A7C9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906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495800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con,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Hôm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nay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ngon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206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843932" y="5105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1336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B5908-DFED-8CDD-AF6C-0C379984F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7235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72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73751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5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5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d81bbb18139c6b7a3c3be45a0b5eaa8.png">
            <a:hlinkClick r:id="rId5" action="ppaction://hlinksldjump"/>
            <a:extLst>
              <a:ext uri="{FF2B5EF4-FFF2-40B4-BE49-F238E27FC236}">
                <a16:creationId xmlns:a16="http://schemas.microsoft.com/office/drawing/2014/main" id="{11C2CD9C-B498-4420-AE32-59727D94E5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9645" y="5314245"/>
            <a:ext cx="1295400" cy="1295400"/>
          </a:xfrm>
          <a:prstGeom prst="rect">
            <a:avLst/>
          </a:prstGeom>
        </p:spPr>
      </p:pic>
      <p:pic>
        <p:nvPicPr>
          <p:cNvPr id="23" name="Picture 22" descr="bd81bbb18139c6b7a3c3be45a0b5eaa8.png">
            <a:hlinkClick r:id="rId7" action="ppaction://hlinksldjump"/>
            <a:extLst>
              <a:ext uri="{FF2B5EF4-FFF2-40B4-BE49-F238E27FC236}">
                <a16:creationId xmlns:a16="http://schemas.microsoft.com/office/drawing/2014/main" id="{D0D04569-9A0B-4617-ABBA-282BD24C47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4044" y="5334000"/>
            <a:ext cx="1295400" cy="1295400"/>
          </a:xfrm>
          <a:prstGeom prst="rect">
            <a:avLst/>
          </a:prstGeom>
        </p:spPr>
      </p:pic>
      <p:pic>
        <p:nvPicPr>
          <p:cNvPr id="24" name="Picture 23" descr="bd81bbb18139c6b7a3c3be45a0b5eaa8.png">
            <a:hlinkClick r:id="rId8" action="ppaction://hlinksldjump"/>
            <a:extLst>
              <a:ext uri="{FF2B5EF4-FFF2-40B4-BE49-F238E27FC236}">
                <a16:creationId xmlns:a16="http://schemas.microsoft.com/office/drawing/2014/main" id="{87DAB97C-FFBD-4B9C-BB3E-29BA6298BBC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0779" y="5334000"/>
            <a:ext cx="1295400" cy="1295400"/>
          </a:xfrm>
          <a:prstGeom prst="rect">
            <a:avLst/>
          </a:prstGeom>
        </p:spPr>
      </p:pic>
      <p:pic>
        <p:nvPicPr>
          <p:cNvPr id="7" name="Picture 6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2577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555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3711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3000" y="4572000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76200" y="6248400"/>
            <a:ext cx="122682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32422" y="2932289"/>
            <a:ext cx="36576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12850" y="54467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60450" y="603091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CE4F2C-B7B5-71C6-9F58-50B30CC10FB1}"/>
              </a:ext>
            </a:extLst>
          </p:cNvPr>
          <p:cNvSpPr/>
          <p:nvPr/>
        </p:nvSpPr>
        <p:spPr>
          <a:xfrm>
            <a:off x="304800" y="25908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25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E7D0768D-5BD6-4B93-A541-644FCE9BC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60450" y="6553200"/>
            <a:ext cx="609600" cy="609600"/>
          </a:xfrm>
          <a:prstGeom prst="rect">
            <a:avLst/>
          </a:prstGeom>
        </p:spPr>
      </p:pic>
      <p:sp>
        <p:nvSpPr>
          <p:cNvPr id="26" name="Rectangle: Rounded Corners 25">
            <a:hlinkClick r:id="rId20"/>
            <a:extLst>
              <a:ext uri="{FF2B5EF4-FFF2-40B4-BE49-F238E27FC236}">
                <a16:creationId xmlns:a16="http://schemas.microsoft.com/office/drawing/2014/main" id="{64EB748C-DFEF-428E-A999-DE7E112FA8A2}"/>
              </a:ext>
            </a:extLst>
          </p:cNvPr>
          <p:cNvSpPr/>
          <p:nvPr/>
        </p:nvSpPr>
        <p:spPr>
          <a:xfrm>
            <a:off x="870322" y="3576301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</a:t>
            </a:r>
            <a:r>
              <a:rPr lang="vi-VN" sz="2800" b="1" dirty="0">
                <a:latin typeface="UTM Avo" panose="02040603050506020204" pitchFamily="18" charset="0"/>
              </a:rPr>
              <a:t>2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321A34-0FBA-43EE-939F-0899FABFADA2}"/>
              </a:ext>
            </a:extLst>
          </p:cNvPr>
          <p:cNvSpPr txBox="1"/>
          <p:nvPr/>
        </p:nvSpPr>
        <p:spPr>
          <a:xfrm>
            <a:off x="1767621" y="3546378"/>
            <a:ext cx="389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</a:rPr>
              <a:t>Đặt tính rồi tính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A37BFC-DF87-D922-180F-7ECF68B581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10677 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2.96296E-6 L 0.18125 2.96296E-6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2.96296E-6 L 0.25078 2.96296E-6 " pathEditMode="relative" rAng="0" ptsTypes="AA">
                                      <p:cBhvr>
                                        <p:cTn id="4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78 2.96296E-6 L 0.33568 2.96296E-6 " pathEditMode="relative" rAng="0" ptsTypes="AA">
                                      <p:cBhvr>
                                        <p:cTn id="61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68 2.96296E-6 L 0.41185 2.96296E-6 " pathEditMode="relative" rAng="0" ptsTypes="AA">
                                      <p:cBhvr>
                                        <p:cTn id="74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1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85 2.96296E-6 L 0.48815 2.96296E-6 " pathEditMode="relative" rAng="0" ptsTypes="AA">
                                      <p:cBhvr>
                                        <p:cTn id="8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692DF8-7D16-64DD-5C59-8BB9E05EF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2157060" y="424425"/>
            <a:ext cx="8259772" cy="2421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B3DCA-A78F-FBD5-4B86-542D73818B4E}"/>
              </a:ext>
            </a:extLst>
          </p:cNvPr>
          <p:cNvSpPr txBox="1"/>
          <p:nvPr/>
        </p:nvSpPr>
        <p:spPr>
          <a:xfrm>
            <a:off x="2928395" y="847847"/>
            <a:ext cx="706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49 + 25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43FCDD2-1845-BD97-F8F7-68FD73E01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2400" y="2534855"/>
            <a:ext cx="4038600" cy="3522562"/>
          </a:xfrm>
          <a:prstGeom prst="rect">
            <a:avLst/>
          </a:prstGeom>
        </p:spPr>
      </p:pic>
      <p:pic>
        <p:nvPicPr>
          <p:cNvPr id="17" name="Picture 16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8" name="Picture 17" descr="1.png">
            <a:extLst>
              <a:ext uri="{FF2B5EF4-FFF2-40B4-BE49-F238E27FC236}">
                <a16:creationId xmlns:a16="http://schemas.microsoft.com/office/drawing/2014/main" id="{04CC838B-22C2-80E4-34DE-FA439848C77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E89610-7F8D-4383-9A7A-60BB09B58DD5}"/>
              </a:ext>
            </a:extLst>
          </p:cNvPr>
          <p:cNvSpPr txBox="1"/>
          <p:nvPr/>
        </p:nvSpPr>
        <p:spPr>
          <a:xfrm>
            <a:off x="5497976" y="2873417"/>
            <a:ext cx="118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49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3C07C-2F1C-4294-B9C2-14F5EA33580A}"/>
              </a:ext>
            </a:extLst>
          </p:cNvPr>
          <p:cNvSpPr txBox="1"/>
          <p:nvPr/>
        </p:nvSpPr>
        <p:spPr>
          <a:xfrm>
            <a:off x="5497976" y="3614197"/>
            <a:ext cx="118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83CD4-07A1-48DA-8DC2-CA002D0960FD}"/>
              </a:ext>
            </a:extLst>
          </p:cNvPr>
          <p:cNvSpPr txBox="1"/>
          <p:nvPr/>
        </p:nvSpPr>
        <p:spPr>
          <a:xfrm>
            <a:off x="5058139" y="3197508"/>
            <a:ext cx="61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+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75E136-4D5B-4A2A-820D-1108C174752C}"/>
              </a:ext>
            </a:extLst>
          </p:cNvPr>
          <p:cNvCxnSpPr>
            <a:cxnSpLocks/>
          </p:cNvCxnSpPr>
          <p:nvPr/>
        </p:nvCxnSpPr>
        <p:spPr>
          <a:xfrm>
            <a:off x="5301205" y="4467827"/>
            <a:ext cx="12500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B83BB7-DE91-4520-8AC6-4280EDA3A960}"/>
              </a:ext>
            </a:extLst>
          </p:cNvPr>
          <p:cNvSpPr txBox="1"/>
          <p:nvPr/>
        </p:nvSpPr>
        <p:spPr>
          <a:xfrm>
            <a:off x="5497976" y="4493873"/>
            <a:ext cx="118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74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F1162-F9FA-3596-2160-2B92AFC3A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>
            <a:extLst>
              <a:ext uri="{FF2B5EF4-FFF2-40B4-BE49-F238E27FC236}">
                <a16:creationId xmlns:a16="http://schemas.microsoft.com/office/drawing/2014/main" id="{223E3500-C5A1-739E-0320-40232F40ED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10" name="Picture 9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EB0B6898-440D-9C8D-7B84-2F1995DEA7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1" name="Picture 10" descr="1.png">
            <a:extLst>
              <a:ext uri="{FF2B5EF4-FFF2-40B4-BE49-F238E27FC236}">
                <a16:creationId xmlns:a16="http://schemas.microsoft.com/office/drawing/2014/main" id="{8A69E01E-68CC-85AD-5DEA-F6974B74F2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FFB581-5613-4E03-B205-36258DB7E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76088">
            <a:off x="2157060" y="424425"/>
            <a:ext cx="8259772" cy="2421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5B058-053B-4F0C-9054-E2F33E49310D}"/>
                  </a:ext>
                </a:extLst>
              </p:cNvPr>
              <p:cNvSpPr txBox="1"/>
              <p:nvPr/>
            </p:nvSpPr>
            <p:spPr>
              <a:xfrm>
                <a:off x="2928395" y="847847"/>
                <a:ext cx="7068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63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−</m:t>
                    </m:r>
                  </m:oMath>
                </a14:m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58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5B058-053B-4F0C-9054-E2F33E493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395" y="847847"/>
                <a:ext cx="7068273" cy="830997"/>
              </a:xfrm>
              <a:prstGeom prst="rect">
                <a:avLst/>
              </a:prstGeom>
              <a:blipFill>
                <a:blip r:embed="rId9"/>
                <a:stretch>
                  <a:fillRect t="-19118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425162B4-3AEA-440B-BD64-690FF71D6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62400" y="2534855"/>
            <a:ext cx="4038600" cy="35225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1B23AD-4081-48D1-B382-35D8050740FF}"/>
              </a:ext>
            </a:extLst>
          </p:cNvPr>
          <p:cNvSpPr txBox="1"/>
          <p:nvPr/>
        </p:nvSpPr>
        <p:spPr>
          <a:xfrm>
            <a:off x="5497976" y="2873417"/>
            <a:ext cx="118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63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C3147-6D8E-4AFC-A7E9-7FF4B6698970}"/>
              </a:ext>
            </a:extLst>
          </p:cNvPr>
          <p:cNvSpPr txBox="1"/>
          <p:nvPr/>
        </p:nvSpPr>
        <p:spPr>
          <a:xfrm>
            <a:off x="5497976" y="3614197"/>
            <a:ext cx="118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58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2A0A42-B719-44D1-838D-25B924186178}"/>
                  </a:ext>
                </a:extLst>
              </p:cNvPr>
              <p:cNvSpPr txBox="1"/>
              <p:nvPr/>
            </p:nvSpPr>
            <p:spPr>
              <a:xfrm>
                <a:off x="5058139" y="3197508"/>
                <a:ext cx="6134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</m:oMath>
                  </m:oMathPara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2A0A42-B719-44D1-838D-25B924186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139" y="3197508"/>
                <a:ext cx="613457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018D74-8CDA-44A8-90EA-5119444BC2D5}"/>
              </a:ext>
            </a:extLst>
          </p:cNvPr>
          <p:cNvCxnSpPr>
            <a:cxnSpLocks/>
          </p:cNvCxnSpPr>
          <p:nvPr/>
        </p:nvCxnSpPr>
        <p:spPr>
          <a:xfrm>
            <a:off x="5301205" y="4467827"/>
            <a:ext cx="12500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16423F-0DE8-46D7-B28B-6553659A6DB6}"/>
              </a:ext>
            </a:extLst>
          </p:cNvPr>
          <p:cNvSpPr txBox="1"/>
          <p:nvPr/>
        </p:nvSpPr>
        <p:spPr>
          <a:xfrm>
            <a:off x="5849256" y="4493873"/>
            <a:ext cx="82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9331F-90B2-2F3A-A772-A5EB8B56F8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f7e749c750b79cbde134e7bcf00a140.png">
            <a:extLst>
              <a:ext uri="{FF2B5EF4-FFF2-40B4-BE49-F238E27FC236}">
                <a16:creationId xmlns:a16="http://schemas.microsoft.com/office/drawing/2014/main" id="{BA2FB40C-08D8-5575-F0BD-CD01F8B2EF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26" name="Picture 2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1500D1EB-D1D4-96FB-A27E-F7862952E0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27" name="Picture 26" descr="1.png">
            <a:extLst>
              <a:ext uri="{FF2B5EF4-FFF2-40B4-BE49-F238E27FC236}">
                <a16:creationId xmlns:a16="http://schemas.microsoft.com/office/drawing/2014/main" id="{691E7C2D-67F9-BAD9-E755-DD288B1BA49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3F33694-75F8-4B25-998E-8BE1266DC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76088">
            <a:off x="2157060" y="424425"/>
            <a:ext cx="8259772" cy="2421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9E9CE6-F51D-43ED-859C-C5643B57502B}"/>
              </a:ext>
            </a:extLst>
          </p:cNvPr>
          <p:cNvSpPr txBox="1"/>
          <p:nvPr/>
        </p:nvSpPr>
        <p:spPr>
          <a:xfrm>
            <a:off x="2928395" y="847847"/>
            <a:ext cx="706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37 + 63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0D5270-E994-495E-BD45-2F5C378A2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2400" y="2534855"/>
            <a:ext cx="4038600" cy="35225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E1E36D-0051-4C6C-9153-AD1AF3A88BAA}"/>
              </a:ext>
            </a:extLst>
          </p:cNvPr>
          <p:cNvSpPr txBox="1"/>
          <p:nvPr/>
        </p:nvSpPr>
        <p:spPr>
          <a:xfrm>
            <a:off x="5497976" y="2873417"/>
            <a:ext cx="118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E92B8-EE98-4C5C-A24D-63CCD5E56F90}"/>
              </a:ext>
            </a:extLst>
          </p:cNvPr>
          <p:cNvSpPr txBox="1"/>
          <p:nvPr/>
        </p:nvSpPr>
        <p:spPr>
          <a:xfrm>
            <a:off x="5497976" y="3614197"/>
            <a:ext cx="118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63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031ED-A3B9-4AED-AF00-F0AB72949AEA}"/>
              </a:ext>
            </a:extLst>
          </p:cNvPr>
          <p:cNvSpPr txBox="1"/>
          <p:nvPr/>
        </p:nvSpPr>
        <p:spPr>
          <a:xfrm>
            <a:off x="5058139" y="3197508"/>
            <a:ext cx="61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413395-2A9F-4E2C-B13D-1F5622F0369F}"/>
              </a:ext>
            </a:extLst>
          </p:cNvPr>
          <p:cNvCxnSpPr>
            <a:cxnSpLocks/>
          </p:cNvCxnSpPr>
          <p:nvPr/>
        </p:nvCxnSpPr>
        <p:spPr>
          <a:xfrm>
            <a:off x="5301205" y="4467827"/>
            <a:ext cx="12500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E52F625-48B7-46A5-A469-C0FCD2E2DC08}"/>
              </a:ext>
            </a:extLst>
          </p:cNvPr>
          <p:cNvSpPr txBox="1"/>
          <p:nvPr/>
        </p:nvSpPr>
        <p:spPr>
          <a:xfrm>
            <a:off x="5254171" y="4493873"/>
            <a:ext cx="1424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8425F-5D29-54D0-6447-02CE1FEC7A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1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692DF8-7D16-64DD-5C59-8BB9E05EF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2157060" y="424425"/>
            <a:ext cx="8259772" cy="2421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B3DCA-A78F-FBD5-4B86-542D73818B4E}"/>
              </a:ext>
            </a:extLst>
          </p:cNvPr>
          <p:cNvSpPr txBox="1"/>
          <p:nvPr/>
        </p:nvSpPr>
        <p:spPr>
          <a:xfrm>
            <a:off x="2928395" y="847847"/>
            <a:ext cx="706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637 + 151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43FCDD2-1845-BD97-F8F7-68FD73E01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2400" y="2534855"/>
            <a:ext cx="4038600" cy="3522562"/>
          </a:xfrm>
          <a:prstGeom prst="rect">
            <a:avLst/>
          </a:prstGeom>
        </p:spPr>
      </p:pic>
      <p:pic>
        <p:nvPicPr>
          <p:cNvPr id="17" name="Picture 16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8" name="Picture 17" descr="1.png">
            <a:extLst>
              <a:ext uri="{FF2B5EF4-FFF2-40B4-BE49-F238E27FC236}">
                <a16:creationId xmlns:a16="http://schemas.microsoft.com/office/drawing/2014/main" id="{04CC838B-22C2-80E4-34DE-FA439848C77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E89610-7F8D-4383-9A7A-60BB09B58DD5}"/>
              </a:ext>
            </a:extLst>
          </p:cNvPr>
          <p:cNvSpPr txBox="1"/>
          <p:nvPr/>
        </p:nvSpPr>
        <p:spPr>
          <a:xfrm>
            <a:off x="5497975" y="2873417"/>
            <a:ext cx="126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637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3C07C-2F1C-4294-B9C2-14F5EA33580A}"/>
              </a:ext>
            </a:extLst>
          </p:cNvPr>
          <p:cNvSpPr txBox="1"/>
          <p:nvPr/>
        </p:nvSpPr>
        <p:spPr>
          <a:xfrm>
            <a:off x="5454433" y="3614197"/>
            <a:ext cx="1323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151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83CD4-07A1-48DA-8DC2-CA002D0960FD}"/>
              </a:ext>
            </a:extLst>
          </p:cNvPr>
          <p:cNvSpPr txBox="1"/>
          <p:nvPr/>
        </p:nvSpPr>
        <p:spPr>
          <a:xfrm>
            <a:off x="5058139" y="3197508"/>
            <a:ext cx="61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+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75E136-4D5B-4A2A-820D-1108C174752C}"/>
              </a:ext>
            </a:extLst>
          </p:cNvPr>
          <p:cNvCxnSpPr>
            <a:cxnSpLocks/>
          </p:cNvCxnSpPr>
          <p:nvPr/>
        </p:nvCxnSpPr>
        <p:spPr>
          <a:xfrm>
            <a:off x="5442858" y="4467827"/>
            <a:ext cx="13062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B83BB7-DE91-4520-8AC6-4280EDA3A960}"/>
              </a:ext>
            </a:extLst>
          </p:cNvPr>
          <p:cNvSpPr txBox="1"/>
          <p:nvPr/>
        </p:nvSpPr>
        <p:spPr>
          <a:xfrm>
            <a:off x="5478926" y="4493873"/>
            <a:ext cx="129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788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B0E4F7-9693-FE54-71C8-3191F4D11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471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>
            <a:extLst>
              <a:ext uri="{FF2B5EF4-FFF2-40B4-BE49-F238E27FC236}">
                <a16:creationId xmlns:a16="http://schemas.microsoft.com/office/drawing/2014/main" id="{223E3500-C5A1-739E-0320-40232F40ED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10" name="Picture 9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EB0B6898-440D-9C8D-7B84-2F1995DEA7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1" name="Picture 10" descr="1.png">
            <a:extLst>
              <a:ext uri="{FF2B5EF4-FFF2-40B4-BE49-F238E27FC236}">
                <a16:creationId xmlns:a16="http://schemas.microsoft.com/office/drawing/2014/main" id="{8A69E01E-68CC-85AD-5DEA-F6974B74F2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FFB581-5613-4E03-B205-36258DB7E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76088">
            <a:off x="2157060" y="424425"/>
            <a:ext cx="8259772" cy="2421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5B058-053B-4F0C-9054-E2F33E49310D}"/>
                  </a:ext>
                </a:extLst>
              </p:cNvPr>
              <p:cNvSpPr txBox="1"/>
              <p:nvPr/>
            </p:nvSpPr>
            <p:spPr>
              <a:xfrm>
                <a:off x="2928395" y="847847"/>
                <a:ext cx="7068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524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</m:oMath>
                </a14:m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219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5B058-053B-4F0C-9054-E2F33E493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395" y="847847"/>
                <a:ext cx="7068273" cy="830997"/>
              </a:xfrm>
              <a:prstGeom prst="rect">
                <a:avLst/>
              </a:prstGeom>
              <a:blipFill>
                <a:blip r:embed="rId9"/>
                <a:stretch>
                  <a:fillRect t="-19118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425162B4-3AEA-440B-BD64-690FF71D6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62400" y="2534855"/>
            <a:ext cx="4038600" cy="35225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1B23AD-4081-48D1-B382-35D8050740FF}"/>
              </a:ext>
            </a:extLst>
          </p:cNvPr>
          <p:cNvSpPr txBox="1"/>
          <p:nvPr/>
        </p:nvSpPr>
        <p:spPr>
          <a:xfrm>
            <a:off x="5381860" y="2873417"/>
            <a:ext cx="148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524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C3147-6D8E-4AFC-A7E9-7FF4B6698970}"/>
              </a:ext>
            </a:extLst>
          </p:cNvPr>
          <p:cNvSpPr txBox="1"/>
          <p:nvPr/>
        </p:nvSpPr>
        <p:spPr>
          <a:xfrm>
            <a:off x="5381860" y="3614197"/>
            <a:ext cx="148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219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2A0A42-B719-44D1-838D-25B924186178}"/>
                  </a:ext>
                </a:extLst>
              </p:cNvPr>
              <p:cNvSpPr txBox="1"/>
              <p:nvPr/>
            </p:nvSpPr>
            <p:spPr>
              <a:xfrm>
                <a:off x="5058139" y="3255565"/>
                <a:ext cx="6134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</m:oMath>
                  </m:oMathPara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2A0A42-B719-44D1-838D-25B924186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139" y="3255565"/>
                <a:ext cx="613457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018D74-8CDA-44A8-90EA-5119444BC2D5}"/>
              </a:ext>
            </a:extLst>
          </p:cNvPr>
          <p:cNvCxnSpPr>
            <a:cxnSpLocks/>
          </p:cNvCxnSpPr>
          <p:nvPr/>
        </p:nvCxnSpPr>
        <p:spPr>
          <a:xfrm>
            <a:off x="5301205" y="4467827"/>
            <a:ext cx="14914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16423F-0DE8-46D7-B28B-6553659A6DB6}"/>
              </a:ext>
            </a:extLst>
          </p:cNvPr>
          <p:cNvSpPr txBox="1"/>
          <p:nvPr/>
        </p:nvSpPr>
        <p:spPr>
          <a:xfrm>
            <a:off x="5381860" y="4493873"/>
            <a:ext cx="148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305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44474-6C04-4E5E-39F8-8386867F05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40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81647" y="2461435"/>
            <a:ext cx="11642054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1 000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f7e749c750b79cbde134e7bcf00a140.png">
            <a:extLst>
              <a:ext uri="{FF2B5EF4-FFF2-40B4-BE49-F238E27FC236}">
                <a16:creationId xmlns:a16="http://schemas.microsoft.com/office/drawing/2014/main" id="{BA2FB40C-08D8-5575-F0BD-CD01F8B2EF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26" name="Picture 2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1500D1EB-D1D4-96FB-A27E-F7862952E0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27" name="Picture 26" descr="1.png">
            <a:extLst>
              <a:ext uri="{FF2B5EF4-FFF2-40B4-BE49-F238E27FC236}">
                <a16:creationId xmlns:a16="http://schemas.microsoft.com/office/drawing/2014/main" id="{691E7C2D-67F9-BAD9-E755-DD288B1BA49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3F33694-75F8-4B25-998E-8BE1266DC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76088">
            <a:off x="2157060" y="424425"/>
            <a:ext cx="8259772" cy="2421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9E9CE6-F51D-43ED-859C-C5643B57502B}"/>
              </a:ext>
            </a:extLst>
          </p:cNvPr>
          <p:cNvSpPr txBox="1"/>
          <p:nvPr/>
        </p:nvSpPr>
        <p:spPr>
          <a:xfrm>
            <a:off x="2928395" y="847847"/>
            <a:ext cx="706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362 + 418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0D5270-E994-495E-BD45-2F5C378A2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2400" y="2534855"/>
            <a:ext cx="4038600" cy="35225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E1E36D-0051-4C6C-9153-AD1AF3A88BAA}"/>
              </a:ext>
            </a:extLst>
          </p:cNvPr>
          <p:cNvSpPr txBox="1"/>
          <p:nvPr/>
        </p:nvSpPr>
        <p:spPr>
          <a:xfrm>
            <a:off x="5396376" y="2873417"/>
            <a:ext cx="142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362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E92B8-EE98-4C5C-A24D-63CCD5E56F90}"/>
              </a:ext>
            </a:extLst>
          </p:cNvPr>
          <p:cNvSpPr txBox="1"/>
          <p:nvPr/>
        </p:nvSpPr>
        <p:spPr>
          <a:xfrm>
            <a:off x="5396376" y="3614197"/>
            <a:ext cx="142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418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031ED-A3B9-4AED-AF00-F0AB72949AEA}"/>
              </a:ext>
            </a:extLst>
          </p:cNvPr>
          <p:cNvSpPr txBox="1"/>
          <p:nvPr/>
        </p:nvSpPr>
        <p:spPr>
          <a:xfrm>
            <a:off x="5014596" y="3255565"/>
            <a:ext cx="61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413395-2A9F-4E2C-B13D-1F5622F0369F}"/>
              </a:ext>
            </a:extLst>
          </p:cNvPr>
          <p:cNvCxnSpPr>
            <a:cxnSpLocks/>
          </p:cNvCxnSpPr>
          <p:nvPr/>
        </p:nvCxnSpPr>
        <p:spPr>
          <a:xfrm>
            <a:off x="5301205" y="4467827"/>
            <a:ext cx="14479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E52F625-48B7-46A5-A469-C0FCD2E2DC08}"/>
              </a:ext>
            </a:extLst>
          </p:cNvPr>
          <p:cNvSpPr txBox="1"/>
          <p:nvPr/>
        </p:nvSpPr>
        <p:spPr>
          <a:xfrm>
            <a:off x="5396376" y="4493873"/>
            <a:ext cx="142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780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346AE-95C1-180B-E947-9DC5631F5B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331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21213E1-14BD-447B-925D-D939B251A65D}"/>
              </a:ext>
            </a:extLst>
          </p:cNvPr>
          <p:cNvSpPr/>
          <p:nvPr/>
        </p:nvSpPr>
        <p:spPr>
          <a:xfrm>
            <a:off x="616322" y="1188701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</a:t>
            </a:r>
            <a:r>
              <a:rPr lang="vi-VN" sz="2800" b="1" dirty="0">
                <a:latin typeface="UTM Avo" panose="02040603050506020204" pitchFamily="18" charset="0"/>
              </a:rPr>
              <a:t>3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C8B2-E894-47A0-BD9C-AE32EA0F993B}"/>
              </a:ext>
            </a:extLst>
          </p:cNvPr>
          <p:cNvSpPr txBox="1"/>
          <p:nvPr/>
        </p:nvSpPr>
        <p:spPr>
          <a:xfrm>
            <a:off x="1513621" y="999121"/>
            <a:ext cx="10126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</a:rPr>
              <a:t>Quyển sách có 148 trang. Minh đã đọc được 75 trang. Hỏi còn bao nhiêu trang sách Minh chưa đọc?</a:t>
            </a: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953F7267-922F-4D3A-88D3-E410F5A30631}"/>
              </a:ext>
            </a:extLst>
          </p:cNvPr>
          <p:cNvSpPr txBox="1"/>
          <p:nvPr/>
        </p:nvSpPr>
        <p:spPr>
          <a:xfrm>
            <a:off x="667406" y="2194165"/>
            <a:ext cx="412280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Tóm</a:t>
            </a:r>
            <a:r>
              <a:rPr lang="en-US" sz="2800" b="1" u="sng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tắt</a:t>
            </a:r>
            <a:r>
              <a:rPr lang="en-US" sz="2800" b="1" u="sng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148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75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lại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…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68C4413E-AB54-45F7-B91A-47A044F6AD67}"/>
              </a:ext>
            </a:extLst>
          </p:cNvPr>
          <p:cNvSpPr txBox="1"/>
          <p:nvPr/>
        </p:nvSpPr>
        <p:spPr>
          <a:xfrm>
            <a:off x="7324754" y="228569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9">
                <a:extLst>
                  <a:ext uri="{FF2B5EF4-FFF2-40B4-BE49-F238E27FC236}">
                    <a16:creationId xmlns:a16="http://schemas.microsoft.com/office/drawing/2014/main" id="{7FA2F17D-BA40-4F69-957C-74DD509E54E4}"/>
                  </a:ext>
                </a:extLst>
              </p:cNvPr>
              <p:cNvSpPr txBox="1"/>
              <p:nvPr/>
            </p:nvSpPr>
            <p:spPr>
              <a:xfrm>
                <a:off x="5477272" y="2781811"/>
                <a:ext cx="5854488" cy="1939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sách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chưa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đọc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        148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75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73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        Đáp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80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73 trang.</a:t>
                </a:r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9">
                <a:extLst>
                  <a:ext uri="{FF2B5EF4-FFF2-40B4-BE49-F238E27FC236}">
                    <a16:creationId xmlns:a16="http://schemas.microsoft.com/office/drawing/2014/main" id="{7FA2F17D-BA40-4F69-957C-74DD509E5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72" y="2781811"/>
                <a:ext cx="5854488" cy="1939826"/>
              </a:xfrm>
              <a:prstGeom prst="rect">
                <a:avLst/>
              </a:prstGeom>
              <a:blipFill>
                <a:blip r:embed="rId5"/>
                <a:stretch>
                  <a:fillRect l="-2188" r="-1146" b="-7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1C2C0-AA37-4B0D-9907-9FA496A7FB6E}"/>
              </a:ext>
            </a:extLst>
          </p:cNvPr>
          <p:cNvCxnSpPr/>
          <p:nvPr/>
        </p:nvCxnSpPr>
        <p:spPr>
          <a:xfrm>
            <a:off x="5111496" y="2194165"/>
            <a:ext cx="0" cy="3786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0429C7-AE58-5CDF-2517-B4361986DD6D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129EC06-37C3-CB2D-E171-EB826FAB1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10F70C-5733-C7A0-482D-3F7E38CBD8F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7294" y="5381847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JACK TÌM KHO BÁU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F42AF-E3DE-3CD9-D6A8-5EFF824D1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552893"/>
            <a:ext cx="2286000" cy="2571307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86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403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12170764" y="3694574"/>
            <a:ext cx="2090890" cy="114594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FD5F64-0C71-F94B-BB99-B83C389A95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8 L 1.11022E-1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4375 -0.4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75 -0.51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2190045" y="474134"/>
            <a:ext cx="5667021" cy="3134528"/>
            <a:chOff x="540387" y="-86955"/>
            <a:chExt cx="7121691" cy="402592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0387" y="-86955"/>
              <a:ext cx="7121691" cy="4025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96060" y="676846"/>
              <a:ext cx="6112740" cy="13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vi-VN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 liền trước của số 389 là số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5655734" y="2935111"/>
            <a:ext cx="3525625" cy="1893899"/>
            <a:chOff x="5006982" y="2509603"/>
            <a:chExt cx="3105114" cy="189389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91508" y="3035383"/>
              <a:ext cx="2160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vi-VN" sz="24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 liền trước số 389 là số 388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0" y="3682026"/>
            <a:ext cx="2090401" cy="2623524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400" y="3276600"/>
            <a:ext cx="1947631" cy="2809876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4419600"/>
            <a:ext cx="2947345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20435-6518-F779-E8BE-53856A2CDA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sney-jake-and-the-neverland-pirates-clip-art-images--29662.gif">
            <a:extLst>
              <a:ext uri="{FF2B5EF4-FFF2-40B4-BE49-F238E27FC236}">
                <a16:creationId xmlns:a16="http://schemas.microsoft.com/office/drawing/2014/main" id="{F1A3717D-67AE-8180-9026-5A57B6D79C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3682026"/>
            <a:ext cx="2090401" cy="2623524"/>
          </a:xfrm>
          <a:prstGeom prst="rect">
            <a:avLst/>
          </a:prstGeom>
        </p:spPr>
      </p:pic>
      <p:pic>
        <p:nvPicPr>
          <p:cNvPr id="13" name="Picture 12" descr="disney-jake-and-the-neverland-pirates-clip-art-images--29681.gif">
            <a:extLst>
              <a:ext uri="{FF2B5EF4-FFF2-40B4-BE49-F238E27FC236}">
                <a16:creationId xmlns:a16="http://schemas.microsoft.com/office/drawing/2014/main" id="{D4594591-54B8-8B56-B86B-4FF2BB41FD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276600"/>
            <a:ext cx="1947631" cy="2809876"/>
          </a:xfrm>
          <a:prstGeom prst="rect">
            <a:avLst/>
          </a:prstGeom>
        </p:spPr>
      </p:pic>
      <p:pic>
        <p:nvPicPr>
          <p:cNvPr id="14" name="Picture 13" descr="020cafd9e8d2e8024e60e3d66391fe0e.png">
            <a:hlinkClick r:id="rId5" action="ppaction://hlinksldjump"/>
            <a:extLst>
              <a:ext uri="{FF2B5EF4-FFF2-40B4-BE49-F238E27FC236}">
                <a16:creationId xmlns:a16="http://schemas.microsoft.com/office/drawing/2014/main" id="{0A22845F-230B-D653-E6E4-6852EF5B88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4419600"/>
            <a:ext cx="2947345" cy="2438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914D045-B435-49A0-8329-1F96A555D2AF}"/>
              </a:ext>
            </a:extLst>
          </p:cNvPr>
          <p:cNvGrpSpPr/>
          <p:nvPr/>
        </p:nvGrpSpPr>
        <p:grpSpPr>
          <a:xfrm>
            <a:off x="2190045" y="474134"/>
            <a:ext cx="5667021" cy="3134528"/>
            <a:chOff x="540387" y="-86955"/>
            <a:chExt cx="7121691" cy="4025927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31B21AA-9074-4567-BA5C-3DDC9FF2C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387" y="-86955"/>
              <a:ext cx="7121691" cy="40259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EF2B24-5BF1-486B-A248-C8B717238A28}"/>
                </a:ext>
              </a:extLst>
            </p:cNvPr>
            <p:cNvSpPr txBox="1"/>
            <p:nvPr/>
          </p:nvSpPr>
          <p:spPr>
            <a:xfrm>
              <a:off x="996060" y="676846"/>
              <a:ext cx="6112740" cy="13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vi-VN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 liền sau của số 609 là số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29EE6D-BFA9-4D24-B4A5-EE2527E4B9FE}"/>
              </a:ext>
            </a:extLst>
          </p:cNvPr>
          <p:cNvGrpSpPr/>
          <p:nvPr/>
        </p:nvGrpSpPr>
        <p:grpSpPr>
          <a:xfrm>
            <a:off x="5655734" y="2935111"/>
            <a:ext cx="3525625" cy="1893899"/>
            <a:chOff x="5006982" y="2509603"/>
            <a:chExt cx="3105114" cy="1893899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0D7B0CA-E315-4057-8540-D309A8C12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31D6AB-9784-4DF0-AFF8-08A38166F9CC}"/>
                </a:ext>
              </a:extLst>
            </p:cNvPr>
            <p:cNvSpPr txBox="1"/>
            <p:nvPr/>
          </p:nvSpPr>
          <p:spPr>
            <a:xfrm>
              <a:off x="5291508" y="3035383"/>
              <a:ext cx="2160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fr-FR" sz="24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</a:t>
              </a:r>
              <a:r>
                <a:rPr lang="fr-FR" sz="24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 </a:t>
              </a:r>
              <a:r>
                <a:rPr lang="fr-FR" sz="24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liền</a:t>
              </a:r>
              <a:r>
                <a:rPr lang="fr-FR" sz="24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 </a:t>
              </a:r>
              <a:r>
                <a:rPr lang="fr-FR" sz="24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sau</a:t>
              </a:r>
              <a:r>
                <a:rPr lang="fr-FR" sz="24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 </a:t>
              </a:r>
              <a:r>
                <a:rPr lang="fr-FR" sz="24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</a:t>
              </a:r>
              <a:r>
                <a:rPr lang="fr-FR" sz="24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 609 là </a:t>
              </a:r>
              <a:r>
                <a:rPr lang="fr-FR" sz="24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</a:t>
              </a:r>
              <a:r>
                <a:rPr lang="fr-FR" sz="24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 610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B4A1AE-8DE8-96B0-832A-6A03E3CB40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870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sney-jake-and-the-neverland-pirates-clip-art-images--29662.gif">
            <a:extLst>
              <a:ext uri="{FF2B5EF4-FFF2-40B4-BE49-F238E27FC236}">
                <a16:creationId xmlns:a16="http://schemas.microsoft.com/office/drawing/2014/main" id="{592F6C94-F3D7-FE6B-19E6-E0BF2AC5A8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3682026"/>
            <a:ext cx="2090401" cy="2623524"/>
          </a:xfrm>
          <a:prstGeom prst="rect">
            <a:avLst/>
          </a:prstGeom>
        </p:spPr>
      </p:pic>
      <p:pic>
        <p:nvPicPr>
          <p:cNvPr id="15" name="Picture 14" descr="disney-jake-and-the-neverland-pirates-clip-art-images--29681.gif">
            <a:extLst>
              <a:ext uri="{FF2B5EF4-FFF2-40B4-BE49-F238E27FC236}">
                <a16:creationId xmlns:a16="http://schemas.microsoft.com/office/drawing/2014/main" id="{166CFD6F-48F5-3955-37A2-C86F741DF1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276600"/>
            <a:ext cx="1947631" cy="2809876"/>
          </a:xfrm>
          <a:prstGeom prst="rect">
            <a:avLst/>
          </a:prstGeom>
        </p:spPr>
      </p:pic>
      <p:pic>
        <p:nvPicPr>
          <p:cNvPr id="16" name="Picture 15" descr="020cafd9e8d2e8024e60e3d66391fe0e.png">
            <a:hlinkClick r:id="rId5" action="ppaction://hlinksldjump"/>
            <a:extLst>
              <a:ext uri="{FF2B5EF4-FFF2-40B4-BE49-F238E27FC236}">
                <a16:creationId xmlns:a16="http://schemas.microsoft.com/office/drawing/2014/main" id="{D1B86FF2-FF1D-BC11-0155-D5D44086AA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4419600"/>
            <a:ext cx="2947345" cy="2438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051F64-C869-45A6-95F0-6DA18E59FD87}"/>
              </a:ext>
            </a:extLst>
          </p:cNvPr>
          <p:cNvGrpSpPr/>
          <p:nvPr/>
        </p:nvGrpSpPr>
        <p:grpSpPr>
          <a:xfrm>
            <a:off x="2190045" y="474134"/>
            <a:ext cx="5667021" cy="3134528"/>
            <a:chOff x="540387" y="-86955"/>
            <a:chExt cx="7121691" cy="4025927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7878782-FB4D-4ECC-92FD-B4D44FC6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387" y="-86955"/>
              <a:ext cx="7121691" cy="402592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9DB1B9-3B3E-4A89-9315-88CD3495B304}"/>
                </a:ext>
              </a:extLst>
            </p:cNvPr>
            <p:cNvSpPr txBox="1"/>
            <p:nvPr/>
          </p:nvSpPr>
          <p:spPr>
            <a:xfrm>
              <a:off x="996060" y="676846"/>
              <a:ext cx="6112740" cy="13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vi-VN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 gồm 4 trăm và 5 đơn vị là số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C60B8E-59AB-452C-84DC-9C4D836B6F6C}"/>
              </a:ext>
            </a:extLst>
          </p:cNvPr>
          <p:cNvGrpSpPr/>
          <p:nvPr/>
        </p:nvGrpSpPr>
        <p:grpSpPr>
          <a:xfrm>
            <a:off x="5655734" y="2935111"/>
            <a:ext cx="3525625" cy="1893899"/>
            <a:chOff x="5006982" y="2509603"/>
            <a:chExt cx="3105114" cy="189389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5215F49-B735-4CCE-ADF0-429CE3C15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E529C6-9E64-4F32-9852-C0A8FB886A1F}"/>
                </a:ext>
              </a:extLst>
            </p:cNvPr>
            <p:cNvSpPr txBox="1"/>
            <p:nvPr/>
          </p:nvSpPr>
          <p:spPr>
            <a:xfrm>
              <a:off x="5123729" y="2997283"/>
              <a:ext cx="2552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vi-VN" sz="24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 gồm 4 trăm và 5 đơn vị là số 405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C6E4CC-A32D-C7F0-B0EE-6813CB807C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679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sney-jake-and-the-neverland-pirates-clip-art-images--29662.gif">
            <a:extLst>
              <a:ext uri="{FF2B5EF4-FFF2-40B4-BE49-F238E27FC236}">
                <a16:creationId xmlns:a16="http://schemas.microsoft.com/office/drawing/2014/main" id="{69AA3212-94A7-9E8F-BA08-271C656AA3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3682026"/>
            <a:ext cx="2090401" cy="2623524"/>
          </a:xfrm>
          <a:prstGeom prst="rect">
            <a:avLst/>
          </a:prstGeom>
        </p:spPr>
      </p:pic>
      <p:pic>
        <p:nvPicPr>
          <p:cNvPr id="19" name="Picture 18" descr="disney-jake-and-the-neverland-pirates-clip-art-images--29681.gif">
            <a:extLst>
              <a:ext uri="{FF2B5EF4-FFF2-40B4-BE49-F238E27FC236}">
                <a16:creationId xmlns:a16="http://schemas.microsoft.com/office/drawing/2014/main" id="{AFF3125C-C52F-DE8B-99AF-28B7F8C9E0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276600"/>
            <a:ext cx="1947631" cy="2809876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5" action="ppaction://hlinksldjump"/>
            <a:extLst>
              <a:ext uri="{FF2B5EF4-FFF2-40B4-BE49-F238E27FC236}">
                <a16:creationId xmlns:a16="http://schemas.microsoft.com/office/drawing/2014/main" id="{A68DC757-06E6-152A-1B6A-C695B5E5C42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4419600"/>
            <a:ext cx="2947345" cy="2438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DE4866F-860C-4A0C-B87B-486AD16B5E65}"/>
              </a:ext>
            </a:extLst>
          </p:cNvPr>
          <p:cNvGrpSpPr/>
          <p:nvPr/>
        </p:nvGrpSpPr>
        <p:grpSpPr>
          <a:xfrm>
            <a:off x="2190045" y="474134"/>
            <a:ext cx="5667021" cy="3134528"/>
            <a:chOff x="540387" y="-86955"/>
            <a:chExt cx="7121691" cy="4025927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348DB92-D54E-46DB-806D-D01EBD70A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387" y="-86955"/>
              <a:ext cx="7121691" cy="402592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0C3D6C-6CAF-45FD-97FE-CCA858CE3755}"/>
                </a:ext>
              </a:extLst>
            </p:cNvPr>
            <p:cNvSpPr txBox="1"/>
            <p:nvPr/>
          </p:nvSpPr>
          <p:spPr>
            <a:xfrm>
              <a:off x="996060" y="676846"/>
              <a:ext cx="6112740" cy="13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vi-VN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 901 và 899, số nào lớn hơn?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89E674-402D-4F62-96A3-F3B4DCF8CEF5}"/>
              </a:ext>
            </a:extLst>
          </p:cNvPr>
          <p:cNvGrpSpPr/>
          <p:nvPr/>
        </p:nvGrpSpPr>
        <p:grpSpPr>
          <a:xfrm>
            <a:off x="5655734" y="2935111"/>
            <a:ext cx="3525625" cy="1893899"/>
            <a:chOff x="5006982" y="2509603"/>
            <a:chExt cx="3105114" cy="189389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C10A7D7-3A87-4D77-B449-901310CDA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7F79A0-62BA-4A25-9341-0EEB9BC32B0C}"/>
                </a:ext>
              </a:extLst>
            </p:cNvPr>
            <p:cNvSpPr txBox="1"/>
            <p:nvPr/>
          </p:nvSpPr>
          <p:spPr>
            <a:xfrm>
              <a:off x="5291508" y="3035383"/>
              <a:ext cx="2160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vi-VN" sz="24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Số 901 và 899, số 901 lớn hơn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7DFEEE-82C6-D084-06EA-853E7EC924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6411" y="0"/>
            <a:ext cx="605589" cy="6752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154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591</Words>
  <Application>Microsoft Office PowerPoint</Application>
  <PresentationFormat>Widescreen</PresentationFormat>
  <Paragraphs>114</Paragraphs>
  <Slides>21</Slides>
  <Notes>18</Notes>
  <HiddenSlides>10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UTM Avo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 Tran</cp:lastModifiedBy>
  <cp:revision>30</cp:revision>
  <dcterms:modified xsi:type="dcterms:W3CDTF">2024-10-05T02:30:08Z</dcterms:modified>
</cp:coreProperties>
</file>