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96" r:id="rId2"/>
    <p:sldMasterId id="2147483708" r:id="rId3"/>
  </p:sldMasterIdLst>
  <p:notesMasterIdLst>
    <p:notesMasterId r:id="rId28"/>
  </p:notesMasterIdLst>
  <p:sldIdLst>
    <p:sldId id="294" r:id="rId4"/>
    <p:sldId id="256" r:id="rId5"/>
    <p:sldId id="257" r:id="rId6"/>
    <p:sldId id="317" r:id="rId7"/>
    <p:sldId id="270" r:id="rId8"/>
    <p:sldId id="271" r:id="rId9"/>
    <p:sldId id="272" r:id="rId10"/>
    <p:sldId id="273" r:id="rId11"/>
    <p:sldId id="274" r:id="rId12"/>
    <p:sldId id="288" r:id="rId13"/>
    <p:sldId id="261" r:id="rId14"/>
    <p:sldId id="314" r:id="rId15"/>
    <p:sldId id="316" r:id="rId16"/>
    <p:sldId id="263" r:id="rId17"/>
    <p:sldId id="319" r:id="rId18"/>
    <p:sldId id="320" r:id="rId19"/>
    <p:sldId id="321" r:id="rId20"/>
    <p:sldId id="322" r:id="rId21"/>
    <p:sldId id="323" r:id="rId22"/>
    <p:sldId id="266" r:id="rId23"/>
    <p:sldId id="259" r:id="rId24"/>
    <p:sldId id="268" r:id="rId25"/>
    <p:sldId id="260" r:id="rId26"/>
    <p:sldId id="324" r:id="rId2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7"/>
    <a:srgbClr val="40C1D3"/>
    <a:srgbClr val="E832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09" autoAdjust="0"/>
    <p:restoredTop sz="94660"/>
  </p:normalViewPr>
  <p:slideViewPr>
    <p:cSldViewPr snapToGrid="0">
      <p:cViewPr varScale="1">
        <p:scale>
          <a:sx n="76" d="100"/>
          <a:sy n="76" d="100"/>
        </p:scale>
        <p:origin x="149"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6273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2892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1287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8431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3913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033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hàng</a:t>
            </a:r>
            <a:r>
              <a:rPr lang="en-US" baseline="0" dirty="0"/>
              <a:t> </a:t>
            </a:r>
            <a:r>
              <a:rPr lang="en-US" baseline="0" dirty="0" err="1"/>
              <a:t>rào</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55070F-3586-49CE-9C0B-EA85EF0E4C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961110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GV click </a:t>
            </a:r>
            <a:r>
              <a:rPr lang="en-US" baseline="0" dirty="0" err="1"/>
              <a:t>vào</a:t>
            </a:r>
            <a:r>
              <a:rPr lang="en-US" baseline="0" dirty="0"/>
              <a:t> </a:t>
            </a:r>
            <a:r>
              <a:rPr lang="en-US" baseline="0" dirty="0" err="1"/>
              <a:t>Trở</a:t>
            </a:r>
            <a:r>
              <a:rPr lang="en-US" baseline="0" dirty="0"/>
              <a:t> </a:t>
            </a:r>
            <a:r>
              <a:rPr lang="en-US" baseline="0" dirty="0" err="1"/>
              <a:t>về</a:t>
            </a:r>
            <a:r>
              <a:rPr lang="en-US" baseline="0" dirty="0"/>
              <a:t> </a:t>
            </a:r>
            <a:r>
              <a:rPr lang="en-US" baseline="0" dirty="0" err="1"/>
              <a:t>để</a:t>
            </a:r>
            <a:r>
              <a:rPr lang="en-US" baseline="0" dirty="0"/>
              <a:t>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giải</a:t>
            </a:r>
            <a:r>
              <a:rPr lang="en-US" baseline="0" dirty="0"/>
              <a:t> </a:t>
            </a:r>
            <a:r>
              <a:rPr lang="en-US" baseline="0" dirty="0" err="1"/>
              <a:t>cứu</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55070F-3586-49CE-9C0B-EA85EF0E4C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13935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Hướng</a:t>
            </a:r>
            <a:r>
              <a:rPr lang="en-US" baseline="0" dirty="0"/>
              <a:t> </a:t>
            </a:r>
            <a:r>
              <a:rPr lang="en-US" baseline="0" dirty="0" err="1"/>
              <a:t>dẫn</a:t>
            </a:r>
            <a:r>
              <a:rPr lang="en-US" baseline="0" dirty="0"/>
              <a: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GV click </a:t>
            </a:r>
            <a:r>
              <a:rPr lang="en-US" baseline="0" dirty="0" err="1"/>
              <a:t>vào</a:t>
            </a:r>
            <a:r>
              <a:rPr lang="en-US" baseline="0" dirty="0"/>
              <a:t> </a:t>
            </a:r>
            <a:r>
              <a:rPr lang="en-US" baseline="0" dirty="0" err="1"/>
              <a:t>Trở</a:t>
            </a:r>
            <a:r>
              <a:rPr lang="en-US" baseline="0" dirty="0"/>
              <a:t> </a:t>
            </a:r>
            <a:r>
              <a:rPr lang="en-US" baseline="0" dirty="0" err="1"/>
              <a:t>về</a:t>
            </a:r>
            <a:r>
              <a:rPr lang="en-US" baseline="0" dirty="0"/>
              <a:t> </a:t>
            </a:r>
            <a:r>
              <a:rPr lang="en-US" baseline="0" dirty="0" err="1"/>
              <a:t>để</a:t>
            </a:r>
            <a:r>
              <a:rPr lang="en-US" baseline="0" dirty="0"/>
              <a:t>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giải</a:t>
            </a:r>
            <a:r>
              <a:rPr lang="en-US" baseline="0" dirty="0"/>
              <a:t> </a:t>
            </a:r>
            <a:r>
              <a:rPr lang="en-US" baseline="0" dirty="0" err="1"/>
              <a:t>cứu</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55070F-3586-49CE-9C0B-EA85EF0E4C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599484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Hướng</a:t>
            </a:r>
            <a:r>
              <a:rPr lang="en-US" baseline="0" dirty="0"/>
              <a:t> </a:t>
            </a:r>
            <a:r>
              <a:rPr lang="en-US" baseline="0" dirty="0" err="1"/>
              <a:t>dẫn</a:t>
            </a:r>
            <a:r>
              <a:rPr lang="en-US" baseline="0" dirty="0"/>
              <a: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GV click </a:t>
            </a:r>
            <a:r>
              <a:rPr lang="en-US" baseline="0" dirty="0" err="1"/>
              <a:t>vào</a:t>
            </a:r>
            <a:r>
              <a:rPr lang="en-US" baseline="0" dirty="0"/>
              <a:t> </a:t>
            </a:r>
            <a:r>
              <a:rPr lang="en-US" baseline="0" dirty="0" err="1"/>
              <a:t>Trở</a:t>
            </a:r>
            <a:r>
              <a:rPr lang="en-US" baseline="0" dirty="0"/>
              <a:t> </a:t>
            </a:r>
            <a:r>
              <a:rPr lang="en-US" baseline="0" dirty="0" err="1"/>
              <a:t>về</a:t>
            </a:r>
            <a:r>
              <a:rPr lang="en-US" baseline="0" dirty="0"/>
              <a:t> </a:t>
            </a:r>
            <a:r>
              <a:rPr lang="en-US" baseline="0" dirty="0" err="1"/>
              <a:t>để</a:t>
            </a:r>
            <a:r>
              <a:rPr lang="en-US" baseline="0" dirty="0"/>
              <a:t>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giải</a:t>
            </a:r>
            <a:r>
              <a:rPr lang="en-US" baseline="0" dirty="0"/>
              <a:t> </a:t>
            </a:r>
            <a:r>
              <a:rPr lang="en-US" baseline="0" dirty="0" err="1"/>
              <a:t>cứu</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55070F-3586-49CE-9C0B-EA85EF0E4C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637786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Hướng</a:t>
            </a:r>
            <a:r>
              <a:rPr lang="en-US" baseline="0" dirty="0"/>
              <a:t> </a:t>
            </a:r>
            <a:r>
              <a:rPr lang="en-US" baseline="0" dirty="0" err="1"/>
              <a:t>dẫn</a:t>
            </a:r>
            <a:r>
              <a:rPr lang="en-US" baseline="0" dirty="0"/>
              <a: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GV click </a:t>
            </a:r>
            <a:r>
              <a:rPr lang="en-US" baseline="0" dirty="0" err="1"/>
              <a:t>vào</a:t>
            </a:r>
            <a:r>
              <a:rPr lang="en-US" baseline="0" dirty="0"/>
              <a:t> </a:t>
            </a:r>
            <a:r>
              <a:rPr lang="en-US" baseline="0" dirty="0" err="1"/>
              <a:t>Trở</a:t>
            </a:r>
            <a:r>
              <a:rPr lang="en-US" baseline="0" dirty="0"/>
              <a:t> </a:t>
            </a:r>
            <a:r>
              <a:rPr lang="en-US" baseline="0" dirty="0" err="1"/>
              <a:t>về</a:t>
            </a:r>
            <a:r>
              <a:rPr lang="en-US" baseline="0" dirty="0"/>
              <a:t> </a:t>
            </a:r>
            <a:r>
              <a:rPr lang="en-US" baseline="0" dirty="0" err="1"/>
              <a:t>để</a:t>
            </a:r>
            <a:r>
              <a:rPr lang="en-US" baseline="0" dirty="0"/>
              <a:t>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giải</a:t>
            </a:r>
            <a:r>
              <a:rPr lang="en-US" baseline="0" dirty="0"/>
              <a:t> </a:t>
            </a:r>
            <a:r>
              <a:rPr lang="en-US" baseline="0" dirty="0" err="1"/>
              <a:t>cứu</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55070F-3586-49CE-9C0B-EA85EF0E4C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92427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740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
        <p:cNvGrpSpPr/>
        <p:nvPr/>
      </p:nvGrpSpPr>
      <p:grpSpPr>
        <a:xfrm>
          <a:off x="0" y="0"/>
          <a:ext cx="0" cy="0"/>
          <a:chOff x="0" y="0"/>
          <a:chExt cx="0" cy="0"/>
        </a:xfrm>
      </p:grpSpPr>
      <p:sp>
        <p:nvSpPr>
          <p:cNvPr id="12" name="Google Shape;12;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58594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7"/>
        <p:cNvGrpSpPr/>
        <p:nvPr/>
      </p:nvGrpSpPr>
      <p:grpSpPr>
        <a:xfrm>
          <a:off x="0" y="0"/>
          <a:ext cx="0" cy="0"/>
          <a:chOff x="0" y="0"/>
          <a:chExt cx="0" cy="0"/>
        </a:xfrm>
      </p:grpSpPr>
      <p:sp>
        <p:nvSpPr>
          <p:cNvPr id="18" name="Google Shape;18;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76165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56838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75766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50811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1978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70694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98892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1"/>
          <p:cNvSpPr>
            <a:spLocks noGrp="1"/>
          </p:cNvSpPr>
          <p:nvPr>
            <p:ph type="pic" idx="2"/>
          </p:nvPr>
        </p:nvSpPr>
        <p:spPr>
          <a:xfrm>
            <a:off x="5183188" y="987425"/>
            <a:ext cx="6172200" cy="4873625"/>
          </a:xfrm>
          <a:prstGeom prst="rect">
            <a:avLst/>
          </a:prstGeom>
          <a:noFill/>
          <a:ln>
            <a:noFill/>
          </a:ln>
        </p:spPr>
      </p:sp>
      <p:sp>
        <p:nvSpPr>
          <p:cNvPr id="64" name="Google Shape;64;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2795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5916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02621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CF2E77-4E87-4338-A6B2-93E833A84A3C}" type="datetimeFigureOut">
              <a:rPr lang="en-US" smtClean="0"/>
              <a:t>05-Oct-24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120863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05-Oct-24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06328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CF2E77-4E87-4338-A6B2-93E833A84A3C}" type="datetimeFigureOut">
              <a:rPr lang="en-US" smtClean="0"/>
              <a:t>05-Oct-24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7269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CF2E77-4E87-4338-A6B2-93E833A84A3C}" type="datetimeFigureOut">
              <a:rPr lang="en-US" smtClean="0"/>
              <a:t>05-Oct-24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285744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CF2E77-4E87-4338-A6B2-93E833A84A3C}" type="datetimeFigureOut">
              <a:rPr lang="en-US" smtClean="0"/>
              <a:t>05-Oct-24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554350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CF2E77-4E87-4338-A6B2-93E833A84A3C}" type="datetimeFigureOut">
              <a:rPr lang="en-US" smtClean="0"/>
              <a:t>05-Oct-24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9117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t>05-Oct-24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988778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05-Oct-24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746869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05-Oct-24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2932255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05-Oct-24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54679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05-Oct-24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1426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95270308"/>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1CF2E77-4E87-4338-A6B2-93E833A84A3C}" type="datetimeFigureOut">
              <a:rPr lang="en-US" smtClean="0"/>
              <a:t>05-Oct-24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96E19DA-92E0-4635-8627-DEB5FDE3EBA8}" type="slidenum">
              <a:rPr lang="en-US" smtClean="0"/>
              <a:t>‹#›</a:t>
            </a:fld>
            <a:endParaRPr lang="en-US"/>
          </a:p>
        </p:txBody>
      </p:sp>
    </p:spTree>
    <p:extLst>
      <p:ext uri="{BB962C8B-B14F-4D97-AF65-F5344CB8AC3E}">
        <p14:creationId xmlns:p14="http://schemas.microsoft.com/office/powerpoint/2010/main" val="146273695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microsoft.com/office/2007/relationships/hdphoto" Target="../media/hdphoto18.wdp"/><Relationship Id="rId13" Type="http://schemas.openxmlformats.org/officeDocument/2006/relationships/image" Target="../media/image23.png"/><Relationship Id="rId3" Type="http://schemas.openxmlformats.org/officeDocument/2006/relationships/image" Target="../media/image30.jpeg"/><Relationship Id="rId7" Type="http://schemas.openxmlformats.org/officeDocument/2006/relationships/image" Target="../media/image37.png"/><Relationship Id="rId12" Type="http://schemas.openxmlformats.org/officeDocument/2006/relationships/image" Target="../media/image360.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microsoft.com/office/2007/relationships/hdphoto" Target="../media/hdphoto17.wdp"/><Relationship Id="rId11" Type="http://schemas.openxmlformats.org/officeDocument/2006/relationships/image" Target="../media/image38.png"/><Relationship Id="rId5" Type="http://schemas.openxmlformats.org/officeDocument/2006/relationships/image" Target="../media/image36.png"/><Relationship Id="rId10" Type="http://schemas.openxmlformats.org/officeDocument/2006/relationships/image" Target="../media/image350.png"/><Relationship Id="rId4" Type="http://schemas.openxmlformats.org/officeDocument/2006/relationships/slide" Target="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hyperlink" Target="https://hoc10.vn/doc-sach/toan-3-tap-1/1/132/8/"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hyperlink" Target="https://hoc10.vn/doc-sach/toan-3-tap-1/1/132/8/"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hoc10.vn/doc-sach/toan-3-tap-1/1/132/8/"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hyperlink" Target="https://hoc10.vn/doc-sach/toan-3-tap-1/1/132/8/"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2.png"/><Relationship Id="rId4" Type="http://schemas.openxmlformats.org/officeDocument/2006/relationships/hyperlink" Target="https://hoc10.vn/doc-sach/toan-3-tap-1/1/132/8/"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hyperlink" Target="https://hoc10.vn/doc-sach/toan-3-tap-1/1/132/8/"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20.png"/><Relationship Id="rId4" Type="http://schemas.openxmlformats.org/officeDocument/2006/relationships/hyperlink" Target="https://hoc10.vn/doc-sach/toan-3-tap-1/1/132/8/"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hyperlink" Target="https://hoc10.vn/doc-sach/toan-3-tap-1/1/132/8/"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hoc10.vn/doc-sach/toan-3-tap-1/1/132/8/"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13" Type="http://schemas.microsoft.com/office/2007/relationships/hdphoto" Target="../media/hdphoto23.wdp"/><Relationship Id="rId18" Type="http://schemas.openxmlformats.org/officeDocument/2006/relationships/image" Target="../media/image54.png"/><Relationship Id="rId3" Type="http://schemas.openxmlformats.org/officeDocument/2006/relationships/image" Target="../media/image46.png"/><Relationship Id="rId21" Type="http://schemas.openxmlformats.org/officeDocument/2006/relationships/image" Target="../media/image56.png"/><Relationship Id="rId7" Type="http://schemas.microsoft.com/office/2007/relationships/hdphoto" Target="../media/hdphoto20.wdp"/><Relationship Id="rId12" Type="http://schemas.openxmlformats.org/officeDocument/2006/relationships/image" Target="../media/image51.png"/><Relationship Id="rId17" Type="http://schemas.microsoft.com/office/2007/relationships/hdphoto" Target="../media/hdphoto25.wdp"/><Relationship Id="rId2" Type="http://schemas.openxmlformats.org/officeDocument/2006/relationships/image" Target="../media/image45.jpeg"/><Relationship Id="rId16" Type="http://schemas.openxmlformats.org/officeDocument/2006/relationships/image" Target="../media/image53.png"/><Relationship Id="rId20" Type="http://schemas.openxmlformats.org/officeDocument/2006/relationships/slide" Target="slide22.xml"/><Relationship Id="rId1" Type="http://schemas.openxmlformats.org/officeDocument/2006/relationships/slideLayout" Target="../slideLayouts/slideLayout23.xml"/><Relationship Id="rId6" Type="http://schemas.openxmlformats.org/officeDocument/2006/relationships/image" Target="../media/image48.png"/><Relationship Id="rId11" Type="http://schemas.microsoft.com/office/2007/relationships/hdphoto" Target="../media/hdphoto22.wdp"/><Relationship Id="rId5" Type="http://schemas.microsoft.com/office/2007/relationships/hdphoto" Target="../media/hdphoto19.wdp"/><Relationship Id="rId15" Type="http://schemas.microsoft.com/office/2007/relationships/hdphoto" Target="../media/hdphoto24.wdp"/><Relationship Id="rId10" Type="http://schemas.openxmlformats.org/officeDocument/2006/relationships/image" Target="../media/image50.png"/><Relationship Id="rId19" Type="http://schemas.openxmlformats.org/officeDocument/2006/relationships/image" Target="../media/image55.png"/><Relationship Id="rId4" Type="http://schemas.openxmlformats.org/officeDocument/2006/relationships/image" Target="../media/image47.png"/><Relationship Id="rId9" Type="http://schemas.microsoft.com/office/2007/relationships/hdphoto" Target="../media/hdphoto21.wdp"/><Relationship Id="rId1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18" Type="http://schemas.openxmlformats.org/officeDocument/2006/relationships/image" Target="../media/image65.png"/><Relationship Id="rId3" Type="http://schemas.microsoft.com/office/2007/relationships/media" Target="../media/media3.mp3"/><Relationship Id="rId21" Type="http://schemas.openxmlformats.org/officeDocument/2006/relationships/image" Target="../media/image67.png"/><Relationship Id="rId7" Type="http://schemas.openxmlformats.org/officeDocument/2006/relationships/image" Target="../media/image57.jpeg"/><Relationship Id="rId12" Type="http://schemas.microsoft.com/office/2007/relationships/hdphoto" Target="../media/hdphoto26.wdp"/><Relationship Id="rId17" Type="http://schemas.openxmlformats.org/officeDocument/2006/relationships/image" Target="../media/image55.png"/><Relationship Id="rId2" Type="http://schemas.openxmlformats.org/officeDocument/2006/relationships/audio" Target="../media/media2.mp3"/><Relationship Id="rId16" Type="http://schemas.openxmlformats.org/officeDocument/2006/relationships/image" Target="../media/image63.png"/><Relationship Id="rId20" Type="http://schemas.openxmlformats.org/officeDocument/2006/relationships/image" Target="../media/image66.png"/><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61.png"/><Relationship Id="rId5" Type="http://schemas.openxmlformats.org/officeDocument/2006/relationships/slideLayout" Target="../slideLayouts/slideLayout23.xml"/><Relationship Id="rId15" Type="http://schemas.openxmlformats.org/officeDocument/2006/relationships/image" Target="../media/image54.png"/><Relationship Id="rId23" Type="http://schemas.openxmlformats.org/officeDocument/2006/relationships/image" Target="../media/image33.png"/><Relationship Id="rId10" Type="http://schemas.openxmlformats.org/officeDocument/2006/relationships/image" Target="../media/image60.png"/><Relationship Id="rId19" Type="http://schemas.openxmlformats.org/officeDocument/2006/relationships/image" Target="../media/image64.png"/><Relationship Id="rId4" Type="http://schemas.openxmlformats.org/officeDocument/2006/relationships/audio" Target="../media/media3.mp3"/><Relationship Id="rId9" Type="http://schemas.openxmlformats.org/officeDocument/2006/relationships/image" Target="../media/image59.gif"/><Relationship Id="rId14" Type="http://schemas.microsoft.com/office/2007/relationships/hdphoto" Target="../media/hdphoto27.wdp"/><Relationship Id="rId22" Type="http://schemas.microsoft.com/office/2007/relationships/hdphoto" Target="../media/hdphoto28.wdp"/></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18" Type="http://schemas.openxmlformats.org/officeDocument/2006/relationships/image" Target="../media/image64.png"/><Relationship Id="rId3" Type="http://schemas.microsoft.com/office/2007/relationships/media" Target="../media/media3.mp3"/><Relationship Id="rId21" Type="http://schemas.openxmlformats.org/officeDocument/2006/relationships/image" Target="../media/image33.png"/><Relationship Id="rId7" Type="http://schemas.openxmlformats.org/officeDocument/2006/relationships/image" Target="../media/image45.jpeg"/><Relationship Id="rId12" Type="http://schemas.microsoft.com/office/2007/relationships/hdphoto" Target="../media/hdphoto29.wdp"/><Relationship Id="rId17" Type="http://schemas.openxmlformats.org/officeDocument/2006/relationships/image" Target="../media/image55.png"/><Relationship Id="rId2" Type="http://schemas.openxmlformats.org/officeDocument/2006/relationships/audio" Target="../media/media2.mp3"/><Relationship Id="rId16" Type="http://schemas.openxmlformats.org/officeDocument/2006/relationships/image" Target="../media/image63.png"/><Relationship Id="rId20" Type="http://schemas.openxmlformats.org/officeDocument/2006/relationships/image" Target="../media/image66.png"/><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68.png"/><Relationship Id="rId5" Type="http://schemas.openxmlformats.org/officeDocument/2006/relationships/slideLayout" Target="../slideLayouts/slideLayout23.xml"/><Relationship Id="rId15" Type="http://schemas.openxmlformats.org/officeDocument/2006/relationships/image" Target="../media/image54.png"/><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audio" Target="../media/media3.mp3"/><Relationship Id="rId9" Type="http://schemas.openxmlformats.org/officeDocument/2006/relationships/image" Target="../media/image59.gif"/><Relationship Id="rId14" Type="http://schemas.microsoft.com/office/2007/relationships/hdphoto" Target="../media/hdphoto27.wdp"/></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13" Type="http://schemas.microsoft.com/office/2007/relationships/hdphoto" Target="../media/hdphoto27.wdp"/><Relationship Id="rId18" Type="http://schemas.openxmlformats.org/officeDocument/2006/relationships/image" Target="../media/image73.png"/><Relationship Id="rId3" Type="http://schemas.microsoft.com/office/2007/relationships/media" Target="../media/media3.mp3"/><Relationship Id="rId21" Type="http://schemas.openxmlformats.org/officeDocument/2006/relationships/image" Target="../media/image33.png"/><Relationship Id="rId7" Type="http://schemas.openxmlformats.org/officeDocument/2006/relationships/image" Target="../media/image70.jpeg"/><Relationship Id="rId12" Type="http://schemas.openxmlformats.org/officeDocument/2006/relationships/image" Target="../media/image62.png"/><Relationship Id="rId17" Type="http://schemas.openxmlformats.org/officeDocument/2006/relationships/image" Target="../media/image55.png"/><Relationship Id="rId2" Type="http://schemas.openxmlformats.org/officeDocument/2006/relationships/audio" Target="../media/media2.mp3"/><Relationship Id="rId16" Type="http://schemas.openxmlformats.org/officeDocument/2006/relationships/image" Target="../media/image69.png"/><Relationship Id="rId20" Type="http://schemas.openxmlformats.org/officeDocument/2006/relationships/image" Target="../media/image66.png"/><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71.png"/><Relationship Id="rId5" Type="http://schemas.openxmlformats.org/officeDocument/2006/relationships/slideLayout" Target="../slideLayouts/slideLayout23.xml"/><Relationship Id="rId15" Type="http://schemas.openxmlformats.org/officeDocument/2006/relationships/image" Target="../media/image63.png"/><Relationship Id="rId10" Type="http://schemas.openxmlformats.org/officeDocument/2006/relationships/image" Target="../media/image60.png"/><Relationship Id="rId19" Type="http://schemas.openxmlformats.org/officeDocument/2006/relationships/image" Target="../media/image64.png"/><Relationship Id="rId4" Type="http://schemas.openxmlformats.org/officeDocument/2006/relationships/audio" Target="../media/media3.mp3"/><Relationship Id="rId9" Type="http://schemas.openxmlformats.org/officeDocument/2006/relationships/image" Target="../media/image59.gif"/><Relationship Id="rId14"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18" Type="http://schemas.openxmlformats.org/officeDocument/2006/relationships/image" Target="../media/image64.png"/><Relationship Id="rId3" Type="http://schemas.microsoft.com/office/2007/relationships/media" Target="../media/media3.mp3"/><Relationship Id="rId21" Type="http://schemas.microsoft.com/office/2007/relationships/hdphoto" Target="../media/hdphoto28.wdp"/><Relationship Id="rId7" Type="http://schemas.openxmlformats.org/officeDocument/2006/relationships/image" Target="../media/image57.jpeg"/><Relationship Id="rId12" Type="http://schemas.microsoft.com/office/2007/relationships/hdphoto" Target="../media/hdphoto26.wdp"/><Relationship Id="rId17" Type="http://schemas.openxmlformats.org/officeDocument/2006/relationships/image" Target="../media/image55.png"/><Relationship Id="rId2" Type="http://schemas.openxmlformats.org/officeDocument/2006/relationships/audio" Target="../media/media2.mp3"/><Relationship Id="rId16" Type="http://schemas.openxmlformats.org/officeDocument/2006/relationships/image" Target="../media/image63.png"/><Relationship Id="rId20" Type="http://schemas.openxmlformats.org/officeDocument/2006/relationships/image" Target="../media/image67.png"/><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61.png"/><Relationship Id="rId5" Type="http://schemas.openxmlformats.org/officeDocument/2006/relationships/slideLayout" Target="../slideLayouts/slideLayout23.xml"/><Relationship Id="rId15" Type="http://schemas.openxmlformats.org/officeDocument/2006/relationships/image" Target="../media/image54.png"/><Relationship Id="rId10" Type="http://schemas.openxmlformats.org/officeDocument/2006/relationships/image" Target="../media/image60.png"/><Relationship Id="rId19" Type="http://schemas.openxmlformats.org/officeDocument/2006/relationships/image" Target="../media/image66.png"/><Relationship Id="rId4" Type="http://schemas.openxmlformats.org/officeDocument/2006/relationships/audio" Target="../media/media3.mp3"/><Relationship Id="rId9" Type="http://schemas.openxmlformats.org/officeDocument/2006/relationships/image" Target="../media/image59.gif"/><Relationship Id="rId14" Type="http://schemas.microsoft.com/office/2007/relationships/hdphoto" Target="../media/hdphoto27.wdp"/><Relationship Id="rId22"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hyperlink" Target="https://hoc10.vn/doc-sach/toan-3-tap-1/1/132/8/" TargetMode="External"/></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6.png"/><Relationship Id="rId18" Type="http://schemas.openxmlformats.org/officeDocument/2006/relationships/image" Target="../media/image19.png"/><Relationship Id="rId26" Type="http://schemas.openxmlformats.org/officeDocument/2006/relationships/image" Target="../media/image22.png"/><Relationship Id="rId3" Type="http://schemas.microsoft.com/office/2007/relationships/hdphoto" Target="../media/hdphoto2.wdp"/><Relationship Id="rId21" Type="http://schemas.openxmlformats.org/officeDocument/2006/relationships/image" Target="../media/image20.png"/><Relationship Id="rId7" Type="http://schemas.openxmlformats.org/officeDocument/2006/relationships/image" Target="../media/image12.png"/><Relationship Id="rId12" Type="http://schemas.openxmlformats.org/officeDocument/2006/relationships/image" Target="../media/image15.png"/><Relationship Id="rId17" Type="http://schemas.microsoft.com/office/2007/relationships/hdphoto" Target="../media/hdphoto7.wdp"/><Relationship Id="rId25" Type="http://schemas.microsoft.com/office/2007/relationships/hdphoto" Target="../media/hdphoto10.wdp"/><Relationship Id="rId2" Type="http://schemas.openxmlformats.org/officeDocument/2006/relationships/image" Target="../media/image9.jpeg"/><Relationship Id="rId16" Type="http://schemas.openxmlformats.org/officeDocument/2006/relationships/image" Target="../media/image18.png"/><Relationship Id="rId20" Type="http://schemas.openxmlformats.org/officeDocument/2006/relationships/slide" Target="slide6.xml"/><Relationship Id="rId1" Type="http://schemas.openxmlformats.org/officeDocument/2006/relationships/slideLayout" Target="../slideLayouts/slideLayout13.xml"/><Relationship Id="rId6" Type="http://schemas.openxmlformats.org/officeDocument/2006/relationships/image" Target="../media/image11.png"/><Relationship Id="rId11" Type="http://schemas.microsoft.com/office/2007/relationships/hdphoto" Target="../media/hdphoto5.wdp"/><Relationship Id="rId24" Type="http://schemas.openxmlformats.org/officeDocument/2006/relationships/image" Target="../media/image21.png"/><Relationship Id="rId5" Type="http://schemas.microsoft.com/office/2007/relationships/hdphoto" Target="../media/hdphoto3.wdp"/><Relationship Id="rId15" Type="http://schemas.openxmlformats.org/officeDocument/2006/relationships/image" Target="../media/image17.png"/><Relationship Id="rId23" Type="http://schemas.openxmlformats.org/officeDocument/2006/relationships/slide" Target="slide5.xml"/><Relationship Id="rId28" Type="http://schemas.openxmlformats.org/officeDocument/2006/relationships/image" Target="../media/image23.png"/><Relationship Id="rId10" Type="http://schemas.openxmlformats.org/officeDocument/2006/relationships/image" Target="../media/image14.png"/><Relationship Id="rId19" Type="http://schemas.microsoft.com/office/2007/relationships/hdphoto" Target="../media/hdphoto8.wdp"/><Relationship Id="rId4" Type="http://schemas.openxmlformats.org/officeDocument/2006/relationships/image" Target="../media/image10.png"/><Relationship Id="rId9" Type="http://schemas.openxmlformats.org/officeDocument/2006/relationships/image" Target="../media/image13.png"/><Relationship Id="rId14" Type="http://schemas.microsoft.com/office/2007/relationships/hdphoto" Target="../media/hdphoto6.wdp"/><Relationship Id="rId22" Type="http://schemas.microsoft.com/office/2007/relationships/hdphoto" Target="../media/hdphoto9.wdp"/><Relationship Id="rId27" Type="http://schemas.microsoft.com/office/2007/relationships/hdphoto" Target="../media/hdphoto11.wdp"/></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18" Type="http://schemas.microsoft.com/office/2007/relationships/hdphoto" Target="../media/hdphoto8.wdp"/><Relationship Id="rId26" Type="http://schemas.microsoft.com/office/2007/relationships/hdphoto" Target="../media/hdphoto9.wdp"/><Relationship Id="rId3" Type="http://schemas.microsoft.com/office/2007/relationships/hdphoto" Target="../media/hdphoto2.wdp"/><Relationship Id="rId21" Type="http://schemas.openxmlformats.org/officeDocument/2006/relationships/image" Target="../media/image28.png"/><Relationship Id="rId7" Type="http://schemas.openxmlformats.org/officeDocument/2006/relationships/image" Target="../media/image12.png"/><Relationship Id="rId12" Type="http://schemas.openxmlformats.org/officeDocument/2006/relationships/image" Target="../media/image16.png"/><Relationship Id="rId17" Type="http://schemas.openxmlformats.org/officeDocument/2006/relationships/image" Target="../media/image19.png"/><Relationship Id="rId25" Type="http://schemas.openxmlformats.org/officeDocument/2006/relationships/image" Target="../media/image20.png"/><Relationship Id="rId2" Type="http://schemas.openxmlformats.org/officeDocument/2006/relationships/image" Target="../media/image9.jpeg"/><Relationship Id="rId16" Type="http://schemas.microsoft.com/office/2007/relationships/hdphoto" Target="../media/hdphoto7.wdp"/><Relationship Id="rId20" Type="http://schemas.microsoft.com/office/2007/relationships/hdphoto" Target="../media/hdphoto13.wdp"/><Relationship Id="rId1" Type="http://schemas.openxmlformats.org/officeDocument/2006/relationships/slideLayout" Target="../slideLayouts/slideLayout13.xml"/><Relationship Id="rId6" Type="http://schemas.openxmlformats.org/officeDocument/2006/relationships/image" Target="../media/image25.png"/><Relationship Id="rId11" Type="http://schemas.microsoft.com/office/2007/relationships/hdphoto" Target="../media/hdphoto5.wdp"/><Relationship Id="rId24" Type="http://schemas.openxmlformats.org/officeDocument/2006/relationships/slide" Target="slide6.xml"/><Relationship Id="rId5" Type="http://schemas.microsoft.com/office/2007/relationships/hdphoto" Target="../media/hdphoto12.wdp"/><Relationship Id="rId15" Type="http://schemas.openxmlformats.org/officeDocument/2006/relationships/image" Target="../media/image18.png"/><Relationship Id="rId23" Type="http://schemas.openxmlformats.org/officeDocument/2006/relationships/image" Target="../media/image29.png"/><Relationship Id="rId10" Type="http://schemas.openxmlformats.org/officeDocument/2006/relationships/image" Target="../media/image14.png"/><Relationship Id="rId19"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26.png"/><Relationship Id="rId14" Type="http://schemas.openxmlformats.org/officeDocument/2006/relationships/image" Target="../media/image11.png"/><Relationship Id="rId22" Type="http://schemas.microsoft.com/office/2007/relationships/hdphoto" Target="../media/hdphoto14.wdp"/><Relationship Id="rId27"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14.png"/><Relationship Id="rId18" Type="http://schemas.microsoft.com/office/2007/relationships/hdphoto" Target="../media/hdphoto14.wdp"/><Relationship Id="rId3" Type="http://schemas.openxmlformats.org/officeDocument/2006/relationships/slideLayout" Target="../slideLayouts/slideLayout13.xml"/><Relationship Id="rId21" Type="http://schemas.microsoft.com/office/2007/relationships/hdphoto" Target="../media/hdphoto16.wdp"/><Relationship Id="rId7" Type="http://schemas.microsoft.com/office/2007/relationships/hdphoto" Target="../media/hdphoto15.wdp"/><Relationship Id="rId12" Type="http://schemas.openxmlformats.org/officeDocument/2006/relationships/slide" Target="slide7.xml"/><Relationship Id="rId17" Type="http://schemas.openxmlformats.org/officeDocument/2006/relationships/image" Target="../media/image28.png"/><Relationship Id="rId2" Type="http://schemas.openxmlformats.org/officeDocument/2006/relationships/audio" Target="../media/media1.mp3"/><Relationship Id="rId16" Type="http://schemas.openxmlformats.org/officeDocument/2006/relationships/image" Target="../media/image32.png"/><Relationship Id="rId20" Type="http://schemas.openxmlformats.org/officeDocument/2006/relationships/image" Target="../media/image34.png"/><Relationship Id="rId1" Type="http://schemas.microsoft.com/office/2007/relationships/media" Target="../media/media1.mp3"/><Relationship Id="rId6" Type="http://schemas.openxmlformats.org/officeDocument/2006/relationships/image" Target="../media/image31.png"/><Relationship Id="rId11" Type="http://schemas.microsoft.com/office/2007/relationships/hdphoto" Target="../media/hdphoto4.wdp"/><Relationship Id="rId24" Type="http://schemas.openxmlformats.org/officeDocument/2006/relationships/image" Target="../media/image23.png"/><Relationship Id="rId5" Type="http://schemas.openxmlformats.org/officeDocument/2006/relationships/image" Target="../media/image30.jpeg"/><Relationship Id="rId15" Type="http://schemas.openxmlformats.org/officeDocument/2006/relationships/slide" Target="slide8.xml"/><Relationship Id="rId23" Type="http://schemas.openxmlformats.org/officeDocument/2006/relationships/image" Target="../media/image35.png"/><Relationship Id="rId10" Type="http://schemas.openxmlformats.org/officeDocument/2006/relationships/image" Target="../media/image12.png"/><Relationship Id="rId19" Type="http://schemas.openxmlformats.org/officeDocument/2006/relationships/image" Target="../media/image33.png"/><Relationship Id="rId4" Type="http://schemas.openxmlformats.org/officeDocument/2006/relationships/notesSlide" Target="../notesSlides/notesSlide3.xml"/><Relationship Id="rId9" Type="http://schemas.openxmlformats.org/officeDocument/2006/relationships/image" Target="../media/image13.png"/><Relationship Id="rId14" Type="http://schemas.microsoft.com/office/2007/relationships/hdphoto" Target="../media/hdphoto5.wdp"/><Relationship Id="rId22" Type="http://schemas.openxmlformats.org/officeDocument/2006/relationships/slide" Target="slide10.xml"/></Relationships>
</file>

<file path=ppt/slides/_rels/slide7.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30.jpeg"/><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microsoft.com/office/2007/relationships/hdphoto" Target="../media/hdphoto17.wdp"/><Relationship Id="rId5" Type="http://schemas.openxmlformats.org/officeDocument/2006/relationships/image" Target="../media/image36.png"/><Relationship Id="rId10" Type="http://schemas.openxmlformats.org/officeDocument/2006/relationships/image" Target="../media/image23.png"/><Relationship Id="rId4" Type="http://schemas.openxmlformats.org/officeDocument/2006/relationships/slide" Target="slide6.xml"/><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30.jpe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microsoft.com/office/2007/relationships/hdphoto" Target="../media/hdphoto17.wdp"/><Relationship Id="rId5" Type="http://schemas.openxmlformats.org/officeDocument/2006/relationships/image" Target="../media/image36.png"/><Relationship Id="rId10" Type="http://schemas.openxmlformats.org/officeDocument/2006/relationships/image" Target="../media/image23.png"/><Relationship Id="rId4" Type="http://schemas.openxmlformats.org/officeDocument/2006/relationships/slide" Target="slide6.xml"/><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microsoft.com/office/2007/relationships/hdphoto" Target="../media/hdphoto18.wdp"/><Relationship Id="rId13" Type="http://schemas.openxmlformats.org/officeDocument/2006/relationships/image" Target="../media/image23.png"/><Relationship Id="rId3" Type="http://schemas.openxmlformats.org/officeDocument/2006/relationships/image" Target="../media/image30.jpeg"/><Relationship Id="rId7" Type="http://schemas.openxmlformats.org/officeDocument/2006/relationships/image" Target="../media/image37.png"/><Relationship Id="rId12" Type="http://schemas.openxmlformats.org/officeDocument/2006/relationships/image" Target="../media/image340.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microsoft.com/office/2007/relationships/hdphoto" Target="../media/hdphoto17.wdp"/><Relationship Id="rId11" Type="http://schemas.openxmlformats.org/officeDocument/2006/relationships/image" Target="../media/image39.png"/><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22A899E-F732-49C7-974E-288A7F9C426A}"/>
              </a:ext>
            </a:extLst>
          </p:cNvPr>
          <p:cNvSpPr>
            <a:spLocks noGrp="1"/>
          </p:cNvSpPr>
          <p:nvPr>
            <p:ph type="title"/>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4099" name="Rectangle 3">
            <a:extLst>
              <a:ext uri="{FF2B5EF4-FFF2-40B4-BE49-F238E27FC236}">
                <a16:creationId xmlns:a16="http://schemas.microsoft.com/office/drawing/2014/main" id="{142ADDD6-ACD4-4895-A9F3-9D106EDB5FE8}"/>
              </a:ext>
            </a:extLst>
          </p:cNvPr>
          <p:cNvSpPr>
            <a:spLocks noGrp="1"/>
          </p:cNvSpPr>
          <p:nvPr>
            <p:ph type="body" idx="1"/>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pic>
        <p:nvPicPr>
          <p:cNvPr id="4100" name="Picture 4" descr="B8">
            <a:extLst>
              <a:ext uri="{FF2B5EF4-FFF2-40B4-BE49-F238E27FC236}">
                <a16:creationId xmlns:a16="http://schemas.microsoft.com/office/drawing/2014/main" id="{1A83E212-C043-4658-A29C-A64BC7074D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6">
            <a:extLst>
              <a:ext uri="{FF2B5EF4-FFF2-40B4-BE49-F238E27FC236}">
                <a16:creationId xmlns:a16="http://schemas.microsoft.com/office/drawing/2014/main" id="{0846D8D6-ED81-4F56-8DAC-2E8FC85A3ABA}"/>
              </a:ext>
            </a:extLst>
          </p:cNvPr>
          <p:cNvSpPr>
            <a:spLocks noChangeArrowheads="1"/>
          </p:cNvSpPr>
          <p:nvPr/>
        </p:nvSpPr>
        <p:spPr bwMode="auto">
          <a:xfrm>
            <a:off x="1748367" y="726017"/>
            <a:ext cx="8229600" cy="45720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a:solidFill>
                  <a:schemeClr val="accent6">
                    <a:lumMod val="50000"/>
                  </a:schemeClr>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400" b="1">
                <a:solidFill>
                  <a:schemeClr val="accent6">
                    <a:lumMod val="50000"/>
                  </a:schemeClr>
                </a:solidFill>
                <a:latin typeface="Times New Roman" panose="02020603050405020304" pitchFamily="18" charset="0"/>
                <a:cs typeface="Times New Roman" panose="02020603050405020304" pitchFamily="18" charset="0"/>
              </a:rPr>
              <a:t>TRƯỜNG TIỂU HỌC ĐÔ THỊ VIỆT HƯNG</a:t>
            </a:r>
          </a:p>
        </p:txBody>
      </p:sp>
      <p:pic>
        <p:nvPicPr>
          <p:cNvPr id="4102" name="Picture 7" descr="BAR_EL~1">
            <a:extLst>
              <a:ext uri="{FF2B5EF4-FFF2-40B4-BE49-F238E27FC236}">
                <a16:creationId xmlns:a16="http://schemas.microsoft.com/office/drawing/2014/main" id="{143C850F-424F-4A0B-8457-74F3BD432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011084" y="1392767"/>
            <a:ext cx="3886200" cy="5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4" descr="1018265obiutmb6vk">
            <a:extLst>
              <a:ext uri="{FF2B5EF4-FFF2-40B4-BE49-F238E27FC236}">
                <a16:creationId xmlns:a16="http://schemas.microsoft.com/office/drawing/2014/main" id="{6A4267AB-C1E8-44F5-A40D-7F516E851D0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33400" y="3600451"/>
            <a:ext cx="762000" cy="285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5" descr="1018265obiutmb6vk">
            <a:extLst>
              <a:ext uri="{FF2B5EF4-FFF2-40B4-BE49-F238E27FC236}">
                <a16:creationId xmlns:a16="http://schemas.microsoft.com/office/drawing/2014/main" id="{E1AE52F6-FF60-424D-8C71-BA2B6E88D4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477433" y="5039784"/>
            <a:ext cx="762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6" descr="Bauernbar">
            <a:extLst>
              <a:ext uri="{FF2B5EF4-FFF2-40B4-BE49-F238E27FC236}">
                <a16:creationId xmlns:a16="http://schemas.microsoft.com/office/drawing/2014/main" id="{05E9EBFE-5FE0-4BBC-AB00-23A7277B7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6784" y="3581400"/>
            <a:ext cx="4495800" cy="123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DD477B5F-D95F-4CBA-8D96-181E3CDCC1A3}"/>
              </a:ext>
            </a:extLst>
          </p:cNvPr>
          <p:cNvSpPr/>
          <p:nvPr/>
        </p:nvSpPr>
        <p:spPr>
          <a:xfrm>
            <a:off x="2096559" y="3241253"/>
            <a:ext cx="7715251" cy="292417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4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400" b="1">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4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4107" name="Hình ảnh 3">
            <a:extLst>
              <a:ext uri="{FF2B5EF4-FFF2-40B4-BE49-F238E27FC236}">
                <a16:creationId xmlns:a16="http://schemas.microsoft.com/office/drawing/2014/main" id="{3953716A-5B81-49EF-A8B8-5DCE40B011B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9184" y="524934"/>
            <a:ext cx="1310216" cy="13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ình chữ nhật 1">
            <a:extLst>
              <a:ext uri="{FF2B5EF4-FFF2-40B4-BE49-F238E27FC236}">
                <a16:creationId xmlns:a16="http://schemas.microsoft.com/office/drawing/2014/main" id="{72EC1933-48CA-4E8F-85C1-E9F521588E2F}"/>
              </a:ext>
            </a:extLst>
          </p:cNvPr>
          <p:cNvSpPr/>
          <p:nvPr/>
        </p:nvSpPr>
        <p:spPr>
          <a:xfrm>
            <a:off x="3558292" y="4952471"/>
            <a:ext cx="5075428" cy="1107996"/>
          </a:xfrm>
          <a:prstGeom prst="rect">
            <a:avLst/>
          </a:prstGeom>
          <a:noFill/>
        </p:spPr>
        <p:txBody>
          <a:bodyPr wrap="none" lIns="91440" tIns="45720" rIns="91440" bIns="45720">
            <a:spAutoFit/>
          </a:bodyPr>
          <a:lstStyle/>
          <a:p>
            <a:pPr algn="ctr">
              <a:defRPr/>
            </a:pPr>
            <a:r>
              <a:rPr lang="en-US" sz="66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TOÁN</a:t>
            </a:r>
            <a:endParaRPr lang="vi-VN" sz="66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C:\Users\ADMIN\Desktop\Dan cho chay tron\PoolnoFo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4112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ADMIN\Desktop\Tai nguyen thiet ke tro choi\Bảng gỗ\1a.png">
            <a:hlinkClick r:id="rId4" action="ppaction://hlinksldjump"/>
            <a:extLst>
              <a:ext uri="{FF2B5EF4-FFF2-40B4-BE49-F238E27FC236}">
                <a16:creationId xmlns:a16="http://schemas.microsoft.com/office/drawing/2014/main" id="{BADD8E29-27CF-4B6C-B85D-9D6E5CDD1CA8}"/>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0355" y1="92364" x2="30139" y2="77818"/>
                        <a14:foregroundMark x1="97372" y1="54545" x2="91654" y2="69091"/>
                      </a14:backgroundRemoval>
                    </a14:imgEffect>
                  </a14:imgLayer>
                </a14:imgProps>
              </a:ext>
              <a:ext uri="{28A0092B-C50C-407E-A947-70E740481C1C}">
                <a14:useLocalDpi xmlns:a14="http://schemas.microsoft.com/office/drawing/2010/main" val="0"/>
              </a:ext>
            </a:extLst>
          </a:blip>
          <a:srcRect/>
          <a:stretch>
            <a:fillRect/>
          </a:stretch>
        </p:blipFill>
        <p:spPr bwMode="auto">
          <a:xfrm>
            <a:off x="9994664" y="5969001"/>
            <a:ext cx="1892536" cy="8044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ình ảnh có liên quan">
            <a:extLst>
              <a:ext uri="{FF2B5EF4-FFF2-40B4-BE49-F238E27FC236}">
                <a16:creationId xmlns:a16="http://schemas.microsoft.com/office/drawing/2014/main" id="{FF296F2E-A9B3-4B6C-9905-FE6AA317749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711202" y="369083"/>
            <a:ext cx="8403770" cy="325948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C4780FF-62B2-489F-8506-9ED1BB24EA59}"/>
                  </a:ext>
                </a:extLst>
              </p:cNvPr>
              <p:cNvSpPr txBox="1"/>
              <p:nvPr/>
            </p:nvSpPr>
            <p:spPr>
              <a:xfrm>
                <a:off x="1524001" y="1126069"/>
                <a:ext cx="6836228" cy="1683602"/>
              </a:xfrm>
              <a:prstGeom prst="rect">
                <a:avLst/>
              </a:prstGeom>
              <a:noFill/>
            </p:spPr>
            <p:txBody>
              <a:bodyPr wrap="square" rtlCol="0">
                <a:spAutoFit/>
              </a:bodyPr>
              <a:lstStyle/>
              <a:p>
                <a:pPr marL="0" marR="0" lvl="0" indent="0" algn="ctr" defTabSz="1219170" rtl="0" eaLnBrk="1" fontAlgn="auto" latinLnBrk="0" hangingPunct="1">
                  <a:lnSpc>
                    <a:spcPct val="125000"/>
                  </a:lnSpc>
                  <a:spcBef>
                    <a:spcPts val="0"/>
                  </a:spcBef>
                  <a:spcAft>
                    <a:spcPts val="0"/>
                  </a:spcAft>
                  <a:buClrTx/>
                  <a:buSzTx/>
                  <a:buFont typeface="Arial"/>
                  <a:buNone/>
                  <a:tabLst/>
                  <a:defRPr/>
                </a:pPr>
                <a:r>
                  <a:rPr kumimoji="0" lang="en-US" sz="4400" b="1" i="0" u="none" strike="noStrike" kern="1200" cap="none" spc="0" normalizeH="0" baseline="0" noProof="0" dirty="0">
                    <a:ln>
                      <a:noFill/>
                    </a:ln>
                    <a:solidFill>
                      <a:prstClr val="white"/>
                    </a:solidFill>
                    <a:effectLst/>
                    <a:uLnTx/>
                    <a:uFillTx/>
                    <a:latin typeface="UTM Avo" panose="02040603050506020204" pitchFamily="18" charset="0"/>
                    <a:ea typeface="+mn-ea"/>
                    <a:sym typeface="Arial"/>
                  </a:rPr>
                  <a:t>CÂU </a:t>
                </a:r>
                <a:r>
                  <a:rPr kumimoji="0" lang="vi-VN" sz="4400" b="1" i="0" u="none" strike="noStrike" kern="1200" cap="none" spc="0" normalizeH="0" baseline="0" noProof="0" dirty="0">
                    <a:ln>
                      <a:noFill/>
                    </a:ln>
                    <a:solidFill>
                      <a:prstClr val="white"/>
                    </a:solidFill>
                    <a:effectLst/>
                    <a:uLnTx/>
                    <a:uFillTx/>
                    <a:latin typeface="UTM Avo" panose="02040603050506020204" pitchFamily="18" charset="0"/>
                    <a:ea typeface="+mn-ea"/>
                    <a:sym typeface="Arial"/>
                  </a:rPr>
                  <a:t>4</a:t>
                </a:r>
                <a:r>
                  <a:rPr kumimoji="0" lang="en-US" sz="4400" b="1" i="0" u="none" strike="noStrike" kern="1200" cap="none" spc="0" normalizeH="0" baseline="0" noProof="0" dirty="0">
                    <a:ln>
                      <a:noFill/>
                    </a:ln>
                    <a:solidFill>
                      <a:prstClr val="white"/>
                    </a:solidFill>
                    <a:effectLst/>
                    <a:uLnTx/>
                    <a:uFillTx/>
                    <a:latin typeface="UTM Avo" panose="02040603050506020204" pitchFamily="18" charset="0"/>
                    <a:ea typeface="+mn-ea"/>
                    <a:sym typeface="Arial"/>
                  </a:rPr>
                  <a:t> </a:t>
                </a:r>
              </a:p>
              <a:p>
                <a:pPr lvl="0" algn="ctr" defTabSz="1219170">
                  <a:lnSpc>
                    <a:spcPct val="125000"/>
                  </a:lnSpc>
                  <a:buClrTx/>
                </a:pPr>
                <a:r>
                  <a:rPr lang="en-US" sz="4400" kern="1200" dirty="0" err="1">
                    <a:solidFill>
                      <a:prstClr val="white"/>
                    </a:solidFill>
                    <a:latin typeface="UTM Avo" panose="02040603050506020204" pitchFamily="18" charset="0"/>
                    <a:ea typeface="+mn-ea"/>
                  </a:rPr>
                  <a:t>Tính</a:t>
                </a:r>
                <a:r>
                  <a:rPr lang="en-US" sz="4400" kern="1200" dirty="0">
                    <a:solidFill>
                      <a:prstClr val="white"/>
                    </a:solidFill>
                    <a:latin typeface="UTM Avo" panose="02040603050506020204" pitchFamily="18" charset="0"/>
                    <a:ea typeface="+mn-ea"/>
                  </a:rPr>
                  <a:t> </a:t>
                </a:r>
                <a:r>
                  <a:rPr lang="en-US" sz="4400" kern="1200" dirty="0" err="1">
                    <a:solidFill>
                      <a:prstClr val="white"/>
                    </a:solidFill>
                    <a:latin typeface="UTM Avo" panose="02040603050506020204" pitchFamily="18" charset="0"/>
                    <a:ea typeface="+mn-ea"/>
                  </a:rPr>
                  <a:t>nhẩm</a:t>
                </a:r>
                <a:r>
                  <a:rPr lang="en-US" sz="4400" kern="1200" dirty="0">
                    <a:solidFill>
                      <a:prstClr val="white"/>
                    </a:solidFill>
                    <a:latin typeface="UTM Avo" panose="02040603050506020204" pitchFamily="18" charset="0"/>
                    <a:ea typeface="+mn-ea"/>
                  </a:rPr>
                  <a:t> 61 </a:t>
                </a:r>
                <a14:m>
                  <m:oMath xmlns:m="http://schemas.openxmlformats.org/officeDocument/2006/math">
                    <m:r>
                      <a:rPr lang="en-US" sz="4400" i="1" kern="1200" dirty="0">
                        <a:solidFill>
                          <a:prstClr val="white"/>
                        </a:solidFill>
                        <a:latin typeface="Cambria Math" panose="02040503050406030204" pitchFamily="18" charset="0"/>
                      </a:rPr>
                      <m:t>−</m:t>
                    </m:r>
                  </m:oMath>
                </a14:m>
                <a:r>
                  <a:rPr lang="en-US" sz="4400" kern="1200" dirty="0">
                    <a:solidFill>
                      <a:prstClr val="white"/>
                    </a:solidFill>
                    <a:latin typeface="UTM Avo" panose="02040603050506020204" pitchFamily="18" charset="0"/>
                    <a:ea typeface="+mn-ea"/>
                  </a:rPr>
                  <a:t> 8 = ?</a:t>
                </a:r>
                <a:endParaRPr kumimoji="0" lang="en-US" sz="4400" b="0" i="0" u="none" strike="noStrike" kern="1200" cap="none" spc="0" normalizeH="0" baseline="0" noProof="0" dirty="0">
                  <a:ln>
                    <a:noFill/>
                  </a:ln>
                  <a:solidFill>
                    <a:prstClr val="white"/>
                  </a:solidFill>
                  <a:effectLst/>
                  <a:uLnTx/>
                  <a:uFillTx/>
                  <a:latin typeface="UTM Avo" panose="02040603050506020204" pitchFamily="18" charset="0"/>
                  <a:ea typeface="+mn-ea"/>
                  <a:sym typeface="Arial"/>
                </a:endParaRPr>
              </a:p>
            </p:txBody>
          </p:sp>
        </mc:Choice>
        <mc:Fallback xmlns="">
          <p:sp>
            <p:nvSpPr>
              <p:cNvPr id="11" name="TextBox 10">
                <a:extLst>
                  <a:ext uri="{FF2B5EF4-FFF2-40B4-BE49-F238E27FC236}">
                    <a16:creationId xmlns:a16="http://schemas.microsoft.com/office/drawing/2014/main" id="{0C4780FF-62B2-489F-8506-9ED1BB24EA59}"/>
                  </a:ext>
                </a:extLst>
              </p:cNvPr>
              <p:cNvSpPr txBox="1">
                <a:spLocks noRot="1" noChangeAspect="1" noMove="1" noResize="1" noEditPoints="1" noAdjustHandles="1" noChangeArrowheads="1" noChangeShapeType="1" noTextEdit="1"/>
              </p:cNvSpPr>
              <p:nvPr/>
            </p:nvSpPr>
            <p:spPr>
              <a:xfrm>
                <a:off x="1524001" y="1126069"/>
                <a:ext cx="6836228" cy="1683602"/>
              </a:xfrm>
              <a:prstGeom prst="rect">
                <a:avLst/>
              </a:prstGeom>
              <a:blipFill>
                <a:blip r:embed="rId10"/>
                <a:stretch>
                  <a:fillRect t="-2899" b="-16667"/>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88748670-0968-4450-A171-720D78C3845B}"/>
              </a:ext>
            </a:extLst>
          </p:cNvPr>
          <p:cNvPicPr>
            <a:picLocks noChangeAspect="1"/>
          </p:cNvPicPr>
          <p:nvPr/>
        </p:nvPicPr>
        <p:blipFill rotWithShape="1">
          <a:blip r:embed="rId11">
            <a:extLst>
              <a:ext uri="{28A0092B-C50C-407E-A947-70E740481C1C}">
                <a14:useLocalDpi xmlns:a14="http://schemas.microsoft.com/office/drawing/2010/main" val="0"/>
              </a:ext>
            </a:extLst>
          </a:blip>
          <a:srcRect t="26889" b="33111"/>
          <a:stretch/>
        </p:blipFill>
        <p:spPr>
          <a:xfrm>
            <a:off x="914400" y="3961357"/>
            <a:ext cx="7953829" cy="1321843"/>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1F171FE-C446-4215-8F2A-91F3505C38EA}"/>
                  </a:ext>
                </a:extLst>
              </p:cNvPr>
              <p:cNvSpPr txBox="1"/>
              <p:nvPr/>
            </p:nvSpPr>
            <p:spPr>
              <a:xfrm>
                <a:off x="2656114" y="4111237"/>
                <a:ext cx="4615544" cy="1015663"/>
              </a:xfrm>
              <a:prstGeom prst="rect">
                <a:avLst/>
              </a:prstGeom>
              <a:noFill/>
            </p:spPr>
            <p:txBody>
              <a:bodyPr wrap="square" rtlCol="0">
                <a:spAutoFit/>
              </a:bodyPr>
              <a:lstStyle/>
              <a:p>
                <a:pPr lvl="0" defTabSz="1219170">
                  <a:buClrTx/>
                </a:pPr>
                <a:r>
                  <a:rPr lang="en-US" sz="6000" b="1" kern="1200" dirty="0">
                    <a:solidFill>
                      <a:prstClr val="white"/>
                    </a:solidFill>
                    <a:latin typeface="UTM Avo" panose="02040603050506020204" pitchFamily="18" charset="0"/>
                    <a:ea typeface="+mn-ea"/>
                  </a:rPr>
                  <a:t>61 </a:t>
                </a:r>
                <a14:m>
                  <m:oMath xmlns:m="http://schemas.openxmlformats.org/officeDocument/2006/math">
                    <m:r>
                      <a:rPr lang="en-US" sz="6000" i="1" kern="1200" dirty="0">
                        <a:solidFill>
                          <a:prstClr val="white"/>
                        </a:solidFill>
                        <a:latin typeface="Cambria Math" panose="02040503050406030204" pitchFamily="18" charset="0"/>
                      </a:rPr>
                      <m:t>−</m:t>
                    </m:r>
                  </m:oMath>
                </a14:m>
                <a:r>
                  <a:rPr lang="en-US" sz="6000" b="1" kern="1200" dirty="0">
                    <a:solidFill>
                      <a:prstClr val="white"/>
                    </a:solidFill>
                    <a:latin typeface="UTM Avo" panose="02040603050506020204" pitchFamily="18" charset="0"/>
                    <a:ea typeface="+mn-ea"/>
                  </a:rPr>
                  <a:t> 8 </a:t>
                </a:r>
                <a:r>
                  <a:rPr lang="en-US" sz="6000" kern="1200" dirty="0">
                    <a:solidFill>
                      <a:prstClr val="white"/>
                    </a:solidFill>
                    <a:latin typeface="UTM Avo" panose="02040603050506020204" pitchFamily="18" charset="0"/>
                    <a:ea typeface="+mn-ea"/>
                  </a:rPr>
                  <a:t>=</a:t>
                </a:r>
                <a:r>
                  <a:rPr lang="en-US" sz="6000" b="1" kern="1200" dirty="0">
                    <a:solidFill>
                      <a:prstClr val="white"/>
                    </a:solidFill>
                    <a:latin typeface="UTM Avo" panose="02040603050506020204" pitchFamily="18" charset="0"/>
                    <a:ea typeface="+mn-ea"/>
                  </a:rPr>
                  <a:t> 53</a:t>
                </a:r>
                <a:endParaRPr kumimoji="0" lang="en-US" sz="6000" b="0" i="0" u="none" strike="noStrike" kern="1200" cap="none" spc="0" normalizeH="0" baseline="0" noProof="0" dirty="0">
                  <a:ln>
                    <a:noFill/>
                  </a:ln>
                  <a:solidFill>
                    <a:prstClr val="white"/>
                  </a:solidFill>
                  <a:effectLst/>
                  <a:uLnTx/>
                  <a:uFillTx/>
                  <a:latin typeface="UTM Avo" panose="02040603050506020204" pitchFamily="18" charset="0"/>
                  <a:ea typeface="+mn-ea"/>
                  <a:sym typeface="Arial"/>
                </a:endParaRPr>
              </a:p>
            </p:txBody>
          </p:sp>
        </mc:Choice>
        <mc:Fallback xmlns="">
          <p:sp>
            <p:nvSpPr>
              <p:cNvPr id="13" name="TextBox 12">
                <a:extLst>
                  <a:ext uri="{FF2B5EF4-FFF2-40B4-BE49-F238E27FC236}">
                    <a16:creationId xmlns:a16="http://schemas.microsoft.com/office/drawing/2014/main" id="{F1F171FE-C446-4215-8F2A-91F3505C38EA}"/>
                  </a:ext>
                </a:extLst>
              </p:cNvPr>
              <p:cNvSpPr txBox="1">
                <a:spLocks noRot="1" noChangeAspect="1" noMove="1" noResize="1" noEditPoints="1" noAdjustHandles="1" noChangeArrowheads="1" noChangeShapeType="1" noTextEdit="1"/>
              </p:cNvSpPr>
              <p:nvPr/>
            </p:nvSpPr>
            <p:spPr>
              <a:xfrm>
                <a:off x="2656114" y="4111237"/>
                <a:ext cx="4615544" cy="1015663"/>
              </a:xfrm>
              <a:prstGeom prst="rect">
                <a:avLst/>
              </a:prstGeom>
              <a:blipFill>
                <a:blip r:embed="rId12"/>
                <a:stretch>
                  <a:fillRect l="-8058" t="-19162" r="-5416" b="-39521"/>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0C168722-3EBE-77E2-700F-33BD4E0A8B20}"/>
              </a:ext>
            </a:extLst>
          </p:cNvPr>
          <p:cNvPicPr>
            <a:picLocks noChangeAspect="1"/>
          </p:cNvPicPr>
          <p:nvPr/>
        </p:nvPicPr>
        <p:blipFill>
          <a:blip r:embed="rId13"/>
          <a:stretch>
            <a:fillRect/>
          </a:stretch>
        </p:blipFill>
        <p:spPr>
          <a:xfrm>
            <a:off x="-11721" y="0"/>
            <a:ext cx="714902" cy="797169"/>
          </a:xfrm>
          <a:prstGeom prst="rect">
            <a:avLst/>
          </a:prstGeom>
          <a:solidFill>
            <a:schemeClr val="bg1"/>
          </a:solidFill>
        </p:spPr>
      </p:pic>
    </p:spTree>
    <p:extLst>
      <p:ext uri="{BB962C8B-B14F-4D97-AF65-F5344CB8AC3E}">
        <p14:creationId xmlns:p14="http://schemas.microsoft.com/office/powerpoint/2010/main" val="232113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a:stretch>
        </a:blipFill>
        <a:effectLst/>
      </p:bgPr>
    </p:bg>
    <p:spTree>
      <p:nvGrpSpPr>
        <p:cNvPr id="1" name="Shape 105"/>
        <p:cNvGrpSpPr/>
        <p:nvPr/>
      </p:nvGrpSpPr>
      <p:grpSpPr>
        <a:xfrm>
          <a:off x="0" y="0"/>
          <a:ext cx="0" cy="0"/>
          <a:chOff x="0" y="0"/>
          <a:chExt cx="0" cy="0"/>
        </a:xfrm>
      </p:grpSpPr>
      <p:grpSp>
        <p:nvGrpSpPr>
          <p:cNvPr id="2" name="Group 1">
            <a:extLst>
              <a:ext uri="{FF2B5EF4-FFF2-40B4-BE49-F238E27FC236}">
                <a16:creationId xmlns:a16="http://schemas.microsoft.com/office/drawing/2014/main" id="{DE2331B7-E228-6C8B-01B5-F75DB1FA7400}"/>
              </a:ext>
            </a:extLst>
          </p:cNvPr>
          <p:cNvGrpSpPr/>
          <p:nvPr/>
        </p:nvGrpSpPr>
        <p:grpSpPr>
          <a:xfrm>
            <a:off x="4727728" y="2649530"/>
            <a:ext cx="2736543" cy="1558939"/>
            <a:chOff x="309542" y="967667"/>
            <a:chExt cx="2878585" cy="1558939"/>
          </a:xfrm>
        </p:grpSpPr>
        <p:pic>
          <p:nvPicPr>
            <p:cNvPr id="3" name="Picture 2">
              <a:hlinkClick r:id="rId4"/>
              <a:extLst>
                <a:ext uri="{FF2B5EF4-FFF2-40B4-BE49-F238E27FC236}">
                  <a16:creationId xmlns:a16="http://schemas.microsoft.com/office/drawing/2014/main" id="{62648181-2207-A8AA-C151-9A8273A99C9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339D0047-C0BC-E1E9-3B9F-61B5BC8C41E2}"/>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a:stretch>
        </a:blipFill>
        <a:effectLst/>
      </p:bgPr>
    </p:bg>
    <p:spTree>
      <p:nvGrpSpPr>
        <p:cNvPr id="1" name="Shape 109"/>
        <p:cNvGrpSpPr/>
        <p:nvPr/>
      </p:nvGrpSpPr>
      <p:grpSpPr>
        <a:xfrm>
          <a:off x="0" y="0"/>
          <a:ext cx="0" cy="0"/>
          <a:chOff x="0" y="0"/>
          <a:chExt cx="0" cy="0"/>
        </a:xfrm>
      </p:grpSpPr>
      <p:sp>
        <p:nvSpPr>
          <p:cNvPr id="2" name="Rectangle: Rounded Corners 1">
            <a:hlinkClick r:id="rId4"/>
            <a:extLst>
              <a:ext uri="{FF2B5EF4-FFF2-40B4-BE49-F238E27FC236}">
                <a16:creationId xmlns:a16="http://schemas.microsoft.com/office/drawing/2014/main" id="{D21213E1-14BD-447B-925D-D939B251A65D}"/>
              </a:ext>
            </a:extLst>
          </p:cNvPr>
          <p:cNvSpPr/>
          <p:nvPr/>
        </p:nvSpPr>
        <p:spPr>
          <a:xfrm>
            <a:off x="616322" y="1188701"/>
            <a:ext cx="803313" cy="474999"/>
          </a:xfrm>
          <a:prstGeom prst="roundRect">
            <a:avLst>
              <a:gd name="adj" fmla="val 22233"/>
            </a:avLst>
          </a:prstGeom>
          <a:solidFill>
            <a:schemeClr val="accent2"/>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800" b="1" dirty="0">
                <a:latin typeface="UTM Avo" panose="02040603050506020204" pitchFamily="18" charset="0"/>
              </a:rPr>
              <a:t>0</a:t>
            </a:r>
            <a:r>
              <a:rPr lang="vi-VN" sz="2800" b="1" dirty="0">
                <a:latin typeface="UTM Avo" panose="02040603050506020204" pitchFamily="18" charset="0"/>
              </a:rPr>
              <a:t>4</a:t>
            </a:r>
            <a:endParaRPr lang="en-US" sz="2800" b="1" dirty="0">
              <a:latin typeface="UTM Avo" panose="02040603050506020204" pitchFamily="18" charset="0"/>
            </a:endParaRPr>
          </a:p>
        </p:txBody>
      </p:sp>
      <p:sp>
        <p:nvSpPr>
          <p:cNvPr id="3" name="TextBox 2">
            <a:extLst>
              <a:ext uri="{FF2B5EF4-FFF2-40B4-BE49-F238E27FC236}">
                <a16:creationId xmlns:a16="http://schemas.microsoft.com/office/drawing/2014/main" id="{20F0C8B2-E894-47A0-BD9C-AE32EA0F993B}"/>
              </a:ext>
            </a:extLst>
          </p:cNvPr>
          <p:cNvSpPr txBox="1"/>
          <p:nvPr/>
        </p:nvSpPr>
        <p:spPr>
          <a:xfrm>
            <a:off x="1724636" y="877424"/>
            <a:ext cx="9201272" cy="1815882"/>
          </a:xfrm>
          <a:prstGeom prst="rect">
            <a:avLst/>
          </a:prstGeom>
          <a:noFill/>
        </p:spPr>
        <p:txBody>
          <a:bodyPr wrap="square" rtlCol="0">
            <a:spAutoFit/>
          </a:bodyPr>
          <a:lstStyle/>
          <a:p>
            <a:pPr algn="just"/>
            <a:r>
              <a:rPr lang="vi-VN" sz="2800" dirty="0">
                <a:latin typeface="UTM Avo" panose="02040603050506020204" pitchFamily="18" charset="0"/>
              </a:rPr>
              <a:t>Ngày thứ nhất đội công nhân làm được 475 m đường, ngày thứ hai đội công nhân làm được nhiều hơn ngày thứ nhất 125 m đường. Hỏi ngày thứ hai đội công nhân đó làm được bao nhiêu mét đường?</a:t>
            </a:r>
          </a:p>
        </p:txBody>
      </p:sp>
      <p:pic>
        <p:nvPicPr>
          <p:cNvPr id="12" name="Hình ảnh 7">
            <a:extLst>
              <a:ext uri="{FF2B5EF4-FFF2-40B4-BE49-F238E27FC236}">
                <a16:creationId xmlns:a16="http://schemas.microsoft.com/office/drawing/2014/main" id="{64003C0B-4F09-4C51-8713-E368712DF3EB}"/>
              </a:ext>
            </a:extLst>
          </p:cNvPr>
          <p:cNvPicPr>
            <a:picLocks noChangeAspect="1"/>
          </p:cNvPicPr>
          <p:nvPr/>
        </p:nvPicPr>
        <p:blipFill>
          <a:blip r:embed="rId5"/>
          <a:stretch>
            <a:fillRect/>
          </a:stretch>
        </p:blipFill>
        <p:spPr>
          <a:xfrm>
            <a:off x="1862261" y="2785978"/>
            <a:ext cx="5312262" cy="3777296"/>
          </a:xfrm>
          <a:prstGeom prst="rect">
            <a:avLst/>
          </a:prstGeom>
        </p:spPr>
      </p:pic>
    </p:spTree>
    <p:extLst>
      <p:ext uri="{BB962C8B-B14F-4D97-AF65-F5344CB8AC3E}">
        <p14:creationId xmlns:p14="http://schemas.microsoft.com/office/powerpoint/2010/main" val="383792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a:stretch>
        </a:blipFill>
        <a:effectLst/>
      </p:bgPr>
    </p:bg>
    <p:spTree>
      <p:nvGrpSpPr>
        <p:cNvPr id="1" name="Shape 109"/>
        <p:cNvGrpSpPr/>
        <p:nvPr/>
      </p:nvGrpSpPr>
      <p:grpSpPr>
        <a:xfrm>
          <a:off x="0" y="0"/>
          <a:ext cx="0" cy="0"/>
          <a:chOff x="0" y="0"/>
          <a:chExt cx="0" cy="0"/>
        </a:xfrm>
      </p:grpSpPr>
      <p:sp>
        <p:nvSpPr>
          <p:cNvPr id="12" name="Hộp Văn bản 7">
            <a:extLst>
              <a:ext uri="{FF2B5EF4-FFF2-40B4-BE49-F238E27FC236}">
                <a16:creationId xmlns:a16="http://schemas.microsoft.com/office/drawing/2014/main" id="{953F7267-922F-4D3A-88D3-E410F5A30631}"/>
              </a:ext>
            </a:extLst>
          </p:cNvPr>
          <p:cNvSpPr txBox="1"/>
          <p:nvPr/>
        </p:nvSpPr>
        <p:spPr>
          <a:xfrm>
            <a:off x="667405" y="1648808"/>
            <a:ext cx="4514195" cy="2783839"/>
          </a:xfrm>
          <a:prstGeom prst="rect">
            <a:avLst/>
          </a:prstGeom>
          <a:noFill/>
        </p:spPr>
        <p:txBody>
          <a:bodyPr wrap="square" rtlCol="0">
            <a:spAutoFit/>
          </a:bodyPr>
          <a:lstStyle/>
          <a:p>
            <a:pPr>
              <a:lnSpc>
                <a:spcPct val="150000"/>
              </a:lnSpc>
            </a:pPr>
            <a:r>
              <a:rPr lang="en-US" sz="2400" b="1" u="sng" dirty="0" err="1">
                <a:solidFill>
                  <a:schemeClr val="tx1"/>
                </a:solidFill>
                <a:latin typeface="UTM Avo" panose="02040603050506020204" pitchFamily="18" charset="0"/>
                <a:cs typeface="Arial" panose="020B0604020202020204" pitchFamily="34" charset="0"/>
              </a:rPr>
              <a:t>Tóm</a:t>
            </a:r>
            <a:r>
              <a:rPr lang="en-US" sz="2400" b="1" u="sng" dirty="0">
                <a:solidFill>
                  <a:schemeClr val="tx1"/>
                </a:solidFill>
                <a:latin typeface="UTM Avo" panose="02040603050506020204" pitchFamily="18" charset="0"/>
                <a:cs typeface="Arial" panose="020B0604020202020204" pitchFamily="34" charset="0"/>
              </a:rPr>
              <a:t> </a:t>
            </a:r>
            <a:r>
              <a:rPr lang="en-US" sz="2400" b="1" u="sng" dirty="0" err="1">
                <a:solidFill>
                  <a:schemeClr val="tx1"/>
                </a:solidFill>
                <a:latin typeface="UTM Avo" panose="02040603050506020204" pitchFamily="18" charset="0"/>
                <a:cs typeface="Arial" panose="020B0604020202020204" pitchFamily="34" charset="0"/>
              </a:rPr>
              <a:t>tắt</a:t>
            </a:r>
            <a:r>
              <a:rPr lang="en-US" sz="2400" b="1" u="sng" dirty="0">
                <a:solidFill>
                  <a:schemeClr val="tx1"/>
                </a:solidFill>
                <a:latin typeface="UTM Avo" panose="02040603050506020204" pitchFamily="18" charset="0"/>
                <a:cs typeface="Arial" panose="020B0604020202020204" pitchFamily="34" charset="0"/>
              </a:rPr>
              <a:t>:</a:t>
            </a:r>
          </a:p>
          <a:p>
            <a:pPr>
              <a:lnSpc>
                <a:spcPct val="150000"/>
              </a:lnSpc>
            </a:pPr>
            <a:r>
              <a:rPr lang="vi-VN" sz="2400" dirty="0">
                <a:solidFill>
                  <a:schemeClr val="tx1"/>
                </a:solidFill>
                <a:latin typeface="UTM Avo" panose="02040603050506020204" pitchFamily="18" charset="0"/>
                <a:cs typeface="Arial" panose="020B0604020202020204" pitchFamily="34" charset="0"/>
              </a:rPr>
              <a:t>Ngày thứ nhất: 457 m đường.</a:t>
            </a:r>
          </a:p>
          <a:p>
            <a:pPr>
              <a:lnSpc>
                <a:spcPct val="150000"/>
              </a:lnSpc>
            </a:pPr>
            <a:r>
              <a:rPr lang="vi-VN" sz="2400" dirty="0">
                <a:solidFill>
                  <a:schemeClr val="tx1"/>
                </a:solidFill>
                <a:latin typeface="UTM Avo" panose="02040603050506020204" pitchFamily="18" charset="0"/>
                <a:cs typeface="Arial" panose="020B0604020202020204" pitchFamily="34" charset="0"/>
              </a:rPr>
              <a:t>Ngày thứ hai: nhiều hơn ngày thứ nhất 125 m đường.</a:t>
            </a:r>
          </a:p>
          <a:p>
            <a:pPr>
              <a:lnSpc>
                <a:spcPct val="150000"/>
              </a:lnSpc>
            </a:pPr>
            <a:r>
              <a:rPr lang="vi-VN" sz="2400" dirty="0">
                <a:solidFill>
                  <a:schemeClr val="tx1"/>
                </a:solidFill>
                <a:latin typeface="UTM Avo" panose="02040603050506020204" pitchFamily="18" charset="0"/>
                <a:cs typeface="Arial" panose="020B0604020202020204" pitchFamily="34" charset="0"/>
              </a:rPr>
              <a:t>Ngày thứ hai</a:t>
            </a:r>
            <a:r>
              <a:rPr lang="vi-VN" sz="2400">
                <a:solidFill>
                  <a:schemeClr val="tx1"/>
                </a:solidFill>
                <a:latin typeface="UTM Avo" panose="02040603050506020204" pitchFamily="18" charset="0"/>
                <a:cs typeface="Arial" panose="020B0604020202020204" pitchFamily="34" charset="0"/>
              </a:rPr>
              <a:t>: </a:t>
            </a:r>
            <a:r>
              <a:rPr lang="en-US" sz="2400">
                <a:solidFill>
                  <a:schemeClr val="tx1"/>
                </a:solidFill>
                <a:latin typeface="UTM Avo" panose="02040603050506020204" pitchFamily="18" charset="0"/>
                <a:cs typeface="Arial" panose="020B0604020202020204" pitchFamily="34" charset="0"/>
              </a:rPr>
              <a:t>?</a:t>
            </a:r>
            <a:r>
              <a:rPr lang="vi-VN" sz="2400">
                <a:solidFill>
                  <a:schemeClr val="tx1"/>
                </a:solidFill>
                <a:latin typeface="UTM Avo" panose="02040603050506020204" pitchFamily="18" charset="0"/>
                <a:cs typeface="Arial" panose="020B0604020202020204" pitchFamily="34" charset="0"/>
              </a:rPr>
              <a:t> </a:t>
            </a:r>
            <a:r>
              <a:rPr lang="vi-VN" sz="2400" dirty="0">
                <a:solidFill>
                  <a:schemeClr val="tx1"/>
                </a:solidFill>
                <a:latin typeface="UTM Avo" panose="02040603050506020204" pitchFamily="18" charset="0"/>
                <a:cs typeface="Arial" panose="020B0604020202020204" pitchFamily="34" charset="0"/>
              </a:rPr>
              <a:t>m đường</a:t>
            </a:r>
          </a:p>
        </p:txBody>
      </p:sp>
      <p:sp>
        <p:nvSpPr>
          <p:cNvPr id="13" name="Hộp Văn bản 8">
            <a:extLst>
              <a:ext uri="{FF2B5EF4-FFF2-40B4-BE49-F238E27FC236}">
                <a16:creationId xmlns:a16="http://schemas.microsoft.com/office/drawing/2014/main" id="{68C4413E-AB54-45F7-B91A-47A044F6AD67}"/>
              </a:ext>
            </a:extLst>
          </p:cNvPr>
          <p:cNvSpPr txBox="1"/>
          <p:nvPr/>
        </p:nvSpPr>
        <p:spPr>
          <a:xfrm>
            <a:off x="8010554" y="1765595"/>
            <a:ext cx="1484702" cy="461665"/>
          </a:xfrm>
          <a:prstGeom prst="rect">
            <a:avLst/>
          </a:prstGeom>
          <a:noFill/>
        </p:spPr>
        <p:txBody>
          <a:bodyPr wrap="none" rtlCol="0">
            <a:spAutoFit/>
          </a:bodyPr>
          <a:lstStyle/>
          <a:p>
            <a:r>
              <a:rPr lang="en-US" sz="2400" b="1" u="sng" dirty="0" err="1">
                <a:solidFill>
                  <a:schemeClr val="tx1"/>
                </a:solidFill>
                <a:latin typeface="UTM Avo" panose="02040603050506020204" pitchFamily="18" charset="0"/>
                <a:cs typeface="Arial" panose="020B0604020202020204" pitchFamily="34" charset="0"/>
              </a:rPr>
              <a:t>Bài</a:t>
            </a:r>
            <a:r>
              <a:rPr lang="en-US" sz="2400" b="1" u="sng" dirty="0">
                <a:solidFill>
                  <a:schemeClr val="tx1"/>
                </a:solidFill>
                <a:latin typeface="UTM Avo" panose="02040603050506020204" pitchFamily="18" charset="0"/>
                <a:cs typeface="Arial" panose="020B0604020202020204" pitchFamily="34" charset="0"/>
              </a:rPr>
              <a:t> </a:t>
            </a:r>
            <a:r>
              <a:rPr lang="en-US" sz="2400" b="1" u="sng" dirty="0" err="1">
                <a:solidFill>
                  <a:schemeClr val="tx1"/>
                </a:solidFill>
                <a:latin typeface="UTM Avo" panose="02040603050506020204" pitchFamily="18" charset="0"/>
                <a:cs typeface="Arial" panose="020B0604020202020204" pitchFamily="34" charset="0"/>
              </a:rPr>
              <a:t>giải</a:t>
            </a:r>
            <a:r>
              <a:rPr lang="en-US" sz="2400" b="1" u="sng" dirty="0">
                <a:solidFill>
                  <a:schemeClr val="tx1"/>
                </a:solidFill>
                <a:latin typeface="UTM Avo" panose="02040603050506020204" pitchFamily="18" charset="0"/>
                <a:cs typeface="Arial" panose="020B0604020202020204" pitchFamily="34" charset="0"/>
              </a:rPr>
              <a:t>:</a:t>
            </a:r>
          </a:p>
        </p:txBody>
      </p:sp>
      <p:sp>
        <p:nvSpPr>
          <p:cNvPr id="14" name="Hộp Văn bản 9">
            <a:extLst>
              <a:ext uri="{FF2B5EF4-FFF2-40B4-BE49-F238E27FC236}">
                <a16:creationId xmlns:a16="http://schemas.microsoft.com/office/drawing/2014/main" id="{7FA2F17D-BA40-4F69-957C-74DD509E54E4}"/>
              </a:ext>
            </a:extLst>
          </p:cNvPr>
          <p:cNvSpPr txBox="1"/>
          <p:nvPr/>
        </p:nvSpPr>
        <p:spPr>
          <a:xfrm>
            <a:off x="5715016" y="2189137"/>
            <a:ext cx="5675753" cy="2229841"/>
          </a:xfrm>
          <a:prstGeom prst="rect">
            <a:avLst/>
          </a:prstGeom>
          <a:noFill/>
        </p:spPr>
        <p:txBody>
          <a:bodyPr wrap="square" rtlCol="0">
            <a:spAutoFit/>
          </a:bodyPr>
          <a:lstStyle/>
          <a:p>
            <a:pPr>
              <a:lnSpc>
                <a:spcPct val="150000"/>
              </a:lnSpc>
            </a:pPr>
            <a:r>
              <a:rPr lang="vi-VN" sz="2400" dirty="0">
                <a:solidFill>
                  <a:schemeClr val="tx1"/>
                </a:solidFill>
                <a:latin typeface="UTM Avo" panose="02040603050506020204" pitchFamily="18" charset="0"/>
                <a:cs typeface="Arial" panose="020B0604020202020204" pitchFamily="34" charset="0"/>
              </a:rPr>
              <a:t>Ngày thứ hai đội công nhân đó làm được số mét đường là: </a:t>
            </a:r>
          </a:p>
          <a:p>
            <a:pPr>
              <a:lnSpc>
                <a:spcPct val="150000"/>
              </a:lnSpc>
            </a:pPr>
            <a:r>
              <a:rPr lang="en-US" sz="2400">
                <a:solidFill>
                  <a:schemeClr val="tx1"/>
                </a:solidFill>
                <a:latin typeface="UTM Avo" panose="02040603050506020204" pitchFamily="18" charset="0"/>
                <a:cs typeface="Arial" panose="020B0604020202020204" pitchFamily="34" charset="0"/>
              </a:rPr>
              <a:t>               </a:t>
            </a:r>
            <a:r>
              <a:rPr lang="vi-VN" sz="2400">
                <a:solidFill>
                  <a:schemeClr val="tx1"/>
                </a:solidFill>
                <a:latin typeface="UTM Avo" panose="02040603050506020204" pitchFamily="18" charset="0"/>
                <a:cs typeface="Arial" panose="020B0604020202020204" pitchFamily="34" charset="0"/>
              </a:rPr>
              <a:t>457 </a:t>
            </a:r>
            <a:r>
              <a:rPr lang="vi-VN" sz="2400" dirty="0">
                <a:solidFill>
                  <a:schemeClr val="tx1"/>
                </a:solidFill>
                <a:latin typeface="UTM Avo" panose="02040603050506020204" pitchFamily="18" charset="0"/>
                <a:cs typeface="Arial" panose="020B0604020202020204" pitchFamily="34" charset="0"/>
              </a:rPr>
              <a:t>+ 125 = 582 (m)</a:t>
            </a:r>
          </a:p>
          <a:p>
            <a:pPr>
              <a:lnSpc>
                <a:spcPct val="150000"/>
              </a:lnSpc>
            </a:pPr>
            <a:r>
              <a:rPr lang="en-US" sz="2400">
                <a:solidFill>
                  <a:schemeClr val="tx1"/>
                </a:solidFill>
                <a:latin typeface="UTM Avo" panose="02040603050506020204" pitchFamily="18" charset="0"/>
                <a:cs typeface="Arial" panose="020B0604020202020204" pitchFamily="34" charset="0"/>
              </a:rPr>
              <a:t>                 </a:t>
            </a:r>
            <a:r>
              <a:rPr lang="vi-VN" sz="2400">
                <a:solidFill>
                  <a:schemeClr val="tx1"/>
                </a:solidFill>
                <a:latin typeface="UTM Avo" panose="02040603050506020204" pitchFamily="18" charset="0"/>
                <a:cs typeface="Arial" panose="020B0604020202020204" pitchFamily="34" charset="0"/>
              </a:rPr>
              <a:t>Đáp </a:t>
            </a:r>
            <a:r>
              <a:rPr lang="vi-VN" sz="2400" dirty="0">
                <a:solidFill>
                  <a:schemeClr val="tx1"/>
                </a:solidFill>
                <a:latin typeface="UTM Avo" panose="02040603050506020204" pitchFamily="18" charset="0"/>
                <a:cs typeface="Arial" panose="020B0604020202020204" pitchFamily="34" charset="0"/>
              </a:rPr>
              <a:t>số: 582 mét.</a:t>
            </a:r>
          </a:p>
        </p:txBody>
      </p:sp>
      <p:sp>
        <p:nvSpPr>
          <p:cNvPr id="5" name="Rectangle: Rounded Corners 4">
            <a:hlinkClick r:id="rId4"/>
            <a:extLst>
              <a:ext uri="{FF2B5EF4-FFF2-40B4-BE49-F238E27FC236}">
                <a16:creationId xmlns:a16="http://schemas.microsoft.com/office/drawing/2014/main" id="{E6746050-A504-4DF4-A4FA-251169EF42EC}"/>
              </a:ext>
            </a:extLst>
          </p:cNvPr>
          <p:cNvSpPr/>
          <p:nvPr/>
        </p:nvSpPr>
        <p:spPr>
          <a:xfrm>
            <a:off x="616322" y="1005821"/>
            <a:ext cx="803313" cy="474999"/>
          </a:xfrm>
          <a:prstGeom prst="roundRect">
            <a:avLst>
              <a:gd name="adj" fmla="val 22233"/>
            </a:avLst>
          </a:prstGeom>
          <a:solidFill>
            <a:schemeClr val="accent2"/>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800" b="1" dirty="0">
                <a:latin typeface="UTM Avo" panose="02040603050506020204" pitchFamily="18" charset="0"/>
              </a:rPr>
              <a:t>0</a:t>
            </a:r>
            <a:r>
              <a:rPr lang="vi-VN" sz="2800" b="1" dirty="0">
                <a:latin typeface="UTM Avo" panose="02040603050506020204" pitchFamily="18" charset="0"/>
              </a:rPr>
              <a:t>4</a:t>
            </a:r>
            <a:endParaRPr lang="en-US" sz="2800" b="1" dirty="0">
              <a:latin typeface="UTM Avo" panose="02040603050506020204" pitchFamily="18" charset="0"/>
            </a:endParaRPr>
          </a:p>
        </p:txBody>
      </p:sp>
      <p:cxnSp>
        <p:nvCxnSpPr>
          <p:cNvPr id="3" name="Straight Connector 2">
            <a:extLst>
              <a:ext uri="{FF2B5EF4-FFF2-40B4-BE49-F238E27FC236}">
                <a16:creationId xmlns:a16="http://schemas.microsoft.com/office/drawing/2014/main" id="{9F2E5B5C-C14B-412C-A46B-115232489A49}"/>
              </a:ext>
            </a:extLst>
          </p:cNvPr>
          <p:cNvCxnSpPr>
            <a:cxnSpLocks/>
          </p:cNvCxnSpPr>
          <p:nvPr/>
        </p:nvCxnSpPr>
        <p:spPr>
          <a:xfrm>
            <a:off x="5440680" y="1765595"/>
            <a:ext cx="0" cy="358364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737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a:stretch>
        </a:blipFill>
        <a:effectLst/>
      </p:bgPr>
    </p:bg>
    <p:spTree>
      <p:nvGrpSpPr>
        <p:cNvPr id="1" name="Shape 113"/>
        <p:cNvGrpSpPr/>
        <p:nvPr/>
      </p:nvGrpSpPr>
      <p:grpSpPr>
        <a:xfrm>
          <a:off x="0" y="0"/>
          <a:ext cx="0" cy="0"/>
          <a:chOff x="0" y="0"/>
          <a:chExt cx="0" cy="0"/>
        </a:xfrm>
      </p:grpSpPr>
      <p:grpSp>
        <p:nvGrpSpPr>
          <p:cNvPr id="2" name="Group 1">
            <a:extLst>
              <a:ext uri="{FF2B5EF4-FFF2-40B4-BE49-F238E27FC236}">
                <a16:creationId xmlns:a16="http://schemas.microsoft.com/office/drawing/2014/main" id="{622AD9A3-2444-9DF5-CCBB-3F06E80202C7}"/>
              </a:ext>
            </a:extLst>
          </p:cNvPr>
          <p:cNvGrpSpPr/>
          <p:nvPr/>
        </p:nvGrpSpPr>
        <p:grpSpPr>
          <a:xfrm>
            <a:off x="4727728" y="2649530"/>
            <a:ext cx="2736543" cy="1558939"/>
            <a:chOff x="309542" y="967667"/>
            <a:chExt cx="2878585" cy="1558939"/>
          </a:xfrm>
        </p:grpSpPr>
        <p:pic>
          <p:nvPicPr>
            <p:cNvPr id="3" name="Picture 2">
              <a:hlinkClick r:id="rId4"/>
              <a:extLst>
                <a:ext uri="{FF2B5EF4-FFF2-40B4-BE49-F238E27FC236}">
                  <a16:creationId xmlns:a16="http://schemas.microsoft.com/office/drawing/2014/main" id="{883E2CCA-EC28-2194-B8DE-9E6129E2456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7946A1DD-8AB3-840D-4EE1-E3FF6B9AB400}"/>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a:stretch>
        </a:blipFill>
        <a:effectLst/>
      </p:bgPr>
    </p:bg>
    <p:spTree>
      <p:nvGrpSpPr>
        <p:cNvPr id="1" name="Shape 109"/>
        <p:cNvGrpSpPr/>
        <p:nvPr/>
      </p:nvGrpSpPr>
      <p:grpSpPr>
        <a:xfrm>
          <a:off x="0" y="0"/>
          <a:ext cx="0" cy="0"/>
          <a:chOff x="0" y="0"/>
          <a:chExt cx="0" cy="0"/>
        </a:xfrm>
      </p:grpSpPr>
      <p:sp>
        <p:nvSpPr>
          <p:cNvPr id="2" name="Rectangle: Rounded Corners 1">
            <a:hlinkClick r:id="rId4"/>
            <a:extLst>
              <a:ext uri="{FF2B5EF4-FFF2-40B4-BE49-F238E27FC236}">
                <a16:creationId xmlns:a16="http://schemas.microsoft.com/office/drawing/2014/main" id="{D21213E1-14BD-447B-925D-D939B251A65D}"/>
              </a:ext>
            </a:extLst>
          </p:cNvPr>
          <p:cNvSpPr/>
          <p:nvPr/>
        </p:nvSpPr>
        <p:spPr>
          <a:xfrm>
            <a:off x="616322" y="1019367"/>
            <a:ext cx="803313" cy="474999"/>
          </a:xfrm>
          <a:prstGeom prst="roundRect">
            <a:avLst>
              <a:gd name="adj" fmla="val 22233"/>
            </a:avLst>
          </a:prstGeom>
          <a:solidFill>
            <a:schemeClr val="accent2"/>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800" b="1" dirty="0">
                <a:latin typeface="UTM Avo" panose="02040603050506020204" pitchFamily="18" charset="0"/>
              </a:rPr>
              <a:t>0</a:t>
            </a:r>
            <a:r>
              <a:rPr lang="vi-VN" sz="2800" b="1" dirty="0">
                <a:latin typeface="UTM Avo" panose="02040603050506020204" pitchFamily="18" charset="0"/>
              </a:rPr>
              <a:t>5</a:t>
            </a:r>
            <a:endParaRPr lang="en-US" sz="2800" b="1" dirty="0">
              <a:latin typeface="UTM Avo" panose="02040603050506020204" pitchFamily="18" charset="0"/>
            </a:endParaRPr>
          </a:p>
        </p:txBody>
      </p:sp>
      <p:sp>
        <p:nvSpPr>
          <p:cNvPr id="3" name="TextBox 2">
            <a:extLst>
              <a:ext uri="{FF2B5EF4-FFF2-40B4-BE49-F238E27FC236}">
                <a16:creationId xmlns:a16="http://schemas.microsoft.com/office/drawing/2014/main" id="{20F0C8B2-E894-47A0-BD9C-AE32EA0F993B}"/>
              </a:ext>
            </a:extLst>
          </p:cNvPr>
          <p:cNvSpPr txBox="1"/>
          <p:nvPr/>
        </p:nvSpPr>
        <p:spPr>
          <a:xfrm>
            <a:off x="1623036" y="1050231"/>
            <a:ext cx="7995097" cy="461665"/>
          </a:xfrm>
          <a:prstGeom prst="rect">
            <a:avLst/>
          </a:prstGeom>
          <a:noFill/>
        </p:spPr>
        <p:txBody>
          <a:bodyPr wrap="square" rtlCol="0">
            <a:spAutoFit/>
          </a:bodyPr>
          <a:lstStyle/>
          <a:p>
            <a:pPr algn="just"/>
            <a:r>
              <a:rPr lang="vi-VN" sz="2400" b="1" dirty="0">
                <a:latin typeface="UTM Avo" panose="02040603050506020204" pitchFamily="18" charset="0"/>
              </a:rPr>
              <a:t>Giải các bài toán theo mẫu:</a:t>
            </a:r>
          </a:p>
        </p:txBody>
      </p:sp>
      <p:pic>
        <p:nvPicPr>
          <p:cNvPr id="7" name="Picture 6">
            <a:extLst>
              <a:ext uri="{FF2B5EF4-FFF2-40B4-BE49-F238E27FC236}">
                <a16:creationId xmlns:a16="http://schemas.microsoft.com/office/drawing/2014/main" id="{646BF466-2CBF-4B58-8973-B68CB6EE694C}"/>
              </a:ext>
            </a:extLst>
          </p:cNvPr>
          <p:cNvPicPr>
            <a:picLocks noChangeAspect="1"/>
          </p:cNvPicPr>
          <p:nvPr/>
        </p:nvPicPr>
        <p:blipFill>
          <a:blip r:embed="rId5"/>
          <a:stretch>
            <a:fillRect/>
          </a:stretch>
        </p:blipFill>
        <p:spPr>
          <a:xfrm>
            <a:off x="5600096" y="2842571"/>
            <a:ext cx="6095193" cy="1220598"/>
          </a:xfrm>
          <a:prstGeom prst="rect">
            <a:avLst/>
          </a:prstGeom>
        </p:spPr>
      </p:pic>
      <mc:AlternateContent xmlns:mc="http://schemas.openxmlformats.org/markup-compatibility/2006" xmlns:a14="http://schemas.microsoft.com/office/drawing/2010/main">
        <mc:Choice Requires="a14">
          <p:sp>
            <p:nvSpPr>
              <p:cNvPr id="10" name="Hộp Văn bản 12">
                <a:extLst>
                  <a:ext uri="{FF2B5EF4-FFF2-40B4-BE49-F238E27FC236}">
                    <a16:creationId xmlns:a16="http://schemas.microsoft.com/office/drawing/2014/main" id="{25EA5B4E-3EBC-4B32-908B-0DA592105ED2}"/>
                  </a:ext>
                </a:extLst>
              </p:cNvPr>
              <p:cNvSpPr txBox="1"/>
              <p:nvPr/>
            </p:nvSpPr>
            <p:spPr>
              <a:xfrm>
                <a:off x="496711" y="3903580"/>
                <a:ext cx="5438558" cy="2239844"/>
              </a:xfrm>
              <a:prstGeom prst="rect">
                <a:avLst/>
              </a:prstGeom>
              <a:noFill/>
            </p:spPr>
            <p:txBody>
              <a:bodyPr wrap="square" rtlCol="0">
                <a:spAutoFit/>
              </a:bodyPr>
              <a:lstStyle/>
              <a:p>
                <a:pPr algn="ctr">
                  <a:lnSpc>
                    <a:spcPct val="150000"/>
                  </a:lnSpc>
                </a:pPr>
                <a:r>
                  <a:rPr lang="en-US" sz="2400" dirty="0">
                    <a:solidFill>
                      <a:schemeClr val="tx1"/>
                    </a:solidFill>
                    <a:latin typeface="UTM Avo" panose="02040603050506020204" pitchFamily="18" charset="0"/>
                    <a:cs typeface="Arial" panose="020B0604020202020204" pitchFamily="34" charset="0"/>
                  </a:rPr>
                  <a:t>Hà </a:t>
                </a:r>
                <a:r>
                  <a:rPr lang="en-US" sz="2400" dirty="0" err="1">
                    <a:solidFill>
                      <a:schemeClr val="tx1"/>
                    </a:solidFill>
                    <a:latin typeface="UTM Avo" panose="02040603050506020204" pitchFamily="18" charset="0"/>
                    <a:cs typeface="Arial" panose="020B0604020202020204" pitchFamily="34" charset="0"/>
                  </a:rPr>
                  <a:t>có</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số</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chiếc</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kẹp</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tóc</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gắn</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hoa</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nhiều</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hơn</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số</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kẹp</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tóc</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gắn</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nơ</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là</a:t>
                </a:r>
                <a:r>
                  <a:rPr lang="en-US" sz="2400" dirty="0">
                    <a:solidFill>
                      <a:schemeClr val="tx1"/>
                    </a:solidFill>
                    <a:latin typeface="UTM Avo" panose="02040603050506020204" pitchFamily="18" charset="0"/>
                    <a:cs typeface="Arial" panose="020B0604020202020204" pitchFamily="34" charset="0"/>
                  </a:rPr>
                  <a:t>:</a:t>
                </a:r>
              </a:p>
              <a:p>
                <a:pPr algn="ctr">
                  <a:lnSpc>
                    <a:spcPct val="150000"/>
                  </a:lnSpc>
                </a:pPr>
                <a14:m>
                  <m:oMath xmlns:m="http://schemas.openxmlformats.org/officeDocument/2006/math">
                    <m:r>
                      <m:rPr>
                        <m:nor/>
                      </m:rPr>
                      <a:rPr lang="en-US" sz="2400" b="0" i="0" smtClean="0">
                        <a:solidFill>
                          <a:schemeClr val="tx1"/>
                        </a:solidFill>
                        <a:latin typeface="UTM Avo" panose="02040603050506020204" pitchFamily="18" charset="0"/>
                        <a:cs typeface="Arial" panose="020B0604020202020204" pitchFamily="34" charset="0"/>
                      </a:rPr>
                      <m:t>12</m:t>
                    </m:r>
                    <m:r>
                      <a:rPr lang="en-US" sz="2400" b="0" i="1" smtClean="0">
                        <a:solidFill>
                          <a:schemeClr val="tx1"/>
                        </a:solidFill>
                        <a:latin typeface="Cambria Math" panose="02040503050406030204" pitchFamily="18" charset="0"/>
                        <a:cs typeface="Arial" panose="020B0604020202020204" pitchFamily="34" charset="0"/>
                      </a:rPr>
                      <m:t>−</m:t>
                    </m:r>
                    <m:r>
                      <m:rPr>
                        <m:nor/>
                      </m:rPr>
                      <a:rPr lang="en-US" sz="2400" b="0" i="0" smtClean="0">
                        <a:solidFill>
                          <a:schemeClr val="tx1"/>
                        </a:solidFill>
                        <a:latin typeface="UTM Avo" panose="02040603050506020204" pitchFamily="18" charset="0"/>
                        <a:cs typeface="Arial" panose="020B0604020202020204" pitchFamily="34" charset="0"/>
                      </a:rPr>
                      <m:t>8</m:t>
                    </m:r>
                    <m:r>
                      <m:rPr>
                        <m:nor/>
                      </m:rPr>
                      <a:rPr lang="vi-VN" sz="2400" b="0" i="0" smtClean="0">
                        <a:solidFill>
                          <a:schemeClr val="tx1"/>
                        </a:solidFill>
                        <a:latin typeface="UTM Avo" panose="02040603050506020204" pitchFamily="18" charset="0"/>
                        <a:cs typeface="Arial" panose="020B0604020202020204" pitchFamily="34" charset="0"/>
                      </a:rPr>
                      <m:t> </m:t>
                    </m:r>
                    <m:r>
                      <m:rPr>
                        <m:nor/>
                      </m:rPr>
                      <a:rPr lang="en-US" sz="2400" b="0" i="0" smtClean="0">
                        <a:solidFill>
                          <a:schemeClr val="tx1"/>
                        </a:solidFill>
                        <a:latin typeface="UTM Avo" panose="02040603050506020204" pitchFamily="18" charset="0"/>
                        <a:cs typeface="Arial" panose="020B0604020202020204" pitchFamily="34" charset="0"/>
                      </a:rPr>
                      <m:t>=</m:t>
                    </m:r>
                    <m:r>
                      <m:rPr>
                        <m:nor/>
                      </m:rPr>
                      <a:rPr lang="vi-VN" sz="2400" b="0" i="0" smtClean="0">
                        <a:solidFill>
                          <a:schemeClr val="tx1"/>
                        </a:solidFill>
                        <a:latin typeface="UTM Avo" panose="02040603050506020204" pitchFamily="18" charset="0"/>
                        <a:cs typeface="Arial" panose="020B0604020202020204" pitchFamily="34" charset="0"/>
                      </a:rPr>
                      <m:t> </m:t>
                    </m:r>
                    <m:r>
                      <m:rPr>
                        <m:nor/>
                      </m:rPr>
                      <a:rPr lang="en-US" sz="2400" b="0" i="0" smtClean="0">
                        <a:solidFill>
                          <a:schemeClr val="tx1"/>
                        </a:solidFill>
                        <a:latin typeface="UTM Avo" panose="02040603050506020204" pitchFamily="18" charset="0"/>
                        <a:cs typeface="Arial" panose="020B0604020202020204" pitchFamily="34" charset="0"/>
                      </a:rPr>
                      <m:t>4</m:t>
                    </m:r>
                  </m:oMath>
                </a14:m>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chiếc</a:t>
                </a:r>
                <a:r>
                  <a:rPr lang="en-US" sz="2400" dirty="0">
                    <a:solidFill>
                      <a:schemeClr val="tx1"/>
                    </a:solidFill>
                    <a:latin typeface="UTM Avo" panose="02040603050506020204" pitchFamily="18" charset="0"/>
                    <a:cs typeface="Arial" panose="020B0604020202020204" pitchFamily="34" charset="0"/>
                  </a:rPr>
                  <a:t>)</a:t>
                </a:r>
              </a:p>
              <a:p>
                <a:pPr algn="ctr">
                  <a:lnSpc>
                    <a:spcPct val="150000"/>
                  </a:lnSpc>
                </a:pPr>
                <a:r>
                  <a:rPr lang="en-US" sz="2400" dirty="0" err="1">
                    <a:solidFill>
                      <a:schemeClr val="tx1"/>
                    </a:solidFill>
                    <a:latin typeface="UTM Avo" panose="02040603050506020204" pitchFamily="18" charset="0"/>
                    <a:cs typeface="Arial" panose="020B0604020202020204" pitchFamily="34" charset="0"/>
                  </a:rPr>
                  <a:t>Đáp</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số</a:t>
                </a:r>
                <a:r>
                  <a:rPr lang="en-US" sz="2400" dirty="0">
                    <a:solidFill>
                      <a:schemeClr val="tx1"/>
                    </a:solidFill>
                    <a:latin typeface="UTM Avo" panose="02040603050506020204" pitchFamily="18" charset="0"/>
                    <a:cs typeface="Arial" panose="020B0604020202020204" pitchFamily="34" charset="0"/>
                  </a:rPr>
                  <a:t>: 4 </a:t>
                </a:r>
                <a:r>
                  <a:rPr lang="en-US" sz="2400" dirty="0" err="1">
                    <a:solidFill>
                      <a:schemeClr val="tx1"/>
                    </a:solidFill>
                    <a:latin typeface="UTM Avo" panose="02040603050506020204" pitchFamily="18" charset="0"/>
                    <a:cs typeface="Arial" panose="020B0604020202020204" pitchFamily="34" charset="0"/>
                  </a:rPr>
                  <a:t>chiếc</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kẹp</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tóc</a:t>
                </a:r>
                <a:r>
                  <a:rPr lang="en-US" sz="2400" dirty="0">
                    <a:solidFill>
                      <a:schemeClr val="tx1"/>
                    </a:solidFill>
                    <a:latin typeface="UTM Avo" panose="02040603050506020204" pitchFamily="18" charset="0"/>
                    <a:cs typeface="Arial" panose="020B0604020202020204" pitchFamily="34" charset="0"/>
                  </a:rPr>
                  <a:t>.</a:t>
                </a:r>
              </a:p>
            </p:txBody>
          </p:sp>
        </mc:Choice>
        <mc:Fallback xmlns="">
          <p:sp>
            <p:nvSpPr>
              <p:cNvPr id="10" name="Hộp Văn bản 12">
                <a:extLst>
                  <a:ext uri="{FF2B5EF4-FFF2-40B4-BE49-F238E27FC236}">
                    <a16:creationId xmlns:a16="http://schemas.microsoft.com/office/drawing/2014/main" id="{25EA5B4E-3EBC-4B32-908B-0DA592105ED2}"/>
                  </a:ext>
                </a:extLst>
              </p:cNvPr>
              <p:cNvSpPr txBox="1">
                <a:spLocks noRot="1" noChangeAspect="1" noMove="1" noResize="1" noEditPoints="1" noAdjustHandles="1" noChangeArrowheads="1" noChangeShapeType="1" noTextEdit="1"/>
              </p:cNvSpPr>
              <p:nvPr/>
            </p:nvSpPr>
            <p:spPr>
              <a:xfrm>
                <a:off x="496711" y="3903580"/>
                <a:ext cx="5438558" cy="2239844"/>
              </a:xfrm>
              <a:prstGeom prst="rect">
                <a:avLst/>
              </a:prstGeom>
              <a:blipFill>
                <a:blip r:embed="rId6"/>
                <a:stretch>
                  <a:fillRect b="-4891"/>
                </a:stretch>
              </a:blipFill>
            </p:spPr>
            <p:txBody>
              <a:bodyPr/>
              <a:lstStyle/>
              <a:p>
                <a:r>
                  <a:rPr lang="en-US">
                    <a:noFill/>
                  </a:rPr>
                  <a:t> </a:t>
                </a:r>
              </a:p>
            </p:txBody>
          </p:sp>
        </mc:Fallback>
      </mc:AlternateContent>
      <p:sp>
        <p:nvSpPr>
          <p:cNvPr id="11" name="Hộp Văn bản 13">
            <a:extLst>
              <a:ext uri="{FF2B5EF4-FFF2-40B4-BE49-F238E27FC236}">
                <a16:creationId xmlns:a16="http://schemas.microsoft.com/office/drawing/2014/main" id="{B49EB686-7D46-4634-A7E2-D07295E9496E}"/>
              </a:ext>
            </a:extLst>
          </p:cNvPr>
          <p:cNvSpPr txBox="1"/>
          <p:nvPr/>
        </p:nvSpPr>
        <p:spPr>
          <a:xfrm>
            <a:off x="2294015" y="3429000"/>
            <a:ext cx="1702710" cy="523220"/>
          </a:xfrm>
          <a:prstGeom prst="rect">
            <a:avLst/>
          </a:prstGeom>
          <a:noFill/>
        </p:spPr>
        <p:txBody>
          <a:bodyPr wrap="none" rtlCol="0">
            <a:spAutoFit/>
          </a:bodyPr>
          <a:lstStyle/>
          <a:p>
            <a:r>
              <a:rPr lang="en-US" sz="2800" b="1" u="sng" dirty="0" err="1">
                <a:solidFill>
                  <a:schemeClr val="tx1"/>
                </a:solidFill>
                <a:latin typeface="UTM Avo" panose="02040603050506020204" pitchFamily="18" charset="0"/>
                <a:cs typeface="Arial" panose="020B0604020202020204" pitchFamily="34" charset="0"/>
              </a:rPr>
              <a:t>Bài</a:t>
            </a:r>
            <a:r>
              <a:rPr lang="en-US" sz="2800" b="1" u="sng" dirty="0">
                <a:solidFill>
                  <a:schemeClr val="tx1"/>
                </a:solidFill>
                <a:latin typeface="UTM Avo" panose="02040603050506020204" pitchFamily="18" charset="0"/>
                <a:cs typeface="Arial" panose="020B0604020202020204" pitchFamily="34" charset="0"/>
              </a:rPr>
              <a:t> </a:t>
            </a:r>
            <a:r>
              <a:rPr lang="en-US" sz="2800" b="1" u="sng" dirty="0" err="1">
                <a:solidFill>
                  <a:schemeClr val="tx1"/>
                </a:solidFill>
                <a:latin typeface="UTM Avo" panose="02040603050506020204" pitchFamily="18" charset="0"/>
                <a:cs typeface="Arial" panose="020B0604020202020204" pitchFamily="34" charset="0"/>
              </a:rPr>
              <a:t>giải</a:t>
            </a:r>
            <a:r>
              <a:rPr lang="en-US" sz="2800" b="1" u="sng" dirty="0">
                <a:solidFill>
                  <a:schemeClr val="tx1"/>
                </a:solidFill>
                <a:latin typeface="UTM Avo" panose="02040603050506020204" pitchFamily="18" charset="0"/>
                <a:cs typeface="Arial" panose="020B0604020202020204" pitchFamily="34" charset="0"/>
              </a:rPr>
              <a:t>:</a:t>
            </a:r>
          </a:p>
        </p:txBody>
      </p:sp>
      <p:sp>
        <p:nvSpPr>
          <p:cNvPr id="8" name="TextBox 7">
            <a:extLst>
              <a:ext uri="{FF2B5EF4-FFF2-40B4-BE49-F238E27FC236}">
                <a16:creationId xmlns:a16="http://schemas.microsoft.com/office/drawing/2014/main" id="{45E148B9-3540-4455-B9A4-E6B9413AB279}"/>
              </a:ext>
            </a:extLst>
          </p:cNvPr>
          <p:cNvSpPr txBox="1"/>
          <p:nvPr/>
        </p:nvSpPr>
        <p:spPr>
          <a:xfrm>
            <a:off x="1467555" y="1479209"/>
            <a:ext cx="10272889" cy="1121846"/>
          </a:xfrm>
          <a:prstGeom prst="rect">
            <a:avLst/>
          </a:prstGeom>
          <a:noFill/>
        </p:spPr>
        <p:txBody>
          <a:bodyPr wrap="square" rtlCol="0">
            <a:spAutoFit/>
          </a:bodyPr>
          <a:lstStyle/>
          <a:p>
            <a:pPr algn="just">
              <a:lnSpc>
                <a:spcPct val="150000"/>
              </a:lnSpc>
            </a:pPr>
            <a:r>
              <a:rPr lang="vi-VN" sz="2400" dirty="0">
                <a:latin typeface="UTM Avo" panose="02040603050506020204" pitchFamily="18" charset="0"/>
              </a:rPr>
              <a:t>Hà có 12 chiếc kẹp tóc gắn hoa, 8 chiếc kẹp tóc gắn nơ. Hỏi Hà có số chiếc kẹp tóc gắn hoa nhiều hơn số kẹp tóc gắn nơ mấy chiếc?</a:t>
            </a:r>
          </a:p>
        </p:txBody>
      </p:sp>
      <p:sp>
        <p:nvSpPr>
          <p:cNvPr id="4" name="Speech Bubble: Rectangle with Corners Rounded 3">
            <a:extLst>
              <a:ext uri="{FF2B5EF4-FFF2-40B4-BE49-F238E27FC236}">
                <a16:creationId xmlns:a16="http://schemas.microsoft.com/office/drawing/2014/main" id="{BFAECDE5-6ED1-4468-A874-1C6147DFF642}"/>
              </a:ext>
            </a:extLst>
          </p:cNvPr>
          <p:cNvSpPr/>
          <p:nvPr/>
        </p:nvSpPr>
        <p:spPr>
          <a:xfrm>
            <a:off x="395111" y="1738489"/>
            <a:ext cx="982133" cy="474133"/>
          </a:xfrm>
          <a:prstGeom prst="wedgeRoundRectCallout">
            <a:avLst>
              <a:gd name="adj1" fmla="val 60359"/>
              <a:gd name="adj2" fmla="val -43127"/>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2400" b="1" dirty="0">
                <a:latin typeface="UTM Avo" panose="02040603050506020204" pitchFamily="18" charset="0"/>
              </a:rPr>
              <a:t>Mẫu</a:t>
            </a:r>
          </a:p>
        </p:txBody>
      </p:sp>
    </p:spTree>
    <p:extLst>
      <p:ext uri="{BB962C8B-B14F-4D97-AF65-F5344CB8AC3E}">
        <p14:creationId xmlns:p14="http://schemas.microsoft.com/office/powerpoint/2010/main" val="1813876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0" grpId="0"/>
      <p:bldP spid="11" grpId="0"/>
      <p:bldP spid="8"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a:stretch>
        </a:blipFill>
        <a:effectLst/>
      </p:bgPr>
    </p:bg>
    <p:spTree>
      <p:nvGrpSpPr>
        <p:cNvPr id="1" name="Shape 109"/>
        <p:cNvGrpSpPr/>
        <p:nvPr/>
      </p:nvGrpSpPr>
      <p:grpSpPr>
        <a:xfrm>
          <a:off x="0" y="0"/>
          <a:ext cx="0" cy="0"/>
          <a:chOff x="0" y="0"/>
          <a:chExt cx="0" cy="0"/>
        </a:xfrm>
      </p:grpSpPr>
      <p:sp>
        <p:nvSpPr>
          <p:cNvPr id="2" name="Rectangle: Rounded Corners 1">
            <a:hlinkClick r:id="rId4"/>
            <a:extLst>
              <a:ext uri="{FF2B5EF4-FFF2-40B4-BE49-F238E27FC236}">
                <a16:creationId xmlns:a16="http://schemas.microsoft.com/office/drawing/2014/main" id="{D21213E1-14BD-447B-925D-D939B251A65D}"/>
              </a:ext>
            </a:extLst>
          </p:cNvPr>
          <p:cNvSpPr/>
          <p:nvPr/>
        </p:nvSpPr>
        <p:spPr>
          <a:xfrm>
            <a:off x="616322" y="1019367"/>
            <a:ext cx="803313" cy="474999"/>
          </a:xfrm>
          <a:prstGeom prst="roundRect">
            <a:avLst>
              <a:gd name="adj" fmla="val 22233"/>
            </a:avLst>
          </a:prstGeom>
          <a:solidFill>
            <a:schemeClr val="accent2"/>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800" b="1" dirty="0">
                <a:latin typeface="UTM Avo" panose="02040603050506020204" pitchFamily="18" charset="0"/>
              </a:rPr>
              <a:t>0</a:t>
            </a:r>
            <a:r>
              <a:rPr lang="vi-VN" sz="2800" b="1" dirty="0">
                <a:latin typeface="UTM Avo" panose="02040603050506020204" pitchFamily="18" charset="0"/>
              </a:rPr>
              <a:t>5</a:t>
            </a:r>
            <a:endParaRPr lang="en-US" sz="2800" b="1" dirty="0">
              <a:latin typeface="UTM Avo" panose="02040603050506020204" pitchFamily="18" charset="0"/>
            </a:endParaRPr>
          </a:p>
        </p:txBody>
      </p:sp>
      <p:sp>
        <p:nvSpPr>
          <p:cNvPr id="3" name="TextBox 2">
            <a:extLst>
              <a:ext uri="{FF2B5EF4-FFF2-40B4-BE49-F238E27FC236}">
                <a16:creationId xmlns:a16="http://schemas.microsoft.com/office/drawing/2014/main" id="{20F0C8B2-E894-47A0-BD9C-AE32EA0F993B}"/>
              </a:ext>
            </a:extLst>
          </p:cNvPr>
          <p:cNvSpPr txBox="1"/>
          <p:nvPr/>
        </p:nvSpPr>
        <p:spPr>
          <a:xfrm>
            <a:off x="1623036" y="1050231"/>
            <a:ext cx="7995097" cy="461665"/>
          </a:xfrm>
          <a:prstGeom prst="rect">
            <a:avLst/>
          </a:prstGeom>
          <a:noFill/>
        </p:spPr>
        <p:txBody>
          <a:bodyPr wrap="square" rtlCol="0">
            <a:spAutoFit/>
          </a:bodyPr>
          <a:lstStyle/>
          <a:p>
            <a:pPr algn="just"/>
            <a:r>
              <a:rPr lang="vi-VN" sz="2400" b="1" dirty="0">
                <a:latin typeface="UTM Avo" panose="02040603050506020204" pitchFamily="18" charset="0"/>
              </a:rPr>
              <a:t>Giải các bài toán theo mẫu:</a:t>
            </a:r>
          </a:p>
        </p:txBody>
      </p:sp>
      <p:sp>
        <p:nvSpPr>
          <p:cNvPr id="8" name="TextBox 7">
            <a:extLst>
              <a:ext uri="{FF2B5EF4-FFF2-40B4-BE49-F238E27FC236}">
                <a16:creationId xmlns:a16="http://schemas.microsoft.com/office/drawing/2014/main" id="{45E148B9-3540-4455-B9A4-E6B9413AB279}"/>
              </a:ext>
            </a:extLst>
          </p:cNvPr>
          <p:cNvSpPr txBox="1"/>
          <p:nvPr/>
        </p:nvSpPr>
        <p:spPr>
          <a:xfrm>
            <a:off x="553155" y="1491909"/>
            <a:ext cx="10876845" cy="1121846"/>
          </a:xfrm>
          <a:prstGeom prst="rect">
            <a:avLst/>
          </a:prstGeom>
          <a:noFill/>
        </p:spPr>
        <p:txBody>
          <a:bodyPr wrap="square" rtlCol="0">
            <a:spAutoFit/>
          </a:bodyPr>
          <a:lstStyle/>
          <a:p>
            <a:pPr algn="just">
              <a:lnSpc>
                <a:spcPct val="150000"/>
              </a:lnSpc>
            </a:pPr>
            <a:r>
              <a:rPr lang="vi-VN" sz="2400" dirty="0">
                <a:latin typeface="UTM Avo" panose="02040603050506020204" pitchFamily="18" charset="0"/>
              </a:rPr>
              <a:t>a) Duy cắt được 9 ngôi sao, Hiền cắt được 11 ngôi sao. Hỏi Hiền cắt được nhiều hơn Duy mấy ngôi sao? </a:t>
            </a:r>
          </a:p>
        </p:txBody>
      </p:sp>
      <p:pic>
        <p:nvPicPr>
          <p:cNvPr id="9" name="Hình ảnh 3">
            <a:extLst>
              <a:ext uri="{FF2B5EF4-FFF2-40B4-BE49-F238E27FC236}">
                <a16:creationId xmlns:a16="http://schemas.microsoft.com/office/drawing/2014/main" id="{FD29D7FC-4E27-4FAE-A55F-F3A6A22A2B40}"/>
              </a:ext>
            </a:extLst>
          </p:cNvPr>
          <p:cNvPicPr>
            <a:picLocks noChangeAspect="1"/>
          </p:cNvPicPr>
          <p:nvPr/>
        </p:nvPicPr>
        <p:blipFill>
          <a:blip r:embed="rId5"/>
          <a:stretch>
            <a:fillRect/>
          </a:stretch>
        </p:blipFill>
        <p:spPr>
          <a:xfrm>
            <a:off x="1328652" y="2871049"/>
            <a:ext cx="4999088" cy="3745651"/>
          </a:xfrm>
          <a:prstGeom prst="rect">
            <a:avLst/>
          </a:prstGeom>
        </p:spPr>
      </p:pic>
    </p:spTree>
    <p:extLst>
      <p:ext uri="{BB962C8B-B14F-4D97-AF65-F5344CB8AC3E}">
        <p14:creationId xmlns:p14="http://schemas.microsoft.com/office/powerpoint/2010/main" val="578041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a:stretch>
        </a:blipFill>
        <a:effectLst/>
      </p:bgPr>
    </p:bg>
    <p:spTree>
      <p:nvGrpSpPr>
        <p:cNvPr id="1" name="Shape 109"/>
        <p:cNvGrpSpPr/>
        <p:nvPr/>
      </p:nvGrpSpPr>
      <p:grpSpPr>
        <a:xfrm>
          <a:off x="0" y="0"/>
          <a:ext cx="0" cy="0"/>
          <a:chOff x="0" y="0"/>
          <a:chExt cx="0" cy="0"/>
        </a:xfrm>
      </p:grpSpPr>
      <p:sp>
        <p:nvSpPr>
          <p:cNvPr id="2" name="Rectangle: Rounded Corners 1">
            <a:hlinkClick r:id="rId4"/>
            <a:extLst>
              <a:ext uri="{FF2B5EF4-FFF2-40B4-BE49-F238E27FC236}">
                <a16:creationId xmlns:a16="http://schemas.microsoft.com/office/drawing/2014/main" id="{D21213E1-14BD-447B-925D-D939B251A65D}"/>
              </a:ext>
            </a:extLst>
          </p:cNvPr>
          <p:cNvSpPr/>
          <p:nvPr/>
        </p:nvSpPr>
        <p:spPr>
          <a:xfrm>
            <a:off x="616322" y="1019367"/>
            <a:ext cx="803313" cy="474999"/>
          </a:xfrm>
          <a:prstGeom prst="roundRect">
            <a:avLst>
              <a:gd name="adj" fmla="val 22233"/>
            </a:avLst>
          </a:prstGeom>
          <a:solidFill>
            <a:schemeClr val="accent2"/>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800" b="1" dirty="0">
                <a:latin typeface="UTM Avo" panose="02040603050506020204" pitchFamily="18" charset="0"/>
              </a:rPr>
              <a:t>0</a:t>
            </a:r>
            <a:r>
              <a:rPr lang="vi-VN" sz="2800" b="1" dirty="0">
                <a:latin typeface="UTM Avo" panose="02040603050506020204" pitchFamily="18" charset="0"/>
              </a:rPr>
              <a:t>5</a:t>
            </a:r>
            <a:endParaRPr lang="en-US" sz="2800" b="1" dirty="0">
              <a:latin typeface="UTM Avo" panose="02040603050506020204" pitchFamily="18" charset="0"/>
            </a:endParaRPr>
          </a:p>
        </p:txBody>
      </p:sp>
      <p:sp>
        <p:nvSpPr>
          <p:cNvPr id="3" name="TextBox 2">
            <a:extLst>
              <a:ext uri="{FF2B5EF4-FFF2-40B4-BE49-F238E27FC236}">
                <a16:creationId xmlns:a16="http://schemas.microsoft.com/office/drawing/2014/main" id="{20F0C8B2-E894-47A0-BD9C-AE32EA0F993B}"/>
              </a:ext>
            </a:extLst>
          </p:cNvPr>
          <p:cNvSpPr txBox="1"/>
          <p:nvPr/>
        </p:nvSpPr>
        <p:spPr>
          <a:xfrm>
            <a:off x="1623036" y="1050231"/>
            <a:ext cx="7995097" cy="461665"/>
          </a:xfrm>
          <a:prstGeom prst="rect">
            <a:avLst/>
          </a:prstGeom>
          <a:noFill/>
        </p:spPr>
        <p:txBody>
          <a:bodyPr wrap="square" rtlCol="0">
            <a:spAutoFit/>
          </a:bodyPr>
          <a:lstStyle/>
          <a:p>
            <a:pPr algn="just"/>
            <a:r>
              <a:rPr lang="vi-VN" sz="2400" b="1" dirty="0">
                <a:latin typeface="UTM Avo" panose="02040603050506020204" pitchFamily="18" charset="0"/>
              </a:rPr>
              <a:t>Giải các bài toán theo mẫu:</a:t>
            </a:r>
          </a:p>
        </p:txBody>
      </p:sp>
      <p:sp>
        <p:nvSpPr>
          <p:cNvPr id="6" name="Hộp Văn bản 10">
            <a:extLst>
              <a:ext uri="{FF2B5EF4-FFF2-40B4-BE49-F238E27FC236}">
                <a16:creationId xmlns:a16="http://schemas.microsoft.com/office/drawing/2014/main" id="{306A098F-5162-4714-AA92-1AD0AAF4D68F}"/>
              </a:ext>
            </a:extLst>
          </p:cNvPr>
          <p:cNvSpPr txBox="1"/>
          <p:nvPr/>
        </p:nvSpPr>
        <p:spPr>
          <a:xfrm>
            <a:off x="3463848" y="2812705"/>
            <a:ext cx="1702710" cy="523220"/>
          </a:xfrm>
          <a:prstGeom prst="rect">
            <a:avLst/>
          </a:prstGeom>
          <a:noFill/>
        </p:spPr>
        <p:txBody>
          <a:bodyPr wrap="none" rtlCol="0">
            <a:spAutoFit/>
          </a:bodyPr>
          <a:lstStyle/>
          <a:p>
            <a:r>
              <a:rPr lang="en-US" sz="2800" b="1" u="sng" dirty="0" err="1">
                <a:solidFill>
                  <a:schemeClr val="tx1"/>
                </a:solidFill>
                <a:latin typeface="UTM Avo" panose="02040603050506020204" pitchFamily="18" charset="0"/>
                <a:cs typeface="Arial" panose="020B0604020202020204" pitchFamily="34" charset="0"/>
              </a:rPr>
              <a:t>Bài</a:t>
            </a:r>
            <a:r>
              <a:rPr lang="en-US" sz="2800" b="1" u="sng" dirty="0">
                <a:solidFill>
                  <a:schemeClr val="tx1"/>
                </a:solidFill>
                <a:latin typeface="UTM Avo" panose="02040603050506020204" pitchFamily="18" charset="0"/>
                <a:cs typeface="Arial" panose="020B0604020202020204" pitchFamily="34" charset="0"/>
              </a:rPr>
              <a:t> </a:t>
            </a:r>
            <a:r>
              <a:rPr lang="en-US" sz="2800" b="1" u="sng" dirty="0" err="1">
                <a:solidFill>
                  <a:schemeClr val="tx1"/>
                </a:solidFill>
                <a:latin typeface="UTM Avo" panose="02040603050506020204" pitchFamily="18" charset="0"/>
                <a:cs typeface="Arial" panose="020B0604020202020204" pitchFamily="34" charset="0"/>
              </a:rPr>
              <a:t>giải</a:t>
            </a:r>
            <a:r>
              <a:rPr lang="en-US" sz="2800" b="1" u="sng" dirty="0">
                <a:solidFill>
                  <a:schemeClr val="tx1"/>
                </a:solidFill>
                <a:latin typeface="UTM Avo" panose="02040603050506020204" pitchFamily="18" charset="0"/>
                <a:cs typeface="Arial" panose="020B0604020202020204" pitchFamily="34" charset="0"/>
              </a:rPr>
              <a:t>:</a:t>
            </a:r>
          </a:p>
        </p:txBody>
      </p:sp>
      <mc:AlternateContent xmlns:mc="http://schemas.openxmlformats.org/markup-compatibility/2006" xmlns:a14="http://schemas.microsoft.com/office/drawing/2010/main">
        <mc:Choice Requires="a14">
          <p:sp>
            <p:nvSpPr>
              <p:cNvPr id="7" name="Hộp Văn bản 11">
                <a:extLst>
                  <a:ext uri="{FF2B5EF4-FFF2-40B4-BE49-F238E27FC236}">
                    <a16:creationId xmlns:a16="http://schemas.microsoft.com/office/drawing/2014/main" id="{C0ED7D84-EE6F-4917-97BD-C4EBB8CF7414}"/>
                  </a:ext>
                </a:extLst>
              </p:cNvPr>
              <p:cNvSpPr txBox="1"/>
              <p:nvPr/>
            </p:nvSpPr>
            <p:spPr>
              <a:xfrm>
                <a:off x="278587" y="3382504"/>
                <a:ext cx="8434382" cy="1675843"/>
              </a:xfrm>
              <a:prstGeom prst="rect">
                <a:avLst/>
              </a:prstGeom>
              <a:noFill/>
            </p:spPr>
            <p:txBody>
              <a:bodyPr wrap="square" rtlCol="0">
                <a:spAutoFit/>
              </a:bodyPr>
              <a:lstStyle/>
              <a:p>
                <a:pPr algn="ctr">
                  <a:lnSpc>
                    <a:spcPct val="150000"/>
                  </a:lnSpc>
                </a:pPr>
                <a:r>
                  <a:rPr lang="en-US" sz="2400" dirty="0">
                    <a:solidFill>
                      <a:schemeClr val="tx1"/>
                    </a:solidFill>
                    <a:latin typeface="UTM Avo" panose="02040603050506020204" pitchFamily="18" charset="0"/>
                    <a:cs typeface="Arial" panose="020B0604020202020204" pitchFamily="34" charset="0"/>
                  </a:rPr>
                  <a:t>Hiền </a:t>
                </a:r>
                <a:r>
                  <a:rPr lang="en-US" sz="2400" dirty="0" err="1">
                    <a:solidFill>
                      <a:schemeClr val="tx1"/>
                    </a:solidFill>
                    <a:latin typeface="UTM Avo" panose="02040603050506020204" pitchFamily="18" charset="0"/>
                    <a:cs typeface="Arial" panose="020B0604020202020204" pitchFamily="34" charset="0"/>
                  </a:rPr>
                  <a:t>cắt</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được</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nhiều</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hơn</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Duy</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số</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ngôi</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sao</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là</a:t>
                </a:r>
                <a:r>
                  <a:rPr lang="en-US" sz="2400" dirty="0">
                    <a:solidFill>
                      <a:schemeClr val="tx1"/>
                    </a:solidFill>
                    <a:latin typeface="UTM Avo" panose="02040603050506020204" pitchFamily="18" charset="0"/>
                    <a:cs typeface="Arial" panose="020B0604020202020204" pitchFamily="34" charset="0"/>
                  </a:rPr>
                  <a:t>: </a:t>
                </a:r>
              </a:p>
              <a:p>
                <a:pPr algn="ctr">
                  <a:lnSpc>
                    <a:spcPct val="150000"/>
                  </a:lnSpc>
                </a:pPr>
                <a14:m>
                  <m:oMath xmlns:m="http://schemas.openxmlformats.org/officeDocument/2006/math">
                    <m:r>
                      <m:rPr>
                        <m:nor/>
                      </m:rPr>
                      <a:rPr lang="en-US" sz="2400" i="0">
                        <a:solidFill>
                          <a:schemeClr val="tx1"/>
                        </a:solidFill>
                        <a:latin typeface="UTM Avo" panose="02040603050506020204" pitchFamily="18" charset="0"/>
                        <a:cs typeface="Arial" panose="020B0604020202020204" pitchFamily="34" charset="0"/>
                      </a:rPr>
                      <m:t>1</m:t>
                    </m:r>
                    <m:r>
                      <m:rPr>
                        <m:nor/>
                      </m:rPr>
                      <a:rPr lang="en-US" sz="2400" b="0" i="0" smtClean="0">
                        <a:solidFill>
                          <a:schemeClr val="tx1"/>
                        </a:solidFill>
                        <a:latin typeface="UTM Avo" panose="02040603050506020204" pitchFamily="18" charset="0"/>
                        <a:cs typeface="Arial" panose="020B0604020202020204" pitchFamily="34" charset="0"/>
                      </a:rPr>
                      <m:t>1</m:t>
                    </m:r>
                    <m:r>
                      <a:rPr lang="en-US" sz="2400" b="0" i="1" smtClean="0">
                        <a:solidFill>
                          <a:schemeClr val="tx1"/>
                        </a:solidFill>
                        <a:latin typeface="Cambria Math" panose="02040503050406030204" pitchFamily="18" charset="0"/>
                        <a:cs typeface="Arial" panose="020B0604020202020204" pitchFamily="34" charset="0"/>
                      </a:rPr>
                      <m:t>−</m:t>
                    </m:r>
                    <m:r>
                      <m:rPr>
                        <m:nor/>
                      </m:rPr>
                      <a:rPr lang="en-US" sz="2400" b="0" i="0" smtClean="0">
                        <a:solidFill>
                          <a:schemeClr val="tx1"/>
                        </a:solidFill>
                        <a:latin typeface="UTM Avo" panose="02040603050506020204" pitchFamily="18" charset="0"/>
                        <a:cs typeface="Arial" panose="020B0604020202020204" pitchFamily="34" charset="0"/>
                      </a:rPr>
                      <m:t>9</m:t>
                    </m:r>
                    <m:r>
                      <m:rPr>
                        <m:nor/>
                      </m:rPr>
                      <a:rPr lang="vi-VN" sz="2400" b="0" i="0" smtClean="0">
                        <a:solidFill>
                          <a:schemeClr val="tx1"/>
                        </a:solidFill>
                        <a:latin typeface="UTM Avo" panose="02040603050506020204" pitchFamily="18" charset="0"/>
                        <a:cs typeface="Arial" panose="020B0604020202020204" pitchFamily="34" charset="0"/>
                      </a:rPr>
                      <m:t> </m:t>
                    </m:r>
                    <m:r>
                      <m:rPr>
                        <m:nor/>
                      </m:rPr>
                      <a:rPr lang="en-US" sz="2400" b="0" i="0" smtClean="0">
                        <a:solidFill>
                          <a:schemeClr val="tx1"/>
                        </a:solidFill>
                        <a:latin typeface="UTM Avo" panose="02040603050506020204" pitchFamily="18" charset="0"/>
                        <a:cs typeface="Arial" panose="020B0604020202020204" pitchFamily="34" charset="0"/>
                      </a:rPr>
                      <m:t>=</m:t>
                    </m:r>
                    <m:r>
                      <m:rPr>
                        <m:nor/>
                      </m:rPr>
                      <a:rPr lang="vi-VN" sz="2400" b="0" i="0" smtClean="0">
                        <a:solidFill>
                          <a:schemeClr val="tx1"/>
                        </a:solidFill>
                        <a:latin typeface="UTM Avo" panose="02040603050506020204" pitchFamily="18" charset="0"/>
                        <a:cs typeface="Arial" panose="020B0604020202020204" pitchFamily="34" charset="0"/>
                      </a:rPr>
                      <m:t> </m:t>
                    </m:r>
                    <m:r>
                      <m:rPr>
                        <m:nor/>
                      </m:rPr>
                      <a:rPr lang="en-US" sz="2400" b="0" i="0" smtClean="0">
                        <a:solidFill>
                          <a:schemeClr val="tx1"/>
                        </a:solidFill>
                        <a:latin typeface="UTM Avo" panose="02040603050506020204" pitchFamily="18" charset="0"/>
                        <a:cs typeface="Arial" panose="020B0604020202020204" pitchFamily="34" charset="0"/>
                      </a:rPr>
                      <m:t>2</m:t>
                    </m:r>
                  </m:oMath>
                </a14:m>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ngôi</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sao</a:t>
                </a:r>
                <a:r>
                  <a:rPr lang="en-US" sz="2400" dirty="0">
                    <a:solidFill>
                      <a:schemeClr val="tx1"/>
                    </a:solidFill>
                    <a:latin typeface="UTM Avo" panose="02040603050506020204" pitchFamily="18" charset="0"/>
                    <a:cs typeface="Arial" panose="020B0604020202020204" pitchFamily="34" charset="0"/>
                  </a:rPr>
                  <a:t>)</a:t>
                </a:r>
              </a:p>
              <a:p>
                <a:pPr algn="ctr">
                  <a:lnSpc>
                    <a:spcPct val="150000"/>
                  </a:lnSpc>
                </a:pPr>
                <a:r>
                  <a:rPr lang="en-US" sz="2400" dirty="0" err="1">
                    <a:solidFill>
                      <a:schemeClr val="tx1"/>
                    </a:solidFill>
                    <a:latin typeface="UTM Avo" panose="02040603050506020204" pitchFamily="18" charset="0"/>
                    <a:cs typeface="Arial" panose="020B0604020202020204" pitchFamily="34" charset="0"/>
                  </a:rPr>
                  <a:t>Đáp</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số</a:t>
                </a:r>
                <a:r>
                  <a:rPr lang="en-US" sz="2400" dirty="0">
                    <a:solidFill>
                      <a:schemeClr val="tx1"/>
                    </a:solidFill>
                    <a:latin typeface="UTM Avo" panose="02040603050506020204" pitchFamily="18" charset="0"/>
                    <a:cs typeface="Arial" panose="020B0604020202020204" pitchFamily="34" charset="0"/>
                  </a:rPr>
                  <a:t>: 2 </a:t>
                </a:r>
                <a:r>
                  <a:rPr lang="en-US" sz="2400" dirty="0" err="1">
                    <a:solidFill>
                      <a:schemeClr val="tx1"/>
                    </a:solidFill>
                    <a:latin typeface="UTM Avo" panose="02040603050506020204" pitchFamily="18" charset="0"/>
                    <a:cs typeface="Arial" panose="020B0604020202020204" pitchFamily="34" charset="0"/>
                  </a:rPr>
                  <a:t>ngôi</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sao</a:t>
                </a:r>
                <a:r>
                  <a:rPr lang="en-US" sz="2400" dirty="0">
                    <a:solidFill>
                      <a:schemeClr val="tx1"/>
                    </a:solidFill>
                    <a:latin typeface="UTM Avo" panose="02040603050506020204" pitchFamily="18" charset="0"/>
                    <a:cs typeface="Arial" panose="020B0604020202020204" pitchFamily="34" charset="0"/>
                  </a:rPr>
                  <a:t>.</a:t>
                </a:r>
              </a:p>
            </p:txBody>
          </p:sp>
        </mc:Choice>
        <mc:Fallback xmlns="">
          <p:sp>
            <p:nvSpPr>
              <p:cNvPr id="7" name="Hộp Văn bản 11">
                <a:extLst>
                  <a:ext uri="{FF2B5EF4-FFF2-40B4-BE49-F238E27FC236}">
                    <a16:creationId xmlns:a16="http://schemas.microsoft.com/office/drawing/2014/main" id="{C0ED7D84-EE6F-4917-97BD-C4EBB8CF7414}"/>
                  </a:ext>
                </a:extLst>
              </p:cNvPr>
              <p:cNvSpPr txBox="1">
                <a:spLocks noRot="1" noChangeAspect="1" noMove="1" noResize="1" noEditPoints="1" noAdjustHandles="1" noChangeArrowheads="1" noChangeShapeType="1" noTextEdit="1"/>
              </p:cNvSpPr>
              <p:nvPr/>
            </p:nvSpPr>
            <p:spPr>
              <a:xfrm>
                <a:off x="278587" y="3382504"/>
                <a:ext cx="8434382" cy="1675843"/>
              </a:xfrm>
              <a:prstGeom prst="rect">
                <a:avLst/>
              </a:prstGeom>
              <a:blipFill>
                <a:blip r:embed="rId5"/>
                <a:stretch>
                  <a:fillRect b="-7636"/>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8BF8DADD-7621-44F2-8196-2684EF556F5C}"/>
              </a:ext>
            </a:extLst>
          </p:cNvPr>
          <p:cNvSpPr txBox="1"/>
          <p:nvPr/>
        </p:nvSpPr>
        <p:spPr>
          <a:xfrm>
            <a:off x="553155" y="1491909"/>
            <a:ext cx="10876845" cy="1121846"/>
          </a:xfrm>
          <a:prstGeom prst="rect">
            <a:avLst/>
          </a:prstGeom>
          <a:noFill/>
        </p:spPr>
        <p:txBody>
          <a:bodyPr wrap="square" rtlCol="0">
            <a:spAutoFit/>
          </a:bodyPr>
          <a:lstStyle/>
          <a:p>
            <a:pPr algn="just">
              <a:lnSpc>
                <a:spcPct val="150000"/>
              </a:lnSpc>
            </a:pPr>
            <a:r>
              <a:rPr lang="vi-VN" sz="2400" dirty="0">
                <a:latin typeface="UTM Avo" panose="02040603050506020204" pitchFamily="18" charset="0"/>
              </a:rPr>
              <a:t>a) Duy cắt được 9 ngôi sao, Hiền cắt được 11 ngôi sao. Hỏi Hiền cắt được nhiều hơn Duy mấy ngôi sao? </a:t>
            </a:r>
          </a:p>
        </p:txBody>
      </p:sp>
    </p:spTree>
    <p:extLst>
      <p:ext uri="{BB962C8B-B14F-4D97-AF65-F5344CB8AC3E}">
        <p14:creationId xmlns:p14="http://schemas.microsoft.com/office/powerpoint/2010/main" val="172750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a:stretch>
        </a:blipFill>
        <a:effectLst/>
      </p:bgPr>
    </p:bg>
    <p:spTree>
      <p:nvGrpSpPr>
        <p:cNvPr id="1" name="Shape 109"/>
        <p:cNvGrpSpPr/>
        <p:nvPr/>
      </p:nvGrpSpPr>
      <p:grpSpPr>
        <a:xfrm>
          <a:off x="0" y="0"/>
          <a:ext cx="0" cy="0"/>
          <a:chOff x="0" y="0"/>
          <a:chExt cx="0" cy="0"/>
        </a:xfrm>
      </p:grpSpPr>
      <p:sp>
        <p:nvSpPr>
          <p:cNvPr id="2" name="Rectangle: Rounded Corners 1">
            <a:hlinkClick r:id="rId4"/>
            <a:extLst>
              <a:ext uri="{FF2B5EF4-FFF2-40B4-BE49-F238E27FC236}">
                <a16:creationId xmlns:a16="http://schemas.microsoft.com/office/drawing/2014/main" id="{D21213E1-14BD-447B-925D-D939B251A65D}"/>
              </a:ext>
            </a:extLst>
          </p:cNvPr>
          <p:cNvSpPr/>
          <p:nvPr/>
        </p:nvSpPr>
        <p:spPr>
          <a:xfrm>
            <a:off x="616322" y="1019367"/>
            <a:ext cx="803313" cy="474999"/>
          </a:xfrm>
          <a:prstGeom prst="roundRect">
            <a:avLst>
              <a:gd name="adj" fmla="val 22233"/>
            </a:avLst>
          </a:prstGeom>
          <a:solidFill>
            <a:schemeClr val="accent2"/>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800" b="1" dirty="0">
                <a:latin typeface="UTM Avo" panose="02040603050506020204" pitchFamily="18" charset="0"/>
              </a:rPr>
              <a:t>0</a:t>
            </a:r>
            <a:r>
              <a:rPr lang="vi-VN" sz="2800" b="1" dirty="0">
                <a:latin typeface="UTM Avo" panose="02040603050506020204" pitchFamily="18" charset="0"/>
              </a:rPr>
              <a:t>5</a:t>
            </a:r>
            <a:endParaRPr lang="en-US" sz="2800" b="1" dirty="0">
              <a:latin typeface="UTM Avo" panose="02040603050506020204" pitchFamily="18" charset="0"/>
            </a:endParaRPr>
          </a:p>
        </p:txBody>
      </p:sp>
      <p:sp>
        <p:nvSpPr>
          <p:cNvPr id="3" name="TextBox 2">
            <a:extLst>
              <a:ext uri="{FF2B5EF4-FFF2-40B4-BE49-F238E27FC236}">
                <a16:creationId xmlns:a16="http://schemas.microsoft.com/office/drawing/2014/main" id="{20F0C8B2-E894-47A0-BD9C-AE32EA0F993B}"/>
              </a:ext>
            </a:extLst>
          </p:cNvPr>
          <p:cNvSpPr txBox="1"/>
          <p:nvPr/>
        </p:nvSpPr>
        <p:spPr>
          <a:xfrm>
            <a:off x="1623036" y="1050231"/>
            <a:ext cx="7995097" cy="461665"/>
          </a:xfrm>
          <a:prstGeom prst="rect">
            <a:avLst/>
          </a:prstGeom>
          <a:noFill/>
        </p:spPr>
        <p:txBody>
          <a:bodyPr wrap="square" rtlCol="0">
            <a:spAutoFit/>
          </a:bodyPr>
          <a:lstStyle/>
          <a:p>
            <a:pPr algn="just"/>
            <a:r>
              <a:rPr lang="vi-VN" sz="2400" b="1" dirty="0">
                <a:latin typeface="UTM Avo" panose="02040603050506020204" pitchFamily="18" charset="0"/>
              </a:rPr>
              <a:t>Giải các bài toán theo mẫu:</a:t>
            </a:r>
          </a:p>
        </p:txBody>
      </p:sp>
      <p:sp>
        <p:nvSpPr>
          <p:cNvPr id="8" name="TextBox 7">
            <a:extLst>
              <a:ext uri="{FF2B5EF4-FFF2-40B4-BE49-F238E27FC236}">
                <a16:creationId xmlns:a16="http://schemas.microsoft.com/office/drawing/2014/main" id="{45E148B9-3540-4455-B9A4-E6B9413AB279}"/>
              </a:ext>
            </a:extLst>
          </p:cNvPr>
          <p:cNvSpPr txBox="1"/>
          <p:nvPr/>
        </p:nvSpPr>
        <p:spPr>
          <a:xfrm>
            <a:off x="553155" y="1491909"/>
            <a:ext cx="10876845" cy="1121846"/>
          </a:xfrm>
          <a:prstGeom prst="rect">
            <a:avLst/>
          </a:prstGeom>
          <a:noFill/>
        </p:spPr>
        <p:txBody>
          <a:bodyPr wrap="square" rtlCol="0">
            <a:spAutoFit/>
          </a:bodyPr>
          <a:lstStyle/>
          <a:p>
            <a:pPr algn="just">
              <a:lnSpc>
                <a:spcPct val="150000"/>
              </a:lnSpc>
            </a:pPr>
            <a:r>
              <a:rPr lang="vi-VN" sz="2400" dirty="0">
                <a:latin typeface="UTM Avo" panose="02040603050506020204" pitchFamily="18" charset="0"/>
              </a:rPr>
              <a:t>b) Chú Tư thả xuống ao 241 con cá chép, 38 con cá rô phi. Hỏi chú Tư đã thả số cá rô phi ít hơn số cá chép là bao nhiêu con?</a:t>
            </a:r>
          </a:p>
        </p:txBody>
      </p:sp>
      <p:pic>
        <p:nvPicPr>
          <p:cNvPr id="6" name="Hình ảnh 6">
            <a:extLst>
              <a:ext uri="{FF2B5EF4-FFF2-40B4-BE49-F238E27FC236}">
                <a16:creationId xmlns:a16="http://schemas.microsoft.com/office/drawing/2014/main" id="{A2DA21B4-F694-4025-A8D4-BC6EEEA02B93}"/>
              </a:ext>
            </a:extLst>
          </p:cNvPr>
          <p:cNvPicPr>
            <a:picLocks noChangeAspect="1"/>
          </p:cNvPicPr>
          <p:nvPr/>
        </p:nvPicPr>
        <p:blipFill>
          <a:blip r:embed="rId5"/>
          <a:stretch>
            <a:fillRect/>
          </a:stretch>
        </p:blipFill>
        <p:spPr>
          <a:xfrm>
            <a:off x="1251998" y="2812847"/>
            <a:ext cx="9472474" cy="3286125"/>
          </a:xfrm>
          <a:prstGeom prst="rect">
            <a:avLst/>
          </a:prstGeom>
          <a:effectLst>
            <a:softEdge rad="63500"/>
          </a:effectLst>
        </p:spPr>
      </p:pic>
    </p:spTree>
    <p:extLst>
      <p:ext uri="{BB962C8B-B14F-4D97-AF65-F5344CB8AC3E}">
        <p14:creationId xmlns:p14="http://schemas.microsoft.com/office/powerpoint/2010/main" val="4081230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a:stretch>
        </a:blipFill>
        <a:effectLst/>
      </p:bgPr>
    </p:bg>
    <p:spTree>
      <p:nvGrpSpPr>
        <p:cNvPr id="1" name="Shape 109"/>
        <p:cNvGrpSpPr/>
        <p:nvPr/>
      </p:nvGrpSpPr>
      <p:grpSpPr>
        <a:xfrm>
          <a:off x="0" y="0"/>
          <a:ext cx="0" cy="0"/>
          <a:chOff x="0" y="0"/>
          <a:chExt cx="0" cy="0"/>
        </a:xfrm>
      </p:grpSpPr>
      <p:sp>
        <p:nvSpPr>
          <p:cNvPr id="2" name="Rectangle: Rounded Corners 1">
            <a:hlinkClick r:id="rId4"/>
            <a:extLst>
              <a:ext uri="{FF2B5EF4-FFF2-40B4-BE49-F238E27FC236}">
                <a16:creationId xmlns:a16="http://schemas.microsoft.com/office/drawing/2014/main" id="{D21213E1-14BD-447B-925D-D939B251A65D}"/>
              </a:ext>
            </a:extLst>
          </p:cNvPr>
          <p:cNvSpPr/>
          <p:nvPr/>
        </p:nvSpPr>
        <p:spPr>
          <a:xfrm>
            <a:off x="616322" y="1019367"/>
            <a:ext cx="803313" cy="474999"/>
          </a:xfrm>
          <a:prstGeom prst="roundRect">
            <a:avLst>
              <a:gd name="adj" fmla="val 22233"/>
            </a:avLst>
          </a:prstGeom>
          <a:solidFill>
            <a:schemeClr val="accent2"/>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800" b="1" dirty="0">
                <a:latin typeface="UTM Avo" panose="02040603050506020204" pitchFamily="18" charset="0"/>
              </a:rPr>
              <a:t>0</a:t>
            </a:r>
            <a:r>
              <a:rPr lang="vi-VN" sz="2800" b="1" dirty="0">
                <a:latin typeface="UTM Avo" panose="02040603050506020204" pitchFamily="18" charset="0"/>
              </a:rPr>
              <a:t>5</a:t>
            </a:r>
            <a:endParaRPr lang="en-US" sz="2800" b="1" dirty="0">
              <a:latin typeface="UTM Avo" panose="02040603050506020204" pitchFamily="18" charset="0"/>
            </a:endParaRPr>
          </a:p>
        </p:txBody>
      </p:sp>
      <p:sp>
        <p:nvSpPr>
          <p:cNvPr id="3" name="TextBox 2">
            <a:extLst>
              <a:ext uri="{FF2B5EF4-FFF2-40B4-BE49-F238E27FC236}">
                <a16:creationId xmlns:a16="http://schemas.microsoft.com/office/drawing/2014/main" id="{20F0C8B2-E894-47A0-BD9C-AE32EA0F993B}"/>
              </a:ext>
            </a:extLst>
          </p:cNvPr>
          <p:cNvSpPr txBox="1"/>
          <p:nvPr/>
        </p:nvSpPr>
        <p:spPr>
          <a:xfrm>
            <a:off x="1623036" y="1050231"/>
            <a:ext cx="7995097" cy="461665"/>
          </a:xfrm>
          <a:prstGeom prst="rect">
            <a:avLst/>
          </a:prstGeom>
          <a:noFill/>
        </p:spPr>
        <p:txBody>
          <a:bodyPr wrap="square" rtlCol="0">
            <a:spAutoFit/>
          </a:bodyPr>
          <a:lstStyle/>
          <a:p>
            <a:pPr algn="just"/>
            <a:r>
              <a:rPr lang="vi-VN" sz="2400" b="1" dirty="0">
                <a:latin typeface="UTM Avo" panose="02040603050506020204" pitchFamily="18" charset="0"/>
              </a:rPr>
              <a:t>Giải các bài toán theo mẫu:</a:t>
            </a:r>
          </a:p>
        </p:txBody>
      </p:sp>
      <p:sp>
        <p:nvSpPr>
          <p:cNvPr id="6" name="Hộp Văn bản 10">
            <a:extLst>
              <a:ext uri="{FF2B5EF4-FFF2-40B4-BE49-F238E27FC236}">
                <a16:creationId xmlns:a16="http://schemas.microsoft.com/office/drawing/2014/main" id="{306A098F-5162-4714-AA92-1AD0AAF4D68F}"/>
              </a:ext>
            </a:extLst>
          </p:cNvPr>
          <p:cNvSpPr txBox="1"/>
          <p:nvPr/>
        </p:nvSpPr>
        <p:spPr>
          <a:xfrm>
            <a:off x="3800764" y="2905780"/>
            <a:ext cx="1702710" cy="523220"/>
          </a:xfrm>
          <a:prstGeom prst="rect">
            <a:avLst/>
          </a:prstGeom>
          <a:noFill/>
        </p:spPr>
        <p:txBody>
          <a:bodyPr wrap="none" rtlCol="0">
            <a:spAutoFit/>
          </a:bodyPr>
          <a:lstStyle/>
          <a:p>
            <a:r>
              <a:rPr lang="en-US" sz="2800" b="1" u="sng" dirty="0" err="1">
                <a:solidFill>
                  <a:schemeClr val="tx1"/>
                </a:solidFill>
                <a:latin typeface="UTM Avo" panose="02040603050506020204" pitchFamily="18" charset="0"/>
                <a:cs typeface="Arial" panose="020B0604020202020204" pitchFamily="34" charset="0"/>
              </a:rPr>
              <a:t>Bài</a:t>
            </a:r>
            <a:r>
              <a:rPr lang="en-US" sz="2800" b="1" u="sng" dirty="0">
                <a:solidFill>
                  <a:schemeClr val="tx1"/>
                </a:solidFill>
                <a:latin typeface="UTM Avo" panose="02040603050506020204" pitchFamily="18" charset="0"/>
                <a:cs typeface="Arial" panose="020B0604020202020204" pitchFamily="34" charset="0"/>
              </a:rPr>
              <a:t> </a:t>
            </a:r>
            <a:r>
              <a:rPr lang="en-US" sz="2800" b="1" u="sng" dirty="0" err="1">
                <a:solidFill>
                  <a:schemeClr val="tx1"/>
                </a:solidFill>
                <a:latin typeface="UTM Avo" panose="02040603050506020204" pitchFamily="18" charset="0"/>
                <a:cs typeface="Arial" panose="020B0604020202020204" pitchFamily="34" charset="0"/>
              </a:rPr>
              <a:t>giải</a:t>
            </a:r>
            <a:r>
              <a:rPr lang="en-US" sz="2800" b="1" u="sng" dirty="0">
                <a:solidFill>
                  <a:schemeClr val="tx1"/>
                </a:solidFill>
                <a:latin typeface="UTM Avo" panose="02040603050506020204" pitchFamily="18" charset="0"/>
                <a:cs typeface="Arial" panose="020B0604020202020204" pitchFamily="34" charset="0"/>
              </a:rPr>
              <a:t>:</a:t>
            </a:r>
          </a:p>
        </p:txBody>
      </p:sp>
      <p:sp>
        <p:nvSpPr>
          <p:cNvPr id="7" name="Hộp Văn bản 11">
            <a:extLst>
              <a:ext uri="{FF2B5EF4-FFF2-40B4-BE49-F238E27FC236}">
                <a16:creationId xmlns:a16="http://schemas.microsoft.com/office/drawing/2014/main" id="{C0ED7D84-EE6F-4917-97BD-C4EBB8CF7414}"/>
              </a:ext>
            </a:extLst>
          </p:cNvPr>
          <p:cNvSpPr txBox="1"/>
          <p:nvPr/>
        </p:nvSpPr>
        <p:spPr>
          <a:xfrm>
            <a:off x="553155" y="3411470"/>
            <a:ext cx="8687614" cy="1675843"/>
          </a:xfrm>
          <a:prstGeom prst="rect">
            <a:avLst/>
          </a:prstGeom>
          <a:noFill/>
        </p:spPr>
        <p:txBody>
          <a:bodyPr wrap="square" rtlCol="0">
            <a:spAutoFit/>
          </a:bodyPr>
          <a:lstStyle/>
          <a:p>
            <a:pPr algn="ctr">
              <a:lnSpc>
                <a:spcPct val="150000"/>
              </a:lnSpc>
            </a:pPr>
            <a:r>
              <a:rPr lang="vi-VN" sz="2400" dirty="0">
                <a:solidFill>
                  <a:schemeClr val="tx1"/>
                </a:solidFill>
                <a:latin typeface="UTM Avo" panose="02040603050506020204" pitchFamily="18" charset="0"/>
                <a:cs typeface="Arial" panose="020B0604020202020204" pitchFamily="34" charset="0"/>
              </a:rPr>
              <a:t>Chú Tư đã thả số cá </a:t>
            </a:r>
            <a:r>
              <a:rPr lang="vi-VN" sz="2400">
                <a:solidFill>
                  <a:schemeClr val="tx1"/>
                </a:solidFill>
                <a:latin typeface="UTM Avo" panose="02040603050506020204" pitchFamily="18" charset="0"/>
                <a:cs typeface="Arial" panose="020B0604020202020204" pitchFamily="34" charset="0"/>
              </a:rPr>
              <a:t>rô phi</a:t>
            </a:r>
            <a:r>
              <a:rPr lang="en-US" sz="2400">
                <a:solidFill>
                  <a:schemeClr val="tx1"/>
                </a:solidFill>
                <a:latin typeface="UTM Avo" panose="02040603050506020204" pitchFamily="18" charset="0"/>
                <a:cs typeface="Arial" panose="020B0604020202020204" pitchFamily="34" charset="0"/>
              </a:rPr>
              <a:t> </a:t>
            </a:r>
            <a:r>
              <a:rPr lang="vi-VN" sz="2400">
                <a:solidFill>
                  <a:schemeClr val="tx1"/>
                </a:solidFill>
                <a:latin typeface="UTM Avo" panose="02040603050506020204" pitchFamily="18" charset="0"/>
                <a:cs typeface="Arial" panose="020B0604020202020204" pitchFamily="34" charset="0"/>
              </a:rPr>
              <a:t>ít </a:t>
            </a:r>
            <a:r>
              <a:rPr lang="vi-VN" sz="2400" dirty="0">
                <a:solidFill>
                  <a:schemeClr val="tx1"/>
                </a:solidFill>
                <a:latin typeface="UTM Avo" panose="02040603050506020204" pitchFamily="18" charset="0"/>
                <a:cs typeface="Arial" panose="020B0604020202020204" pitchFamily="34" charset="0"/>
              </a:rPr>
              <a:t>hơn số cá chép là: </a:t>
            </a:r>
          </a:p>
          <a:p>
            <a:pPr algn="ctr">
              <a:lnSpc>
                <a:spcPct val="150000"/>
              </a:lnSpc>
            </a:pPr>
            <a:r>
              <a:rPr lang="vi-VN" sz="2400" dirty="0">
                <a:solidFill>
                  <a:schemeClr val="tx1"/>
                </a:solidFill>
                <a:latin typeface="UTM Avo" panose="02040603050506020204" pitchFamily="18" charset="0"/>
                <a:cs typeface="Arial" panose="020B0604020202020204" pitchFamily="34" charset="0"/>
              </a:rPr>
              <a:t>241 − 38 = 203 (con)</a:t>
            </a:r>
          </a:p>
          <a:p>
            <a:pPr algn="ctr">
              <a:lnSpc>
                <a:spcPct val="150000"/>
              </a:lnSpc>
            </a:pPr>
            <a:r>
              <a:rPr lang="vi-VN" sz="2400" dirty="0">
                <a:solidFill>
                  <a:schemeClr val="tx1"/>
                </a:solidFill>
                <a:latin typeface="UTM Avo" panose="02040603050506020204" pitchFamily="18" charset="0"/>
                <a:cs typeface="Arial" panose="020B0604020202020204" pitchFamily="34" charset="0"/>
              </a:rPr>
              <a:t>Đáp số: 203 con.</a:t>
            </a:r>
          </a:p>
        </p:txBody>
      </p:sp>
      <p:sp>
        <p:nvSpPr>
          <p:cNvPr id="8" name="TextBox 7">
            <a:extLst>
              <a:ext uri="{FF2B5EF4-FFF2-40B4-BE49-F238E27FC236}">
                <a16:creationId xmlns:a16="http://schemas.microsoft.com/office/drawing/2014/main" id="{61156949-7F9D-4832-84D8-95960AC249AA}"/>
              </a:ext>
            </a:extLst>
          </p:cNvPr>
          <p:cNvSpPr txBox="1"/>
          <p:nvPr/>
        </p:nvSpPr>
        <p:spPr>
          <a:xfrm>
            <a:off x="553155" y="1491909"/>
            <a:ext cx="10876845" cy="1121846"/>
          </a:xfrm>
          <a:prstGeom prst="rect">
            <a:avLst/>
          </a:prstGeom>
          <a:noFill/>
        </p:spPr>
        <p:txBody>
          <a:bodyPr wrap="square" rtlCol="0">
            <a:spAutoFit/>
          </a:bodyPr>
          <a:lstStyle/>
          <a:p>
            <a:pPr algn="just">
              <a:lnSpc>
                <a:spcPct val="150000"/>
              </a:lnSpc>
            </a:pPr>
            <a:r>
              <a:rPr lang="vi-VN" sz="2400" dirty="0">
                <a:latin typeface="UTM Avo" panose="02040603050506020204" pitchFamily="18" charset="0"/>
              </a:rPr>
              <a:t>b) Chú Tư thả xuống ao 241 con cá chép, 38 con cá rô phi. Hỏi chú Tư đã thả số cá rô phi ít hơn số cá chép là bao nhiêu con?</a:t>
            </a:r>
          </a:p>
        </p:txBody>
      </p:sp>
    </p:spTree>
    <p:extLst>
      <p:ext uri="{BB962C8B-B14F-4D97-AF65-F5344CB8AC3E}">
        <p14:creationId xmlns:p14="http://schemas.microsoft.com/office/powerpoint/2010/main" val="2211232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6000"/>
          </a:stretch>
        </a:blipFill>
        <a:effectLst/>
      </p:bgPr>
    </p:bg>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9510944" y="0"/>
            <a:ext cx="2681056" cy="646331"/>
          </a:xfrm>
          <a:prstGeom prst="rect">
            <a:avLst/>
          </a:prstGeom>
          <a:noFill/>
        </p:spPr>
        <p:txBody>
          <a:bodyPr wrap="square" rtlCol="0">
            <a:spAutoFit/>
          </a:bodyPr>
          <a:lstStyle/>
          <a:p>
            <a:pPr algn="ctr"/>
            <a:r>
              <a:rPr lang="en-US" sz="3600">
                <a:solidFill>
                  <a:schemeClr val="bg1"/>
                </a:solidFill>
                <a:effectLst>
                  <a:outerShdw blurRad="38100" dist="38100" dir="2700000" algn="tl">
                    <a:srgbClr val="000000">
                      <a:alpha val="43137"/>
                    </a:srgbClr>
                  </a:outerShdw>
                </a:effectLst>
                <a:latin typeface="UTM Avo" panose="02040603050506020204" pitchFamily="18" charset="0"/>
              </a:rPr>
              <a:t>TOÁN 3</a:t>
            </a:r>
          </a:p>
        </p:txBody>
      </p:sp>
      <p:sp>
        <p:nvSpPr>
          <p:cNvPr id="6" name="Rectangle 5">
            <a:extLst>
              <a:ext uri="{FF2B5EF4-FFF2-40B4-BE49-F238E27FC236}">
                <a16:creationId xmlns:a16="http://schemas.microsoft.com/office/drawing/2014/main" id="{E749AAE4-AAE8-4F14-B963-C4BD00694A92}"/>
              </a:ext>
            </a:extLst>
          </p:cNvPr>
          <p:cNvSpPr/>
          <p:nvPr/>
        </p:nvSpPr>
        <p:spPr>
          <a:xfrm>
            <a:off x="10603076" y="589132"/>
            <a:ext cx="990977" cy="46166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1</a:t>
            </a:r>
          </a:p>
        </p:txBody>
      </p:sp>
      <p:sp>
        <p:nvSpPr>
          <p:cNvPr id="9" name="Google Shape;54;p1">
            <a:extLst>
              <a:ext uri="{FF2B5EF4-FFF2-40B4-BE49-F238E27FC236}">
                <a16:creationId xmlns:a16="http://schemas.microsoft.com/office/drawing/2014/main" id="{D2B0C381-AC83-477C-A42B-612BDE63DE3C}"/>
              </a:ext>
            </a:extLst>
          </p:cNvPr>
          <p:cNvSpPr txBox="1">
            <a:spLocks/>
          </p:cNvSpPr>
          <p:nvPr/>
        </p:nvSpPr>
        <p:spPr>
          <a:xfrm>
            <a:off x="181647" y="2461435"/>
            <a:ext cx="11642054" cy="246715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defTabSz="914377">
              <a:lnSpc>
                <a:spcPct val="150000"/>
              </a:lnSpc>
              <a:defRPr/>
            </a:pPr>
            <a:r>
              <a:rPr lang="en-US" b="1" dirty="0" err="1">
                <a:solidFill>
                  <a:srgbClr val="FF0000"/>
                </a:solidFill>
                <a:latin typeface="UTM Avo" panose="02040603050506020204" pitchFamily="18" charset="0"/>
              </a:rPr>
              <a:t>Ôn</a:t>
            </a:r>
            <a:r>
              <a:rPr lang="en-US" b="1" dirty="0">
                <a:solidFill>
                  <a:srgbClr val="FF0000"/>
                </a:solidFill>
                <a:latin typeface="UTM Avo" panose="02040603050506020204" pitchFamily="18" charset="0"/>
              </a:rPr>
              <a:t> </a:t>
            </a:r>
            <a:r>
              <a:rPr lang="en-US" b="1" dirty="0" err="1">
                <a:solidFill>
                  <a:srgbClr val="FF0000"/>
                </a:solidFill>
                <a:latin typeface="UTM Avo" panose="02040603050506020204" pitchFamily="18" charset="0"/>
              </a:rPr>
              <a:t>tập</a:t>
            </a:r>
            <a:r>
              <a:rPr lang="en-US" b="1" dirty="0">
                <a:solidFill>
                  <a:srgbClr val="FF0000"/>
                </a:solidFill>
                <a:latin typeface="UTM Avo" panose="02040603050506020204" pitchFamily="18" charset="0"/>
              </a:rPr>
              <a:t> </a:t>
            </a:r>
            <a:r>
              <a:rPr lang="en-US" b="1" dirty="0" err="1">
                <a:solidFill>
                  <a:srgbClr val="FF0000"/>
                </a:solidFill>
                <a:latin typeface="UTM Avo" panose="02040603050506020204" pitchFamily="18" charset="0"/>
              </a:rPr>
              <a:t>về</a:t>
            </a:r>
            <a:r>
              <a:rPr lang="en-US" b="1" dirty="0">
                <a:solidFill>
                  <a:srgbClr val="FF0000"/>
                </a:solidFill>
                <a:latin typeface="UTM Avo" panose="02040603050506020204" pitchFamily="18" charset="0"/>
              </a:rPr>
              <a:t> </a:t>
            </a:r>
            <a:r>
              <a:rPr lang="en-US" b="1" dirty="0" err="1">
                <a:solidFill>
                  <a:srgbClr val="FF0000"/>
                </a:solidFill>
                <a:latin typeface="UTM Avo" panose="02040603050506020204" pitchFamily="18" charset="0"/>
              </a:rPr>
              <a:t>phép</a:t>
            </a:r>
            <a:r>
              <a:rPr lang="en-US" b="1" dirty="0">
                <a:solidFill>
                  <a:srgbClr val="FF0000"/>
                </a:solidFill>
                <a:latin typeface="UTM Avo" panose="02040603050506020204" pitchFamily="18" charset="0"/>
              </a:rPr>
              <a:t> </a:t>
            </a:r>
            <a:r>
              <a:rPr lang="en-US" b="1" dirty="0" err="1">
                <a:solidFill>
                  <a:srgbClr val="FF0000"/>
                </a:solidFill>
                <a:latin typeface="UTM Avo" panose="02040603050506020204" pitchFamily="18" charset="0"/>
              </a:rPr>
              <a:t>cộng</a:t>
            </a:r>
            <a:r>
              <a:rPr lang="en-US" b="1" dirty="0">
                <a:solidFill>
                  <a:srgbClr val="FF0000"/>
                </a:solidFill>
                <a:latin typeface="UTM Avo" panose="02040603050506020204" pitchFamily="18" charset="0"/>
              </a:rPr>
              <a:t>, </a:t>
            </a:r>
          </a:p>
          <a:p>
            <a:pPr algn="ctr" defTabSz="914377">
              <a:lnSpc>
                <a:spcPct val="150000"/>
              </a:lnSpc>
              <a:defRPr/>
            </a:pPr>
            <a:r>
              <a:rPr lang="en-US" b="1" dirty="0" err="1">
                <a:solidFill>
                  <a:srgbClr val="FF0000"/>
                </a:solidFill>
                <a:latin typeface="UTM Avo" panose="02040603050506020204" pitchFamily="18" charset="0"/>
              </a:rPr>
              <a:t>phép</a:t>
            </a:r>
            <a:r>
              <a:rPr lang="en-US" b="1" dirty="0">
                <a:solidFill>
                  <a:srgbClr val="FF0000"/>
                </a:solidFill>
                <a:latin typeface="UTM Avo" panose="02040603050506020204" pitchFamily="18" charset="0"/>
              </a:rPr>
              <a:t> </a:t>
            </a:r>
            <a:r>
              <a:rPr lang="en-US" b="1" dirty="0" err="1">
                <a:solidFill>
                  <a:srgbClr val="FF0000"/>
                </a:solidFill>
                <a:latin typeface="UTM Avo" panose="02040603050506020204" pitchFamily="18" charset="0"/>
              </a:rPr>
              <a:t>trừ</a:t>
            </a:r>
            <a:r>
              <a:rPr lang="en-US" b="1" dirty="0">
                <a:solidFill>
                  <a:srgbClr val="FF0000"/>
                </a:solidFill>
                <a:latin typeface="UTM Avo" panose="02040603050506020204" pitchFamily="18" charset="0"/>
              </a:rPr>
              <a:t> </a:t>
            </a:r>
            <a:r>
              <a:rPr lang="en-US" b="1" dirty="0" err="1">
                <a:solidFill>
                  <a:srgbClr val="FF0000"/>
                </a:solidFill>
                <a:latin typeface="UTM Avo" panose="02040603050506020204" pitchFamily="18" charset="0"/>
              </a:rPr>
              <a:t>trong</a:t>
            </a:r>
            <a:r>
              <a:rPr lang="en-US" b="1" dirty="0">
                <a:solidFill>
                  <a:srgbClr val="FF0000"/>
                </a:solidFill>
                <a:latin typeface="UTM Avo" panose="02040603050506020204" pitchFamily="18" charset="0"/>
              </a:rPr>
              <a:t> </a:t>
            </a:r>
            <a:r>
              <a:rPr lang="en-US" b="1" dirty="0" err="1">
                <a:solidFill>
                  <a:srgbClr val="FF0000"/>
                </a:solidFill>
                <a:latin typeface="UTM Avo" panose="02040603050506020204" pitchFamily="18" charset="0"/>
              </a:rPr>
              <a:t>phạm</a:t>
            </a:r>
            <a:r>
              <a:rPr lang="en-US" b="1" dirty="0">
                <a:solidFill>
                  <a:srgbClr val="FF0000"/>
                </a:solidFill>
                <a:latin typeface="UTM Avo" panose="02040603050506020204" pitchFamily="18" charset="0"/>
              </a:rPr>
              <a:t> vi 1 000</a:t>
            </a:r>
            <a:r>
              <a:rPr lang="en-US" b="1" dirty="0">
                <a:solidFill>
                  <a:srgbClr val="FF0000"/>
                </a:solidFill>
                <a:latin typeface="UTM Avo" panose="02040603050506020204" pitchFamily="18" charset="0"/>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54774f4bc8287c7337fadd5fbb419d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Bach tuyet\Snow_white_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8400" y="2722179"/>
            <a:ext cx="1243539" cy="26802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Bach tuyet\43ebd44d263606f876d42fd2f199ea61 (4).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8837">
                        <a14:foregroundMark x1="40116" y1="26626" x2="70349" y2="59553"/>
                        <a14:foregroundMark x1="64535" y1="35366" x2="77035" y2="44715"/>
                        <a14:foregroundMark x1="45640" y1="16463" x2="28198" y2="36585"/>
                        <a14:foregroundMark x1="44186" y1="40244" x2="60174" y2="57724"/>
                        <a14:foregroundMark x1="67151" y1="58943" x2="86628" y2="57317"/>
                      </a14:backgroundRemoval>
                    </a14:imgEffect>
                  </a14:imgLayer>
                </a14:imgProps>
              </a:ext>
              <a:ext uri="{28A0092B-C50C-407E-A947-70E740481C1C}">
                <a14:useLocalDpi xmlns:a14="http://schemas.microsoft.com/office/drawing/2010/main" val="0"/>
              </a:ext>
            </a:extLst>
          </a:blip>
          <a:srcRect/>
          <a:stretch>
            <a:fillRect/>
          </a:stretch>
        </p:blipFill>
        <p:spPr bwMode="auto">
          <a:xfrm rot="338519">
            <a:off x="10592437" y="4662277"/>
            <a:ext cx="1880249" cy="268919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Bach tuyet\43ebd44d263606f876d42fd2f199ea61 (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6022" y1="32480" x2="72849" y2="415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148075" y="4667665"/>
            <a:ext cx="1913197" cy="25519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ADMIN\Desktop\Bach tuyet\RjAwOTQ4MTUyNEI3QjJCRTc2RjA6ZDA1ZjJmYTY2MjBkNDYzY2ZlZDNiOTA1Y2YxYTk1NzA6Ojo6OjA=.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50431" y1="17647" x2="56466" y2="31120"/>
                        <a14:foregroundMark x1="79526" y1="14611" x2="53879" y2="29412"/>
                        <a14:foregroundMark x1="77586" y1="15180" x2="59914" y2="22960"/>
                        <a14:foregroundMark x1="53017" y1="6641" x2="44397" y2="25427"/>
                        <a14:foregroundMark x1="57328" y1="8918" x2="88793" y2="17837"/>
                        <a14:foregroundMark x1="54526" y1="6072" x2="66810" y2="9488"/>
                        <a14:foregroundMark x1="76509" y1="31499" x2="69397" y2="43643"/>
                        <a14:foregroundMark x1="95690" y1="16698" x2="76940" y2="10247"/>
                        <a14:foregroundMark x1="77586" y1="33776" x2="74353" y2="40417"/>
                      </a14:backgroundRemoval>
                    </a14:imgEffect>
                  </a14:imgLayer>
                </a14:imgProps>
              </a:ext>
              <a:ext uri="{28A0092B-C50C-407E-A947-70E740481C1C}">
                <a14:useLocalDpi xmlns:a14="http://schemas.microsoft.com/office/drawing/2010/main" val="0"/>
              </a:ext>
            </a:extLst>
          </a:blip>
          <a:srcRect/>
          <a:stretch>
            <a:fillRect/>
          </a:stretch>
        </p:blipFill>
        <p:spPr bwMode="auto">
          <a:xfrm rot="20593735">
            <a:off x="9011" y="4789835"/>
            <a:ext cx="2123621" cy="2411959"/>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ADMIN\Desktop\Bach tuyet\43ebd44d263606f876d42fd2f199ea61 (2).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44267" y1="18935" x2="28800" y2="43984"/>
                        <a14:foregroundMark x1="27200" y1="21696" x2="14667" y2="33728"/>
                        <a14:foregroundMark x1="36533" y1="32150" x2="35467" y2="44576"/>
                        <a14:foregroundMark x1="32533" y1="42801" x2="63733" y2="38462"/>
                      </a14:backgroundRemoval>
                    </a14:imgEffect>
                  </a14:imgLayer>
                </a14:imgProps>
              </a:ext>
              <a:ext uri="{28A0092B-C50C-407E-A947-70E740481C1C}">
                <a14:useLocalDpi xmlns:a14="http://schemas.microsoft.com/office/drawing/2010/main" val="0"/>
              </a:ext>
            </a:extLst>
          </a:blip>
          <a:srcRect/>
          <a:stretch>
            <a:fillRect/>
          </a:stretch>
        </p:blipFill>
        <p:spPr bwMode="auto">
          <a:xfrm rot="20172978">
            <a:off x="7736843" y="4957294"/>
            <a:ext cx="1831975" cy="247682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ADMIN\Desktop\Bach tuyet\43ebd44d263606f876d42fd2f199ea61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47640" y1="33252" x2="54382" y2="60391"/>
                      </a14:backgroundRemoval>
                    </a14:imgEffect>
                  </a14:imgLayer>
                </a14:imgProps>
              </a:ext>
              <a:ext uri="{28A0092B-C50C-407E-A947-70E740481C1C}">
                <a14:useLocalDpi xmlns:a14="http://schemas.microsoft.com/office/drawing/2010/main" val="0"/>
              </a:ext>
            </a:extLst>
          </a:blip>
          <a:srcRect/>
          <a:stretch>
            <a:fillRect/>
          </a:stretch>
        </p:blipFill>
        <p:spPr bwMode="auto">
          <a:xfrm>
            <a:off x="2082524" y="5232399"/>
            <a:ext cx="2212453" cy="2033468"/>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ADMIN\Desktop\Bach tuyet\43ebd44d263606f876d42fd2f199ea61 (5).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50482" y1="26157" x2="67203" y2="63581"/>
                        <a14:foregroundMark x1="38907" y1="22133" x2="24116" y2="46680"/>
                      </a14:backgroundRemoval>
                    </a14:imgEffect>
                  </a14:imgLayer>
                </a14:imgProps>
              </a:ext>
              <a:ext uri="{28A0092B-C50C-407E-A947-70E740481C1C}">
                <a14:useLocalDpi xmlns:a14="http://schemas.microsoft.com/office/drawing/2010/main" val="0"/>
              </a:ext>
            </a:extLst>
          </a:blip>
          <a:srcRect/>
          <a:stretch>
            <a:fillRect/>
          </a:stretch>
        </p:blipFill>
        <p:spPr bwMode="auto">
          <a:xfrm rot="1608799">
            <a:off x="1408602" y="4577567"/>
            <a:ext cx="1656967" cy="264795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ADMIN\Desktop\Bach tuyet\43ebd44d263606f876d42fd2f199ea61 (8).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53350" y1="9206" x2="64268" y2="52888"/>
                        <a14:foregroundMark x1="50372" y1="21841" x2="42432" y2="44585"/>
                        <a14:foregroundMark x1="38462" y1="36643" x2="57320" y2="45668"/>
                        <a14:foregroundMark x1="75682" y1="36282" x2="60298" y2="47834"/>
                        <a14:foregroundMark x1="71712" y1="29422" x2="76179" y2="37365"/>
                        <a14:foregroundMark x1="44417" y1="31949" x2="32506" y2="47112"/>
                        <a14:foregroundMark x1="35484" y1="33755" x2="44417" y2="42780"/>
                        <a14:foregroundMark x1="48387" y1="85740" x2="36476" y2="93321"/>
                        <a14:foregroundMark x1="46402" y1="14982" x2="37965" y2="30505"/>
                        <a14:foregroundMark x1="61787" y1="20397" x2="71216" y2="32310"/>
                        <a14:foregroundMark x1="50656" y1="20076" x2="55381" y2="26769"/>
                        <a14:foregroundMark x1="57743" y1="14532" x2="70341" y2="25048"/>
                      </a14:backgroundRemoval>
                    </a14:imgEffect>
                  </a14:imgLayer>
                </a14:imgProps>
              </a:ext>
              <a:ext uri="{28A0092B-C50C-407E-A947-70E740481C1C}">
                <a14:useLocalDpi xmlns:a14="http://schemas.microsoft.com/office/drawing/2010/main" val="0"/>
              </a:ext>
            </a:extLst>
          </a:blip>
          <a:srcRect/>
          <a:stretch>
            <a:fillRect/>
          </a:stretch>
        </p:blipFill>
        <p:spPr bwMode="auto">
          <a:xfrm>
            <a:off x="9448800" y="4363395"/>
            <a:ext cx="2111365" cy="2902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775200" y="-2947963"/>
            <a:ext cx="9770739"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19199" y="-2825162"/>
            <a:ext cx="6078553"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Users\ADMIN\Desktop\Tai nguyen thiet ke tro choi\Bảng gỗ\wooden-blank-sign-clipart-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84883" y="-1955800"/>
            <a:ext cx="9187917" cy="40798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641600" y="584200"/>
            <a:ext cx="7515539" cy="1077218"/>
          </a:xfrm>
          <a:prstGeom prst="rect">
            <a:avLst/>
          </a:prstGeom>
          <a:noFill/>
        </p:spPr>
        <p:txBody>
          <a:bodyPr wrap="square" rtlCol="0">
            <a:spAutoFit/>
          </a:bodyPr>
          <a:lstStyle/>
          <a:p>
            <a:pPr algn="ctr" defTabSz="1219170">
              <a:buClrTx/>
            </a:pPr>
            <a:r>
              <a:rPr lang="en-US" sz="3200" b="1" kern="1200" dirty="0">
                <a:solidFill>
                  <a:prstClr val="white"/>
                </a:solidFill>
                <a:latin typeface="UTM Avo" panose="02040603050506020204" pitchFamily="18" charset="0"/>
                <a:ea typeface="+mn-ea"/>
                <a:cs typeface="Arial" panose="020B0604020202020204" pitchFamily="34" charset="0"/>
              </a:rPr>
              <a:t>CHƠI TRỐN TÌM </a:t>
            </a:r>
          </a:p>
          <a:p>
            <a:pPr algn="ctr" defTabSz="1219170">
              <a:buClrTx/>
            </a:pPr>
            <a:r>
              <a:rPr lang="en-US" sz="3200" b="1" kern="1200" dirty="0">
                <a:solidFill>
                  <a:prstClr val="white"/>
                </a:solidFill>
                <a:latin typeface="UTM Avo" panose="02040603050506020204" pitchFamily="18" charset="0"/>
                <a:ea typeface="+mn-ea"/>
                <a:cs typeface="Arial" panose="020B0604020202020204" pitchFamily="34" charset="0"/>
              </a:rPr>
              <a:t>CÙNG BẠCH TUYẾT VÀ 7 CHÚ LÙN</a:t>
            </a:r>
          </a:p>
        </p:txBody>
      </p:sp>
      <p:pic>
        <p:nvPicPr>
          <p:cNvPr id="15" name="Picture 11" descr="C:\Users\ADMIN\Desktop\Tai nguyen thiet ke tro choi\Angry birds epic birds\1505573783630 (2).png">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600170" y="5901542"/>
            <a:ext cx="1426197" cy="780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58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5339" flipH="1">
            <a:off x="9728476" y="3974979"/>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471667" flipH="1">
            <a:off x="7340875" y="4702316"/>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352524" flipH="1">
            <a:off x="4768623" y="4677444"/>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Desktop\Bach tuyet\43ebd44d263606f876d42fd2f199ea61 (2).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22133" y1="31361" x2="44000" y2="50296"/>
                        <a14:foregroundMark x1="64267" y1="40039" x2="40800" y2="47535"/>
                        <a14:foregroundMark x1="44533" y1="14398" x2="40800" y2="25444"/>
                        <a14:foregroundMark x1="26400" y1="22288" x2="16800" y2="33728"/>
                      </a14:backgroundRemoval>
                    </a14:imgEffect>
                  </a14:imgLayer>
                </a14:imgProps>
              </a:ext>
              <a:ext uri="{28A0092B-C50C-407E-A947-70E740481C1C}">
                <a14:useLocalDpi xmlns:a14="http://schemas.microsoft.com/office/drawing/2010/main" val="0"/>
              </a:ext>
            </a:extLst>
          </a:blip>
          <a:srcRect/>
          <a:stretch>
            <a:fillRect/>
          </a:stretch>
        </p:blipFill>
        <p:spPr bwMode="auto">
          <a:xfrm rot="20411047">
            <a:off x="2218663" y="3854845"/>
            <a:ext cx="2076448" cy="280735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32075" y="-35115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42475" y="-8026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Users\ADMIN\Desktop\Bach tuyet\511929473-photo-clip-tree.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89200" y="-657027"/>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Bach tuyet\arbre-majestueux-42629281.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978400" y="-454422"/>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ADMIN\Desktop\Tai nguyen thiet ke tro choi\Bảng gỗ\wooden-blank-sign-clipart-1.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099076" y="-1808483"/>
            <a:ext cx="7921939" cy="407987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1" name="TextBox 30"/>
              <p:cNvSpPr txBox="1"/>
              <p:nvPr/>
            </p:nvSpPr>
            <p:spPr>
              <a:xfrm>
                <a:off x="3048000" y="787400"/>
                <a:ext cx="5892800" cy="995209"/>
              </a:xfrm>
              <a:prstGeom prst="rect">
                <a:avLst/>
              </a:prstGeom>
              <a:noFill/>
            </p:spPr>
            <p:txBody>
              <a:bodyPr wrap="square" rtlCol="0">
                <a:spAutoFit/>
              </a:bodyPr>
              <a:lstStyle/>
              <a:p>
                <a:pPr algn="ctr" defTabSz="1219170">
                  <a:buClrTx/>
                </a:pPr>
                <a:r>
                  <a:rPr lang="en-US" sz="5867" kern="1200" dirty="0" err="1">
                    <a:solidFill>
                      <a:prstClr val="white"/>
                    </a:solidFill>
                    <a:latin typeface="UTM Avo" panose="02040603050506020204" pitchFamily="18" charset="0"/>
                    <a:ea typeface="+mn-ea"/>
                    <a:cs typeface="+mn-cs"/>
                  </a:rPr>
                  <a:t>Tính</a:t>
                </a:r>
                <a:r>
                  <a:rPr lang="en-US" sz="5867" kern="1200" dirty="0">
                    <a:solidFill>
                      <a:prstClr val="white"/>
                    </a:solidFill>
                    <a:latin typeface="UTM Avo" panose="02040603050506020204" pitchFamily="18" charset="0"/>
                    <a:ea typeface="+mn-ea"/>
                    <a:cs typeface="+mn-cs"/>
                  </a:rPr>
                  <a:t>: 336 </a:t>
                </a:r>
                <a14:m>
                  <m:oMath xmlns:m="http://schemas.openxmlformats.org/officeDocument/2006/math">
                    <m:r>
                      <a:rPr lang="en-US" sz="5867" i="1" kern="1200" dirty="0" smtClean="0">
                        <a:solidFill>
                          <a:prstClr val="white"/>
                        </a:solidFill>
                        <a:latin typeface="Cambria Math" panose="02040503050406030204" pitchFamily="18" charset="0"/>
                        <a:ea typeface="+mn-ea"/>
                        <a:cs typeface="+mn-cs"/>
                      </a:rPr>
                      <m:t>−</m:t>
                    </m:r>
                  </m:oMath>
                </a14:m>
                <a:r>
                  <a:rPr lang="en-US" sz="5867" kern="1200" dirty="0">
                    <a:solidFill>
                      <a:prstClr val="white"/>
                    </a:solidFill>
                    <a:latin typeface="UTM Avo" panose="02040603050506020204" pitchFamily="18" charset="0"/>
                    <a:ea typeface="+mn-ea"/>
                    <a:cs typeface="+mn-cs"/>
                  </a:rPr>
                  <a:t> 122</a:t>
                </a:r>
              </a:p>
            </p:txBody>
          </p:sp>
        </mc:Choice>
        <mc:Fallback xmlns="">
          <p:sp>
            <p:nvSpPr>
              <p:cNvPr id="31" name="TextBox 30"/>
              <p:cNvSpPr txBox="1">
                <a:spLocks noRot="1" noChangeAspect="1" noMove="1" noResize="1" noEditPoints="1" noAdjustHandles="1" noChangeArrowheads="1" noChangeShapeType="1" noTextEdit="1"/>
              </p:cNvSpPr>
              <p:nvPr/>
            </p:nvSpPr>
            <p:spPr>
              <a:xfrm>
                <a:off x="3048000" y="787400"/>
                <a:ext cx="5892800" cy="995209"/>
              </a:xfrm>
              <a:prstGeom prst="rect">
                <a:avLst/>
              </a:prstGeom>
              <a:blipFill>
                <a:blip r:embed="rId18"/>
                <a:stretch>
                  <a:fillRect l="-2068" t="-19018" r="-1965" b="-38037"/>
                </a:stretch>
              </a:blipFill>
            </p:spPr>
            <p:txBody>
              <a:bodyPr/>
              <a:lstStyle/>
              <a:p>
                <a:r>
                  <a:rPr lang="en-US">
                    <a:noFill/>
                  </a:rPr>
                  <a:t> </a:t>
                </a:r>
              </a:p>
            </p:txBody>
          </p:sp>
        </mc:Fallback>
      </mc:AlternateContent>
      <p:pic>
        <p:nvPicPr>
          <p:cNvPr id="32" name="Picture 11" descr="C:\Users\ADMIN\Desktop\Tai nguyen thiet ke tro choi\Bảng gỗ\Picture1 (2).png">
            <a:hlinkClick r:id="" action="ppaction://hlinkshowjump?jump=nextslide"/>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198375" y="912723"/>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3" name="Explosion 1 32"/>
          <p:cNvSpPr/>
          <p:nvPr/>
        </p:nvSpPr>
        <p:spPr>
          <a:xfrm>
            <a:off x="3905087" y="4566017"/>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r>
              <a:rPr lang="en-US" sz="3200" b="1" kern="1200" dirty="0">
                <a:solidFill>
                  <a:srgbClr val="0000FF"/>
                </a:solidFill>
                <a:latin typeface="UTM Avo" panose="02040603050506020204" pitchFamily="18" charset="0"/>
                <a:cs typeface="Arial" panose="020B0604020202020204" pitchFamily="34" charset="0"/>
              </a:rPr>
              <a:t>ĐÚNG RỒI</a:t>
            </a:r>
          </a:p>
        </p:txBody>
      </p:sp>
      <p:sp>
        <p:nvSpPr>
          <p:cNvPr id="44" name="Rounded Rectangle 43"/>
          <p:cNvSpPr/>
          <p:nvPr/>
        </p:nvSpPr>
        <p:spPr>
          <a:xfrm>
            <a:off x="482875" y="238482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r>
              <a:rPr lang="en-US" sz="4267" kern="1200" dirty="0">
                <a:solidFill>
                  <a:srgbClr val="0000FF"/>
                </a:solidFill>
                <a:latin typeface="UTM Avo" panose="02040603050506020204" pitchFamily="18" charset="0"/>
              </a:rPr>
              <a:t>A.</a:t>
            </a:r>
            <a:r>
              <a:rPr lang="vi-VN" sz="4267" kern="1200" dirty="0">
                <a:solidFill>
                  <a:srgbClr val="0000FF"/>
                </a:solidFill>
                <a:latin typeface="UTM Avo" panose="02040603050506020204" pitchFamily="18" charset="0"/>
              </a:rPr>
              <a:t> </a:t>
            </a:r>
            <a:r>
              <a:rPr lang="en-US" sz="4267" kern="1200" dirty="0">
                <a:solidFill>
                  <a:srgbClr val="0000FF"/>
                </a:solidFill>
                <a:latin typeface="UTM Avo" panose="02040603050506020204" pitchFamily="18" charset="0"/>
              </a:rPr>
              <a:t>214 </a:t>
            </a:r>
          </a:p>
        </p:txBody>
      </p:sp>
      <p:sp>
        <p:nvSpPr>
          <p:cNvPr id="45" name="Rounded Rectangle 44"/>
          <p:cNvSpPr/>
          <p:nvPr/>
        </p:nvSpPr>
        <p:spPr>
          <a:xfrm>
            <a:off x="3530875" y="241855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r>
              <a:rPr lang="en-US" sz="4267" kern="1200" dirty="0">
                <a:solidFill>
                  <a:srgbClr val="0000FF"/>
                </a:solidFill>
                <a:latin typeface="UTM Avo" panose="02040603050506020204" pitchFamily="18" charset="0"/>
              </a:rPr>
              <a:t>B.</a:t>
            </a:r>
            <a:r>
              <a:rPr lang="vi-VN" sz="4267" kern="1200" dirty="0">
                <a:solidFill>
                  <a:srgbClr val="0000FF"/>
                </a:solidFill>
                <a:latin typeface="UTM Avo" panose="02040603050506020204" pitchFamily="18" charset="0"/>
              </a:rPr>
              <a:t> 244</a:t>
            </a:r>
            <a:endParaRPr lang="en-US" sz="4267" kern="1200" dirty="0">
              <a:solidFill>
                <a:srgbClr val="0000FF"/>
              </a:solidFill>
              <a:latin typeface="UTM Avo" panose="02040603050506020204" pitchFamily="18" charset="0"/>
            </a:endParaRPr>
          </a:p>
        </p:txBody>
      </p:sp>
      <p:sp>
        <p:nvSpPr>
          <p:cNvPr id="46" name="Rounded Rectangle 45"/>
          <p:cNvSpPr/>
          <p:nvPr/>
        </p:nvSpPr>
        <p:spPr>
          <a:xfrm>
            <a:off x="6668229" y="241855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r>
              <a:rPr lang="en-US" sz="4267" kern="1200" dirty="0">
                <a:solidFill>
                  <a:srgbClr val="0000FF"/>
                </a:solidFill>
                <a:latin typeface="UTM Avo" panose="02040603050506020204" pitchFamily="18" charset="0"/>
              </a:rPr>
              <a:t>C.</a:t>
            </a:r>
            <a:r>
              <a:rPr lang="vi-VN" sz="4267" kern="1200" dirty="0">
                <a:solidFill>
                  <a:srgbClr val="0000FF"/>
                </a:solidFill>
                <a:latin typeface="UTM Avo" panose="02040603050506020204" pitchFamily="18" charset="0"/>
              </a:rPr>
              <a:t> 241</a:t>
            </a:r>
            <a:endParaRPr lang="en-US" sz="4267" kern="1200" dirty="0">
              <a:solidFill>
                <a:srgbClr val="0000FF"/>
              </a:solidFill>
              <a:latin typeface="UTM Avo" panose="02040603050506020204" pitchFamily="18" charset="0"/>
            </a:endParaRPr>
          </a:p>
        </p:txBody>
      </p:sp>
      <p:sp>
        <p:nvSpPr>
          <p:cNvPr id="47" name="Rounded Rectangle 46"/>
          <p:cNvSpPr/>
          <p:nvPr/>
        </p:nvSpPr>
        <p:spPr>
          <a:xfrm>
            <a:off x="9423675" y="238482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r>
              <a:rPr lang="en-US" sz="4267" kern="1200" dirty="0">
                <a:solidFill>
                  <a:srgbClr val="0000FF"/>
                </a:solidFill>
                <a:latin typeface="UTM Avo" panose="02040603050506020204" pitchFamily="18" charset="0"/>
              </a:rPr>
              <a:t>D.</a:t>
            </a:r>
            <a:r>
              <a:rPr lang="vi-VN" sz="4267" kern="1200" dirty="0">
                <a:solidFill>
                  <a:srgbClr val="0000FF"/>
                </a:solidFill>
                <a:latin typeface="UTM Avo" panose="02040603050506020204" pitchFamily="18" charset="0"/>
              </a:rPr>
              <a:t> 124</a:t>
            </a:r>
            <a:endParaRPr lang="en-US" sz="4267" kern="1200" dirty="0">
              <a:solidFill>
                <a:srgbClr val="0000FF"/>
              </a:solidFill>
              <a:latin typeface="UTM Avo" panose="02040603050506020204" pitchFamily="18" charset="0"/>
            </a:endParaRPr>
          </a:p>
        </p:txBody>
      </p:sp>
      <p:pic>
        <p:nvPicPr>
          <p:cNvPr id="48" name="Picture 11" descr="C:\Users\ADMIN\Desktop\Tai nguyen thiet ke tro choi\Bảng gỗ\Picture1 (2).png">
            <a:hlinkClick r:id="" action="ppaction://hlinkshowjump?jump=previousslide"/>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flipH="1">
            <a:off x="385234" y="912723"/>
            <a:ext cx="1646767" cy="68747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Bach tuyet\43ebd44d263606f876d42fd2f199ea61 (6).jpg"/>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27773" y="3239816"/>
            <a:ext cx="3072777" cy="4421216"/>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bao-sai-www_tiengdong_com (mp3cut.net)">
            <a:hlinkClick r:id="" action="ppaction://media"/>
            <a:extLst>
              <a:ext uri="{FF2B5EF4-FFF2-40B4-BE49-F238E27FC236}">
                <a16:creationId xmlns:a16="http://schemas.microsoft.com/office/drawing/2014/main" id="{B07CD3EC-84A8-8495-E2FC-645612AE736C}"/>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591733" y="4078817"/>
            <a:ext cx="812800" cy="812800"/>
          </a:xfrm>
          <a:prstGeom prst="rect">
            <a:avLst/>
          </a:prstGeom>
        </p:spPr>
      </p:pic>
      <p:pic>
        <p:nvPicPr>
          <p:cNvPr id="3" name="Am-thanh-tra-loi-dung-chinh-xac-www_tiengdong_com">
            <a:hlinkClick r:id="" action="ppaction://media"/>
            <a:extLst>
              <a:ext uri="{FF2B5EF4-FFF2-40B4-BE49-F238E27FC236}">
                <a16:creationId xmlns:a16="http://schemas.microsoft.com/office/drawing/2014/main" id="{D5FDF05C-6431-3DA6-AA4B-14BD53289802}"/>
              </a:ext>
            </a:extLst>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13851467" y="4737100"/>
            <a:ext cx="812800" cy="812800"/>
          </a:xfrm>
          <a:prstGeom prst="rect">
            <a:avLst/>
          </a:prstGeom>
        </p:spPr>
      </p:pic>
      <p:pic>
        <p:nvPicPr>
          <p:cNvPr id="4" name="Tieng-bao-sai-www_tiengdong_com (mp3cut.net)">
            <a:hlinkClick r:id="" action="ppaction://media"/>
            <a:extLst>
              <a:ext uri="{FF2B5EF4-FFF2-40B4-BE49-F238E27FC236}">
                <a16:creationId xmlns:a16="http://schemas.microsoft.com/office/drawing/2014/main" id="{30128296-B23B-1F6B-FB91-2D89C843EA4C}"/>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2307397" y="5168261"/>
            <a:ext cx="812800" cy="812800"/>
          </a:xfrm>
          <a:prstGeom prst="rect">
            <a:avLst/>
          </a:prstGeom>
        </p:spPr>
      </p:pic>
      <p:pic>
        <p:nvPicPr>
          <p:cNvPr id="5" name="Tieng-bao-sai-www_tiengdong_com (mp3cut.net)">
            <a:hlinkClick r:id="" action="ppaction://media"/>
            <a:extLst>
              <a:ext uri="{FF2B5EF4-FFF2-40B4-BE49-F238E27FC236}">
                <a16:creationId xmlns:a16="http://schemas.microsoft.com/office/drawing/2014/main" id="{58D39E47-CDFC-8B5D-49BD-70202D665D3A}"/>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2267728" y="6682775"/>
            <a:ext cx="812800" cy="812800"/>
          </a:xfrm>
          <a:prstGeom prst="rect">
            <a:avLst/>
          </a:prstGeom>
        </p:spPr>
      </p:pic>
    </p:spTree>
    <p:extLst>
      <p:ext uri="{BB962C8B-B14F-4D97-AF65-F5344CB8AC3E}">
        <p14:creationId xmlns:p14="http://schemas.microsoft.com/office/powerpoint/2010/main" val="4007341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1000"/>
                                        <p:tgtEl>
                                          <p:spTgt spid="44"/>
                                        </p:tgtEl>
                                      </p:cBhvr>
                                    </p:animEffect>
                                    <p:anim calcmode="lin" valueType="num">
                                      <p:cBhvr>
                                        <p:cTn id="18" dur="1000" fill="hold"/>
                                        <p:tgtEl>
                                          <p:spTgt spid="44"/>
                                        </p:tgtEl>
                                        <p:attrNameLst>
                                          <p:attrName>ppt_x</p:attrName>
                                        </p:attrNameLst>
                                      </p:cBhvr>
                                      <p:tavLst>
                                        <p:tav tm="0">
                                          <p:val>
                                            <p:strVal val="#ppt_x"/>
                                          </p:val>
                                        </p:tav>
                                        <p:tav tm="100000">
                                          <p:val>
                                            <p:strVal val="#ppt_x"/>
                                          </p:val>
                                        </p:tav>
                                      </p:tavLst>
                                    </p:anim>
                                    <p:anim calcmode="lin" valueType="num">
                                      <p:cBhvr>
                                        <p:cTn id="19" dur="1000" fill="hold"/>
                                        <p:tgtEl>
                                          <p:spTgt spid="4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1000"/>
                                        <p:tgtEl>
                                          <p:spTgt spid="45"/>
                                        </p:tgtEl>
                                      </p:cBhvr>
                                    </p:animEffect>
                                    <p:anim calcmode="lin" valueType="num">
                                      <p:cBhvr>
                                        <p:cTn id="23" dur="1000" fill="hold"/>
                                        <p:tgtEl>
                                          <p:spTgt spid="45"/>
                                        </p:tgtEl>
                                        <p:attrNameLst>
                                          <p:attrName>ppt_x</p:attrName>
                                        </p:attrNameLst>
                                      </p:cBhvr>
                                      <p:tavLst>
                                        <p:tav tm="0">
                                          <p:val>
                                            <p:strVal val="#ppt_x"/>
                                          </p:val>
                                        </p:tav>
                                        <p:tav tm="100000">
                                          <p:val>
                                            <p:strVal val="#ppt_x"/>
                                          </p:val>
                                        </p:tav>
                                      </p:tavLst>
                                    </p:anim>
                                    <p:anim calcmode="lin" valueType="num">
                                      <p:cBhvr>
                                        <p:cTn id="24" dur="1000" fill="hold"/>
                                        <p:tgtEl>
                                          <p:spTgt spid="4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1000"/>
                                        <p:tgtEl>
                                          <p:spTgt spid="46"/>
                                        </p:tgtEl>
                                      </p:cBhvr>
                                    </p:animEffect>
                                    <p:anim calcmode="lin" valueType="num">
                                      <p:cBhvr>
                                        <p:cTn id="28" dur="1000" fill="hold"/>
                                        <p:tgtEl>
                                          <p:spTgt spid="46"/>
                                        </p:tgtEl>
                                        <p:attrNameLst>
                                          <p:attrName>ppt_x</p:attrName>
                                        </p:attrNameLst>
                                      </p:cBhvr>
                                      <p:tavLst>
                                        <p:tav tm="0">
                                          <p:val>
                                            <p:strVal val="#ppt_x"/>
                                          </p:val>
                                        </p:tav>
                                        <p:tav tm="100000">
                                          <p:val>
                                            <p:strVal val="#ppt_x"/>
                                          </p:val>
                                        </p:tav>
                                      </p:tavLst>
                                    </p:anim>
                                    <p:anim calcmode="lin" valueType="num">
                                      <p:cBhvr>
                                        <p:cTn id="29" dur="1000" fill="hold"/>
                                        <p:tgtEl>
                                          <p:spTgt spid="4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1000"/>
                                        <p:tgtEl>
                                          <p:spTgt spid="47"/>
                                        </p:tgtEl>
                                      </p:cBhvr>
                                    </p:animEffect>
                                    <p:anim calcmode="lin" valueType="num">
                                      <p:cBhvr>
                                        <p:cTn id="33" dur="1000" fill="hold"/>
                                        <p:tgtEl>
                                          <p:spTgt spid="47"/>
                                        </p:tgtEl>
                                        <p:attrNameLst>
                                          <p:attrName>ppt_x</p:attrName>
                                        </p:attrNameLst>
                                      </p:cBhvr>
                                      <p:tavLst>
                                        <p:tav tm="0">
                                          <p:val>
                                            <p:strVal val="#ppt_x"/>
                                          </p:val>
                                        </p:tav>
                                        <p:tav tm="100000">
                                          <p:val>
                                            <p:strVal val="#ppt_x"/>
                                          </p:val>
                                        </p:tav>
                                      </p:tavLst>
                                    </p:anim>
                                    <p:anim calcmode="lin" valueType="num">
                                      <p:cBhvr>
                                        <p:cTn id="3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4"/>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26"/>
                                        </p:tgtEl>
                                        <p:attrNameLst>
                                          <p:attrName>style.visibility</p:attrName>
                                        </p:attrNameLst>
                                      </p:cBhvr>
                                      <p:to>
                                        <p:strVal val="visible"/>
                                      </p:to>
                                    </p:set>
                                  </p:childTnLst>
                                </p:cTn>
                              </p:par>
                              <p:par>
                                <p:cTn id="40" presetID="21" presetClass="emph" presetSubtype="0" repeatCount="indefinite" fill="hold" grpId="1" nodeType="withEffect">
                                  <p:stCondLst>
                                    <p:cond delay="0"/>
                                  </p:stCondLst>
                                  <p:childTnLst>
                                    <p:animClr clrSpc="hsl" dir="cw">
                                      <p:cBhvr override="childStyle">
                                        <p:cTn id="41" dur="500" fill="hold"/>
                                        <p:tgtEl>
                                          <p:spTgt spid="44"/>
                                        </p:tgtEl>
                                        <p:attrNameLst>
                                          <p:attrName>style.color</p:attrName>
                                        </p:attrNameLst>
                                      </p:cBhvr>
                                      <p:by>
                                        <p:hsl h="7200000" s="0" l="0"/>
                                      </p:by>
                                    </p:animClr>
                                    <p:animClr clrSpc="hsl" dir="cw">
                                      <p:cBhvr>
                                        <p:cTn id="42" dur="500" fill="hold"/>
                                        <p:tgtEl>
                                          <p:spTgt spid="44"/>
                                        </p:tgtEl>
                                        <p:attrNameLst>
                                          <p:attrName>fillcolor</p:attrName>
                                        </p:attrNameLst>
                                      </p:cBhvr>
                                      <p:by>
                                        <p:hsl h="7200000" s="0" l="0"/>
                                      </p:by>
                                    </p:animClr>
                                    <p:animClr clrSpc="hsl" dir="cw">
                                      <p:cBhvr>
                                        <p:cTn id="43" dur="500" fill="hold"/>
                                        <p:tgtEl>
                                          <p:spTgt spid="44"/>
                                        </p:tgtEl>
                                        <p:attrNameLst>
                                          <p:attrName>stroke.color</p:attrName>
                                        </p:attrNameLst>
                                      </p:cBhvr>
                                      <p:by>
                                        <p:hsl h="7200000" s="0" l="0"/>
                                      </p:by>
                                    </p:animClr>
                                    <p:set>
                                      <p:cBhvr>
                                        <p:cTn id="44" dur="500" fill="hold"/>
                                        <p:tgtEl>
                                          <p:spTgt spid="44"/>
                                        </p:tgtEl>
                                        <p:attrNameLst>
                                          <p:attrName>fill.type</p:attrName>
                                        </p:attrNameLst>
                                      </p:cBhvr>
                                      <p:to>
                                        <p:strVal val="solid"/>
                                      </p:to>
                                    </p:set>
                                  </p:childTnLst>
                                </p:cTn>
                              </p:par>
                              <p:par>
                                <p:cTn id="45" presetID="32" presetClass="emph" presetSubtype="0" repeatCount="indefinite" fill="hold" nodeType="withEffect">
                                  <p:stCondLst>
                                    <p:cond delay="0"/>
                                  </p:stCondLst>
                                  <p:childTnLst>
                                    <p:animRot by="120000">
                                      <p:cBhvr>
                                        <p:cTn id="46" dur="200" fill="hold">
                                          <p:stCondLst>
                                            <p:cond delay="0"/>
                                          </p:stCondLst>
                                        </p:cTn>
                                        <p:tgtEl>
                                          <p:spTgt spid="1026"/>
                                        </p:tgtEl>
                                        <p:attrNameLst>
                                          <p:attrName>r</p:attrName>
                                        </p:attrNameLst>
                                      </p:cBhvr>
                                    </p:animRot>
                                    <p:animRot by="-240000">
                                      <p:cBhvr>
                                        <p:cTn id="47" dur="400" fill="hold">
                                          <p:stCondLst>
                                            <p:cond delay="400"/>
                                          </p:stCondLst>
                                        </p:cTn>
                                        <p:tgtEl>
                                          <p:spTgt spid="1026"/>
                                        </p:tgtEl>
                                        <p:attrNameLst>
                                          <p:attrName>r</p:attrName>
                                        </p:attrNameLst>
                                      </p:cBhvr>
                                    </p:animRot>
                                    <p:animRot by="240000">
                                      <p:cBhvr>
                                        <p:cTn id="48" dur="400" fill="hold">
                                          <p:stCondLst>
                                            <p:cond delay="800"/>
                                          </p:stCondLst>
                                        </p:cTn>
                                        <p:tgtEl>
                                          <p:spTgt spid="1026"/>
                                        </p:tgtEl>
                                        <p:attrNameLst>
                                          <p:attrName>r</p:attrName>
                                        </p:attrNameLst>
                                      </p:cBhvr>
                                    </p:animRot>
                                    <p:animRot by="-240000">
                                      <p:cBhvr>
                                        <p:cTn id="49" dur="400" fill="hold">
                                          <p:stCondLst>
                                            <p:cond delay="1200"/>
                                          </p:stCondLst>
                                        </p:cTn>
                                        <p:tgtEl>
                                          <p:spTgt spid="1026"/>
                                        </p:tgtEl>
                                        <p:attrNameLst>
                                          <p:attrName>r</p:attrName>
                                        </p:attrNameLst>
                                      </p:cBhvr>
                                    </p:animRot>
                                    <p:animRot by="120000">
                                      <p:cBhvr>
                                        <p:cTn id="50" dur="400" fill="hold">
                                          <p:stCondLst>
                                            <p:cond delay="1600"/>
                                          </p:stCondLst>
                                        </p:cTn>
                                        <p:tgtEl>
                                          <p:spTgt spid="1026"/>
                                        </p:tgtEl>
                                        <p:attrNameLst>
                                          <p:attrName>r</p:attrName>
                                        </p:attrNameLst>
                                      </p:cBhvr>
                                    </p:animRot>
                                  </p:childTnLst>
                                  <p:subTnLst>
                                    <p:audio>
                                      <p:cMediaNode>
                                        <p:cTn display="0" masterRel="sameClick">
                                          <p:stCondLst>
                                            <p:cond evt="begin" delay="0">
                                              <p:tn val="45"/>
                                            </p:cond>
                                          </p:stCondLst>
                                          <p:endCondLst>
                                            <p:cond evt="onStopAudio" delay="0">
                                              <p:tgtEl>
                                                <p:sldTgt/>
                                              </p:tgtEl>
                                            </p:cond>
                                          </p:endCondLst>
                                        </p:cTn>
                                        <p:tgtEl>
                                          <p:sndTgt r:embed="rId6" name="applause.wav"/>
                                        </p:tgtEl>
                                      </p:cMediaNode>
                                    </p:audio>
                                  </p:subTnLst>
                                </p:cTn>
                              </p:par>
                              <p:par>
                                <p:cTn id="51" presetID="1"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par>
                                <p:cTn id="53" presetID="26" presetClass="emph" presetSubtype="0" repeatCount="3000" fill="hold" grpId="1" nodeType="withEffect">
                                  <p:stCondLst>
                                    <p:cond delay="0"/>
                                  </p:stCondLst>
                                  <p:childTnLst>
                                    <p:animEffect transition="out" filter="fade">
                                      <p:cBhvr>
                                        <p:cTn id="54" dur="500" tmFilter="0, 0; .2, .5; .8, .5; 1, 0"/>
                                        <p:tgtEl>
                                          <p:spTgt spid="33"/>
                                        </p:tgtEl>
                                      </p:cBhvr>
                                    </p:animEffect>
                                    <p:animScale>
                                      <p:cBhvr>
                                        <p:cTn id="55" dur="250" autoRev="1" fill="hold"/>
                                        <p:tgtEl>
                                          <p:spTgt spid="33"/>
                                        </p:tgtEl>
                                      </p:cBhvr>
                                      <p:by x="105000" y="105000"/>
                                    </p:animScale>
                                  </p:childTnLst>
                                </p:cTn>
                              </p:par>
                              <p:par>
                                <p:cTn id="56" presetID="1" presetClass="exit" presetSubtype="0" fill="hold" grpId="2" nodeType="withEffect">
                                  <p:stCondLst>
                                    <p:cond delay="2500"/>
                                  </p:stCondLst>
                                  <p:childTnLst>
                                    <p:set>
                                      <p:cBhvr>
                                        <p:cTn id="57"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58" restart="whenNotActive" fill="hold" evtFilter="cancelBubble" nodeType="interactiveSeq">
                <p:stCondLst>
                  <p:cond evt="onClick" delay="0">
                    <p:tgtEl>
                      <p:spTgt spid="45"/>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32" presetClass="emph" presetSubtype="0" repeatCount="indefinite" fill="hold" nodeType="withEffect">
                                  <p:stCondLst>
                                    <p:cond delay="0"/>
                                  </p:stCondLst>
                                  <p:childTnLst>
                                    <p:animRot by="120000">
                                      <p:cBhvr>
                                        <p:cTn id="64" dur="300" fill="hold">
                                          <p:stCondLst>
                                            <p:cond delay="0"/>
                                          </p:stCondLst>
                                        </p:cTn>
                                        <p:tgtEl>
                                          <p:spTgt spid="24"/>
                                        </p:tgtEl>
                                        <p:attrNameLst>
                                          <p:attrName>r</p:attrName>
                                        </p:attrNameLst>
                                      </p:cBhvr>
                                    </p:animRot>
                                    <p:animRot by="-240000">
                                      <p:cBhvr>
                                        <p:cTn id="65" dur="600" fill="hold">
                                          <p:stCondLst>
                                            <p:cond delay="600"/>
                                          </p:stCondLst>
                                        </p:cTn>
                                        <p:tgtEl>
                                          <p:spTgt spid="24"/>
                                        </p:tgtEl>
                                        <p:attrNameLst>
                                          <p:attrName>r</p:attrName>
                                        </p:attrNameLst>
                                      </p:cBhvr>
                                    </p:animRot>
                                    <p:animRot by="240000">
                                      <p:cBhvr>
                                        <p:cTn id="66" dur="600" fill="hold">
                                          <p:stCondLst>
                                            <p:cond delay="1200"/>
                                          </p:stCondLst>
                                        </p:cTn>
                                        <p:tgtEl>
                                          <p:spTgt spid="24"/>
                                        </p:tgtEl>
                                        <p:attrNameLst>
                                          <p:attrName>r</p:attrName>
                                        </p:attrNameLst>
                                      </p:cBhvr>
                                    </p:animRot>
                                    <p:animRot by="-240000">
                                      <p:cBhvr>
                                        <p:cTn id="67" dur="600" fill="hold">
                                          <p:stCondLst>
                                            <p:cond delay="1800"/>
                                          </p:stCondLst>
                                        </p:cTn>
                                        <p:tgtEl>
                                          <p:spTgt spid="24"/>
                                        </p:tgtEl>
                                        <p:attrNameLst>
                                          <p:attrName>r</p:attrName>
                                        </p:attrNameLst>
                                      </p:cBhvr>
                                    </p:animRot>
                                    <p:animRot by="120000">
                                      <p:cBhvr>
                                        <p:cTn id="68" dur="600" fill="hold">
                                          <p:stCondLst>
                                            <p:cond delay="2400"/>
                                          </p:stCondLst>
                                        </p:cTn>
                                        <p:tgtEl>
                                          <p:spTgt spid="24"/>
                                        </p:tgtEl>
                                        <p:attrNameLst>
                                          <p:attrName>r</p:attrName>
                                        </p:attrNameLst>
                                      </p:cBhvr>
                                    </p:animRot>
                                  </p:childTnLst>
                                </p:cTn>
                              </p:par>
                              <p:par>
                                <p:cTn id="69" presetID="1" presetClass="mediacall" presetSubtype="0" fill="hold" nodeType="withEffect">
                                  <p:stCondLst>
                                    <p:cond delay="0"/>
                                  </p:stCondLst>
                                  <p:childTnLst>
                                    <p:cmd type="call" cmd="playFrom(0.0)">
                                      <p:cBhvr>
                                        <p:cTn id="70" dur="2843" fill="hold"/>
                                        <p:tgtEl>
                                          <p:spTgt spid="2"/>
                                        </p:tgtEl>
                                      </p:cBhvr>
                                    </p:cmd>
                                  </p:childTnLst>
                                </p:cTn>
                              </p:par>
                            </p:childTnLst>
                          </p:cTn>
                        </p:par>
                      </p:childTnLst>
                    </p:cTn>
                  </p:par>
                </p:childTnLst>
              </p:cTn>
              <p:nextCondLst>
                <p:cond evt="onClick" delay="0">
                  <p:tgtEl>
                    <p:spTgt spid="45"/>
                  </p:tgtEl>
                </p:cond>
              </p:nextCondLst>
            </p:seq>
            <p:seq concurrent="1" nextAc="seek">
              <p:cTn id="71" restart="whenNotActive" fill="hold" evtFilter="cancelBubble" nodeType="interactiveSeq">
                <p:stCondLst>
                  <p:cond evt="onClick" delay="0">
                    <p:tgtEl>
                      <p:spTgt spid="46"/>
                    </p:tgtEl>
                  </p:cond>
                </p:stCondLst>
                <p:endSync evt="end" delay="0">
                  <p:rtn val="all"/>
                </p:endSync>
                <p:childTnLst>
                  <p:par>
                    <p:cTn id="72" fill="hold">
                      <p:stCondLst>
                        <p:cond delay="0"/>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23"/>
                                        </p:tgtEl>
                                        <p:attrNameLst>
                                          <p:attrName>style.visibility</p:attrName>
                                        </p:attrNameLst>
                                      </p:cBhvr>
                                      <p:to>
                                        <p:strVal val="visible"/>
                                      </p:to>
                                    </p:set>
                                  </p:childTnLst>
                                </p:cTn>
                              </p:par>
                              <p:par>
                                <p:cTn id="76" presetID="32" presetClass="emph" presetSubtype="0" repeatCount="indefinite" fill="hold" nodeType="withEffect">
                                  <p:stCondLst>
                                    <p:cond delay="0"/>
                                  </p:stCondLst>
                                  <p:childTnLst>
                                    <p:animRot by="120000">
                                      <p:cBhvr>
                                        <p:cTn id="77" dur="300" fill="hold">
                                          <p:stCondLst>
                                            <p:cond delay="0"/>
                                          </p:stCondLst>
                                        </p:cTn>
                                        <p:tgtEl>
                                          <p:spTgt spid="23"/>
                                        </p:tgtEl>
                                        <p:attrNameLst>
                                          <p:attrName>r</p:attrName>
                                        </p:attrNameLst>
                                      </p:cBhvr>
                                    </p:animRot>
                                    <p:animRot by="-240000">
                                      <p:cBhvr>
                                        <p:cTn id="78" dur="600" fill="hold">
                                          <p:stCondLst>
                                            <p:cond delay="600"/>
                                          </p:stCondLst>
                                        </p:cTn>
                                        <p:tgtEl>
                                          <p:spTgt spid="23"/>
                                        </p:tgtEl>
                                        <p:attrNameLst>
                                          <p:attrName>r</p:attrName>
                                        </p:attrNameLst>
                                      </p:cBhvr>
                                    </p:animRot>
                                    <p:animRot by="240000">
                                      <p:cBhvr>
                                        <p:cTn id="79" dur="600" fill="hold">
                                          <p:stCondLst>
                                            <p:cond delay="1200"/>
                                          </p:stCondLst>
                                        </p:cTn>
                                        <p:tgtEl>
                                          <p:spTgt spid="23"/>
                                        </p:tgtEl>
                                        <p:attrNameLst>
                                          <p:attrName>r</p:attrName>
                                        </p:attrNameLst>
                                      </p:cBhvr>
                                    </p:animRot>
                                    <p:animRot by="-240000">
                                      <p:cBhvr>
                                        <p:cTn id="80" dur="600" fill="hold">
                                          <p:stCondLst>
                                            <p:cond delay="1800"/>
                                          </p:stCondLst>
                                        </p:cTn>
                                        <p:tgtEl>
                                          <p:spTgt spid="23"/>
                                        </p:tgtEl>
                                        <p:attrNameLst>
                                          <p:attrName>r</p:attrName>
                                        </p:attrNameLst>
                                      </p:cBhvr>
                                    </p:animRot>
                                    <p:animRot by="120000">
                                      <p:cBhvr>
                                        <p:cTn id="81" dur="600" fill="hold">
                                          <p:stCondLst>
                                            <p:cond delay="2400"/>
                                          </p:stCondLst>
                                        </p:cTn>
                                        <p:tgtEl>
                                          <p:spTgt spid="23"/>
                                        </p:tgtEl>
                                        <p:attrNameLst>
                                          <p:attrName>r</p:attrName>
                                        </p:attrNameLst>
                                      </p:cBhvr>
                                    </p:animRot>
                                  </p:childTnLst>
                                </p:cTn>
                              </p:par>
                              <p:par>
                                <p:cTn id="82" presetID="1" presetClass="mediacall" presetSubtype="0" fill="hold" nodeType="withEffect">
                                  <p:stCondLst>
                                    <p:cond delay="0"/>
                                  </p:stCondLst>
                                  <p:childTnLst>
                                    <p:cmd type="call" cmd="playFrom(0.0)">
                                      <p:cBhvr>
                                        <p:cTn id="83" dur="2843" fill="hold"/>
                                        <p:tgtEl>
                                          <p:spTgt spid="5"/>
                                        </p:tgtEl>
                                      </p:cBhvr>
                                    </p:cmd>
                                  </p:childTnLst>
                                </p:cTn>
                              </p:par>
                            </p:childTnLst>
                          </p:cTn>
                        </p:par>
                      </p:childTnLst>
                    </p:cTn>
                  </p:par>
                </p:childTnLst>
              </p:cTn>
              <p:nextCondLst>
                <p:cond evt="onClick" delay="0">
                  <p:tgtEl>
                    <p:spTgt spid="46"/>
                  </p:tgtEl>
                </p:cond>
              </p:nextCondLst>
            </p:seq>
            <p:seq concurrent="1" nextAc="seek">
              <p:cTn id="84" restart="whenNotActive" fill="hold" evtFilter="cancelBubble" nodeType="interactiveSeq">
                <p:stCondLst>
                  <p:cond evt="onClick" delay="0">
                    <p:tgtEl>
                      <p:spTgt spid="47"/>
                    </p:tgtEl>
                  </p:cond>
                </p:stCondLst>
                <p:endSync evt="end" delay="0">
                  <p:rtn val="all"/>
                </p:endSync>
                <p:childTnLst>
                  <p:par>
                    <p:cTn id="85" fill="hold">
                      <p:stCondLst>
                        <p:cond delay="0"/>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2"/>
                                        </p:tgtEl>
                                        <p:attrNameLst>
                                          <p:attrName>style.visibility</p:attrName>
                                        </p:attrNameLst>
                                      </p:cBhvr>
                                      <p:to>
                                        <p:strVal val="visible"/>
                                      </p:to>
                                    </p:set>
                                  </p:childTnLst>
                                </p:cTn>
                              </p:par>
                              <p:par>
                                <p:cTn id="89" presetID="32" presetClass="emph" presetSubtype="0" repeatCount="indefinite" fill="hold" nodeType="withEffect">
                                  <p:stCondLst>
                                    <p:cond delay="0"/>
                                  </p:stCondLst>
                                  <p:childTnLst>
                                    <p:animRot by="120000">
                                      <p:cBhvr>
                                        <p:cTn id="90" dur="300" fill="hold">
                                          <p:stCondLst>
                                            <p:cond delay="0"/>
                                          </p:stCondLst>
                                        </p:cTn>
                                        <p:tgtEl>
                                          <p:spTgt spid="22"/>
                                        </p:tgtEl>
                                        <p:attrNameLst>
                                          <p:attrName>r</p:attrName>
                                        </p:attrNameLst>
                                      </p:cBhvr>
                                    </p:animRot>
                                    <p:animRot by="-240000">
                                      <p:cBhvr>
                                        <p:cTn id="91" dur="600" fill="hold">
                                          <p:stCondLst>
                                            <p:cond delay="600"/>
                                          </p:stCondLst>
                                        </p:cTn>
                                        <p:tgtEl>
                                          <p:spTgt spid="22"/>
                                        </p:tgtEl>
                                        <p:attrNameLst>
                                          <p:attrName>r</p:attrName>
                                        </p:attrNameLst>
                                      </p:cBhvr>
                                    </p:animRot>
                                    <p:animRot by="240000">
                                      <p:cBhvr>
                                        <p:cTn id="92" dur="600" fill="hold">
                                          <p:stCondLst>
                                            <p:cond delay="1200"/>
                                          </p:stCondLst>
                                        </p:cTn>
                                        <p:tgtEl>
                                          <p:spTgt spid="22"/>
                                        </p:tgtEl>
                                        <p:attrNameLst>
                                          <p:attrName>r</p:attrName>
                                        </p:attrNameLst>
                                      </p:cBhvr>
                                    </p:animRot>
                                    <p:animRot by="-240000">
                                      <p:cBhvr>
                                        <p:cTn id="93" dur="600" fill="hold">
                                          <p:stCondLst>
                                            <p:cond delay="1800"/>
                                          </p:stCondLst>
                                        </p:cTn>
                                        <p:tgtEl>
                                          <p:spTgt spid="22"/>
                                        </p:tgtEl>
                                        <p:attrNameLst>
                                          <p:attrName>r</p:attrName>
                                        </p:attrNameLst>
                                      </p:cBhvr>
                                    </p:animRot>
                                    <p:animRot by="120000">
                                      <p:cBhvr>
                                        <p:cTn id="94" dur="600" fill="hold">
                                          <p:stCondLst>
                                            <p:cond delay="2400"/>
                                          </p:stCondLst>
                                        </p:cTn>
                                        <p:tgtEl>
                                          <p:spTgt spid="22"/>
                                        </p:tgtEl>
                                        <p:attrNameLst>
                                          <p:attrName>r</p:attrName>
                                        </p:attrNameLst>
                                      </p:cBhvr>
                                    </p:animRot>
                                  </p:childTnLst>
                                </p:cTn>
                              </p:par>
                              <p:par>
                                <p:cTn id="95" presetID="1" presetClass="mediacall" presetSubtype="0" fill="hold" nodeType="withEffect">
                                  <p:stCondLst>
                                    <p:cond delay="0"/>
                                  </p:stCondLst>
                                  <p:childTnLst>
                                    <p:cmd type="call" cmd="playFrom(0.0)">
                                      <p:cBhvr>
                                        <p:cTn id="96" dur="2843" fill="hold"/>
                                        <p:tgtEl>
                                          <p:spTgt spid="4"/>
                                        </p:tgtEl>
                                      </p:cBhvr>
                                    </p:cmd>
                                  </p:childTnLst>
                                </p:cTn>
                              </p:par>
                            </p:childTnLst>
                          </p:cTn>
                        </p:par>
                      </p:childTnLst>
                    </p:cTn>
                  </p:par>
                </p:childTnLst>
              </p:cTn>
              <p:nextCondLst>
                <p:cond evt="onClick" delay="0">
                  <p:tgtEl>
                    <p:spTgt spid="47"/>
                  </p:tgtEl>
                </p:cond>
              </p:nextCondLst>
            </p:seq>
            <p:audio>
              <p:cMediaNode vol="80000">
                <p:cTn id="97" fill="hold" display="0">
                  <p:stCondLst>
                    <p:cond delay="indefinite"/>
                  </p:stCondLst>
                  <p:endCondLst>
                    <p:cond evt="onStopAudio" delay="0">
                      <p:tgtEl>
                        <p:sldTgt/>
                      </p:tgtEl>
                    </p:cond>
                  </p:endCondLst>
                </p:cTn>
                <p:tgtEl>
                  <p:spTgt spid="2"/>
                </p:tgtEl>
              </p:cMediaNode>
            </p:audio>
            <p:audio>
              <p:cMediaNode vol="80000">
                <p:cTn id="98" fill="hold" display="0">
                  <p:stCondLst>
                    <p:cond delay="indefinite"/>
                  </p:stCondLst>
                  <p:endCondLst>
                    <p:cond evt="onStopAudio" delay="0">
                      <p:tgtEl>
                        <p:sldTgt/>
                      </p:tgtEl>
                    </p:cond>
                  </p:endCondLst>
                </p:cTn>
                <p:tgtEl>
                  <p:spTgt spid="3"/>
                </p:tgtEl>
              </p:cMediaNode>
            </p:audio>
            <p:audio>
              <p:cMediaNode vol="80000">
                <p:cTn id="99" fill="hold" display="0">
                  <p:stCondLst>
                    <p:cond delay="indefinite"/>
                  </p:stCondLst>
                  <p:endCondLst>
                    <p:cond evt="onStopAudio" delay="0">
                      <p:tgtEl>
                        <p:sldTgt/>
                      </p:tgtEl>
                    </p:cond>
                  </p:endCondLst>
                </p:cTn>
                <p:tgtEl>
                  <p:spTgt spid="4"/>
                </p:tgtEl>
              </p:cMediaNode>
            </p:audio>
            <p:audio>
              <p:cMediaNode vol="80000">
                <p:cTn id="100" fill="hold" display="0">
                  <p:stCondLst>
                    <p:cond delay="indefinite"/>
                  </p:stCondLst>
                  <p:endCondLst>
                    <p:cond evt="onStopAudio" delay="0">
                      <p:tgtEl>
                        <p:sldTgt/>
                      </p:tgtEl>
                    </p:cond>
                  </p:endCondLst>
                </p:cTn>
                <p:tgtEl>
                  <p:spTgt spid="5"/>
                </p:tgtEl>
              </p:cMediaNode>
            </p:audio>
          </p:childTnLst>
        </p:cTn>
      </p:par>
    </p:tnLst>
    <p:bldLst>
      <p:bldP spid="31" grpId="0"/>
      <p:bldP spid="33" grpId="0" animBg="1"/>
      <p:bldP spid="33" grpId="1" animBg="1"/>
      <p:bldP spid="33" grpId="2" animBg="1"/>
      <p:bldP spid="44" grpId="0" animBg="1"/>
      <p:bldP spid="44" grpId="1" animBg="1"/>
      <p:bldP spid="45" grpId="0" animBg="1"/>
      <p:bldP spid="46" grpId="0" animBg="1"/>
      <p:bldP spid="4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5339" flipH="1">
            <a:off x="3292541" y="4063361"/>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471667" flipH="1">
            <a:off x="7684915" y="4415267"/>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352524" flipH="1">
            <a:off x="5820348" y="4385149"/>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Bach tuyet\43ebd44d263606f876d42fd2f199ea61 (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47191" y1="30807" x2="57978" y2="63081"/>
                      </a14:backgroundRemoval>
                    </a14:imgEffect>
                  </a14:imgLayer>
                </a14:imgProps>
              </a:ext>
              <a:ext uri="{28A0092B-C50C-407E-A947-70E740481C1C}">
                <a14:useLocalDpi xmlns:a14="http://schemas.microsoft.com/office/drawing/2010/main" val="0"/>
              </a:ext>
            </a:extLst>
          </a:blip>
          <a:srcRect/>
          <a:stretch>
            <a:fillRect/>
          </a:stretch>
        </p:blipFill>
        <p:spPr bwMode="auto">
          <a:xfrm rot="20044190" flipH="1">
            <a:off x="9518185" y="3915833"/>
            <a:ext cx="2328111" cy="211716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Bach tuyet\arbre-majestueux-42629281.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940349" y="-53649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C:\Users\ADMIN\Desktop\Bach tuyet\511929473-photo-clip-tree.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47027" y="-751842"/>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Users\ADMIN\Desktop\Bach tuyet\511929473-photo-clip-tree.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51200" y="-751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ADMIN\Desktop\Bach tuyet\arbre-majestueux-42629281.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321849" y="-549514"/>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C:\Users\ADMIN\Desktop\Tai nguyen thiet ke tro choi\Bảng gỗ\wooden-blank-sign-clipart-1.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33600" y="-20574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3048000" y="482600"/>
            <a:ext cx="5892800" cy="995209"/>
          </a:xfrm>
          <a:prstGeom prst="rect">
            <a:avLst/>
          </a:prstGeom>
          <a:noFill/>
        </p:spPr>
        <p:txBody>
          <a:bodyPr wrap="square" rtlCol="0">
            <a:spAutoFit/>
          </a:bodyPr>
          <a:lstStyle/>
          <a:p>
            <a:pPr algn="ctr" defTabSz="1219170">
              <a:buClrTx/>
            </a:pPr>
            <a:r>
              <a:rPr lang="en-US" sz="5867" kern="1200" dirty="0" err="1">
                <a:solidFill>
                  <a:prstClr val="white"/>
                </a:solidFill>
                <a:latin typeface="UTM Avo" panose="02040603050506020204" pitchFamily="18" charset="0"/>
                <a:ea typeface="+mn-ea"/>
                <a:cs typeface="+mn-cs"/>
              </a:rPr>
              <a:t>Tính</a:t>
            </a:r>
            <a:r>
              <a:rPr lang="en-US" sz="5867" kern="1200" dirty="0">
                <a:solidFill>
                  <a:prstClr val="white"/>
                </a:solidFill>
                <a:latin typeface="UTM Avo" panose="02040603050506020204" pitchFamily="18" charset="0"/>
                <a:ea typeface="+mn-ea"/>
                <a:cs typeface="+mn-cs"/>
              </a:rPr>
              <a:t>: 872 + 103</a:t>
            </a:r>
          </a:p>
        </p:txBody>
      </p:sp>
      <p:pic>
        <p:nvPicPr>
          <p:cNvPr id="45" name="Picture 11" descr="C:\Users\ADMIN\Desktop\Tai nguyen thiet ke tro choi\Bảng gỗ\Picture1 (2).png">
            <a:hlinkClick r:id="" action="ppaction://hlinkshowjump?jump=nextslide"/>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261600" y="912723"/>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46" name="Explosion 1 45"/>
          <p:cNvSpPr/>
          <p:nvPr/>
        </p:nvSpPr>
        <p:spPr>
          <a:xfrm>
            <a:off x="5301497" y="4359281"/>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r>
              <a:rPr lang="en-US" sz="3200" b="1" kern="1200" dirty="0">
                <a:solidFill>
                  <a:srgbClr val="0000FF"/>
                </a:solidFill>
                <a:latin typeface="UTM Avo" panose="02040603050506020204" pitchFamily="18" charset="0"/>
                <a:cs typeface="Arial" panose="020B0604020202020204" pitchFamily="34" charset="0"/>
              </a:rPr>
              <a:t>ĐÚNG RỒI</a:t>
            </a:r>
          </a:p>
        </p:txBody>
      </p:sp>
      <p:sp>
        <p:nvSpPr>
          <p:cNvPr id="47" name="Rounded Rectangle 46"/>
          <p:cNvSpPr/>
          <p:nvPr/>
        </p:nvSpPr>
        <p:spPr>
          <a:xfrm>
            <a:off x="397933" y="1990361"/>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r>
              <a:rPr lang="en-US" sz="4267" kern="1200" dirty="0">
                <a:solidFill>
                  <a:srgbClr val="0000FF"/>
                </a:solidFill>
                <a:latin typeface="UTM Avo" panose="02040603050506020204" pitchFamily="18" charset="0"/>
              </a:rPr>
              <a:t>A.</a:t>
            </a:r>
            <a:r>
              <a:rPr lang="vi-VN" sz="4267" kern="1200" dirty="0">
                <a:solidFill>
                  <a:srgbClr val="0000FF"/>
                </a:solidFill>
                <a:latin typeface="UTM Avo" panose="02040603050506020204" pitchFamily="18" charset="0"/>
              </a:rPr>
              <a:t> 957 </a:t>
            </a:r>
            <a:endParaRPr lang="en-US" sz="4267" kern="1200" dirty="0">
              <a:solidFill>
                <a:srgbClr val="0000FF"/>
              </a:solidFill>
              <a:latin typeface="UTM Avo" panose="02040603050506020204" pitchFamily="18" charset="0"/>
            </a:endParaRPr>
          </a:p>
        </p:txBody>
      </p:sp>
      <p:sp>
        <p:nvSpPr>
          <p:cNvPr id="48" name="Rounded Rectangle 47"/>
          <p:cNvSpPr/>
          <p:nvPr/>
        </p:nvSpPr>
        <p:spPr>
          <a:xfrm>
            <a:off x="3445933" y="2024093"/>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r>
              <a:rPr lang="en-US" sz="4267" kern="1200" dirty="0">
                <a:solidFill>
                  <a:srgbClr val="0000FF"/>
                </a:solidFill>
                <a:latin typeface="UTM Avo" panose="02040603050506020204" pitchFamily="18" charset="0"/>
              </a:rPr>
              <a:t>B.</a:t>
            </a:r>
            <a:r>
              <a:rPr lang="vi-VN" sz="4267" kern="1200" dirty="0">
                <a:solidFill>
                  <a:srgbClr val="0000FF"/>
                </a:solidFill>
                <a:latin typeface="UTM Avo" panose="02040603050506020204" pitchFamily="18" charset="0"/>
              </a:rPr>
              <a:t> 795  </a:t>
            </a:r>
            <a:endParaRPr lang="en-US" sz="4267" kern="1200" dirty="0">
              <a:solidFill>
                <a:srgbClr val="0000FF"/>
              </a:solidFill>
              <a:latin typeface="UTM Avo" panose="02040603050506020204" pitchFamily="18" charset="0"/>
            </a:endParaRPr>
          </a:p>
        </p:txBody>
      </p:sp>
      <p:sp>
        <p:nvSpPr>
          <p:cNvPr id="49" name="Rounded Rectangle 48"/>
          <p:cNvSpPr/>
          <p:nvPr/>
        </p:nvSpPr>
        <p:spPr>
          <a:xfrm>
            <a:off x="6583288" y="2024093"/>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r>
              <a:rPr lang="en-US" sz="4267" kern="1200" dirty="0">
                <a:solidFill>
                  <a:srgbClr val="0000FF"/>
                </a:solidFill>
                <a:latin typeface="UTM Avo" panose="02040603050506020204" pitchFamily="18" charset="0"/>
              </a:rPr>
              <a:t>C.</a:t>
            </a:r>
            <a:r>
              <a:rPr lang="vi-VN" sz="4267" kern="1200" dirty="0">
                <a:solidFill>
                  <a:srgbClr val="0000FF"/>
                </a:solidFill>
                <a:latin typeface="UTM Avo" panose="02040603050506020204" pitchFamily="18" charset="0"/>
              </a:rPr>
              <a:t> 759</a:t>
            </a:r>
            <a:endParaRPr lang="en-US" sz="4267" kern="1200" dirty="0">
              <a:solidFill>
                <a:srgbClr val="0000FF"/>
              </a:solidFill>
              <a:latin typeface="UTM Avo" panose="02040603050506020204" pitchFamily="18" charset="0"/>
            </a:endParaRPr>
          </a:p>
        </p:txBody>
      </p:sp>
      <p:sp>
        <p:nvSpPr>
          <p:cNvPr id="50" name="Rounded Rectangle 49"/>
          <p:cNvSpPr/>
          <p:nvPr/>
        </p:nvSpPr>
        <p:spPr>
          <a:xfrm>
            <a:off x="9448800" y="2006601"/>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r>
              <a:rPr lang="en-US" sz="4267" kern="1200" dirty="0">
                <a:solidFill>
                  <a:srgbClr val="0000FF"/>
                </a:solidFill>
                <a:latin typeface="UTM Avo" panose="02040603050506020204" pitchFamily="18" charset="0"/>
              </a:rPr>
              <a:t>D.</a:t>
            </a:r>
            <a:r>
              <a:rPr lang="vi-VN" sz="4267" kern="1200" dirty="0">
                <a:solidFill>
                  <a:srgbClr val="0000FF"/>
                </a:solidFill>
                <a:latin typeface="UTM Avo" panose="02040603050506020204" pitchFamily="18" charset="0"/>
              </a:rPr>
              <a:t> 975</a:t>
            </a:r>
            <a:endParaRPr lang="en-US" sz="4267" kern="1200" dirty="0">
              <a:solidFill>
                <a:srgbClr val="0000FF"/>
              </a:solidFill>
              <a:latin typeface="UTM Avo" panose="02040603050506020204" pitchFamily="18" charset="0"/>
            </a:endParaRPr>
          </a:p>
        </p:txBody>
      </p:sp>
      <p:pic>
        <p:nvPicPr>
          <p:cNvPr id="51" name="Picture 9" descr="C:\Users\ADMIN\Desktop\Bach tuyet\Snow_white_transparent.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31003" y="3327401"/>
            <a:ext cx="1825347" cy="393422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1" descr="C:\Users\ADMIN\Desktop\Tai nguyen thiet ke tro choi\Bảng gỗ\Picture1 (2).png">
            <a:hlinkClick r:id="" action="ppaction://hlinkshowjump?jump=previousslide"/>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flipH="1">
            <a:off x="203201" y="912723"/>
            <a:ext cx="1646767" cy="687477"/>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bao-sai-www_tiengdong_com (mp3cut.net)">
            <a:hlinkClick r:id="" action="ppaction://media"/>
            <a:extLst>
              <a:ext uri="{FF2B5EF4-FFF2-40B4-BE49-F238E27FC236}">
                <a16:creationId xmlns:a16="http://schemas.microsoft.com/office/drawing/2014/main" id="{04917B89-DE23-205A-C82C-901492040D67}"/>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591733" y="4078817"/>
            <a:ext cx="812800" cy="812800"/>
          </a:xfrm>
          <a:prstGeom prst="rect">
            <a:avLst/>
          </a:prstGeom>
        </p:spPr>
      </p:pic>
      <p:pic>
        <p:nvPicPr>
          <p:cNvPr id="3" name="Am-thanh-tra-loi-dung-chinh-xac-www_tiengdong_com">
            <a:hlinkClick r:id="" action="ppaction://media"/>
            <a:extLst>
              <a:ext uri="{FF2B5EF4-FFF2-40B4-BE49-F238E27FC236}">
                <a16:creationId xmlns:a16="http://schemas.microsoft.com/office/drawing/2014/main" id="{8A84B982-7DF9-C4DE-D2A4-1AE56E18F527}"/>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3851467" y="4737100"/>
            <a:ext cx="812800" cy="812800"/>
          </a:xfrm>
          <a:prstGeom prst="rect">
            <a:avLst/>
          </a:prstGeom>
        </p:spPr>
      </p:pic>
      <p:pic>
        <p:nvPicPr>
          <p:cNvPr id="4" name="Tieng-bao-sai-www_tiengdong_com (mp3cut.net)">
            <a:hlinkClick r:id="" action="ppaction://media"/>
            <a:extLst>
              <a:ext uri="{FF2B5EF4-FFF2-40B4-BE49-F238E27FC236}">
                <a16:creationId xmlns:a16="http://schemas.microsoft.com/office/drawing/2014/main" id="{1C932820-7D50-E9DC-C25D-F895B1A447BF}"/>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2307397" y="5168261"/>
            <a:ext cx="812800" cy="812800"/>
          </a:xfrm>
          <a:prstGeom prst="rect">
            <a:avLst/>
          </a:prstGeom>
        </p:spPr>
      </p:pic>
      <p:pic>
        <p:nvPicPr>
          <p:cNvPr id="5" name="Tieng-bao-sai-www_tiengdong_com (mp3cut.net)">
            <a:hlinkClick r:id="" action="ppaction://media"/>
            <a:extLst>
              <a:ext uri="{FF2B5EF4-FFF2-40B4-BE49-F238E27FC236}">
                <a16:creationId xmlns:a16="http://schemas.microsoft.com/office/drawing/2014/main" id="{2B93E90A-9A8C-6347-FF0A-086B0BFD4884}"/>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2267728" y="6682775"/>
            <a:ext cx="812800" cy="812800"/>
          </a:xfrm>
          <a:prstGeom prst="rect">
            <a:avLst/>
          </a:prstGeom>
        </p:spPr>
      </p:pic>
    </p:spTree>
    <p:extLst>
      <p:ext uri="{BB962C8B-B14F-4D97-AF65-F5344CB8AC3E}">
        <p14:creationId xmlns:p14="http://schemas.microsoft.com/office/powerpoint/2010/main" val="143292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1000"/>
                                        <p:tgtEl>
                                          <p:spTgt spid="48"/>
                                        </p:tgtEl>
                                      </p:cBhvr>
                                    </p:animEffect>
                                    <p:anim calcmode="lin" valueType="num">
                                      <p:cBhvr>
                                        <p:cTn id="23" dur="1000" fill="hold"/>
                                        <p:tgtEl>
                                          <p:spTgt spid="48"/>
                                        </p:tgtEl>
                                        <p:attrNameLst>
                                          <p:attrName>ppt_x</p:attrName>
                                        </p:attrNameLst>
                                      </p:cBhvr>
                                      <p:tavLst>
                                        <p:tav tm="0">
                                          <p:val>
                                            <p:strVal val="#ppt_x"/>
                                          </p:val>
                                        </p:tav>
                                        <p:tav tm="100000">
                                          <p:val>
                                            <p:strVal val="#ppt_x"/>
                                          </p:val>
                                        </p:tav>
                                      </p:tavLst>
                                    </p:anim>
                                    <p:anim calcmode="lin" valueType="num">
                                      <p:cBhvr>
                                        <p:cTn id="24" dur="1000" fill="hold"/>
                                        <p:tgtEl>
                                          <p:spTgt spid="4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1000"/>
                                        <p:tgtEl>
                                          <p:spTgt spid="49"/>
                                        </p:tgtEl>
                                      </p:cBhvr>
                                    </p:animEffect>
                                    <p:anim calcmode="lin" valueType="num">
                                      <p:cBhvr>
                                        <p:cTn id="28" dur="1000" fill="hold"/>
                                        <p:tgtEl>
                                          <p:spTgt spid="49"/>
                                        </p:tgtEl>
                                        <p:attrNameLst>
                                          <p:attrName>ppt_x</p:attrName>
                                        </p:attrNameLst>
                                      </p:cBhvr>
                                      <p:tavLst>
                                        <p:tav tm="0">
                                          <p:val>
                                            <p:strVal val="#ppt_x"/>
                                          </p:val>
                                        </p:tav>
                                        <p:tav tm="100000">
                                          <p:val>
                                            <p:strVal val="#ppt_x"/>
                                          </p:val>
                                        </p:tav>
                                      </p:tavLst>
                                    </p:anim>
                                    <p:anim calcmode="lin" valueType="num">
                                      <p:cBhvr>
                                        <p:cTn id="29" dur="1000" fill="hold"/>
                                        <p:tgtEl>
                                          <p:spTgt spid="4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1000"/>
                                        <p:tgtEl>
                                          <p:spTgt spid="50"/>
                                        </p:tgtEl>
                                      </p:cBhvr>
                                    </p:animEffect>
                                    <p:anim calcmode="lin" valueType="num">
                                      <p:cBhvr>
                                        <p:cTn id="33" dur="1000" fill="hold"/>
                                        <p:tgtEl>
                                          <p:spTgt spid="50"/>
                                        </p:tgtEl>
                                        <p:attrNameLst>
                                          <p:attrName>ppt_x</p:attrName>
                                        </p:attrNameLst>
                                      </p:cBhvr>
                                      <p:tavLst>
                                        <p:tav tm="0">
                                          <p:val>
                                            <p:strVal val="#ppt_x"/>
                                          </p:val>
                                        </p:tav>
                                        <p:tav tm="100000">
                                          <p:val>
                                            <p:strVal val="#ppt_x"/>
                                          </p:val>
                                        </p:tav>
                                      </p:tavLst>
                                    </p:anim>
                                    <p:anim calcmode="lin" valueType="num">
                                      <p:cBhvr>
                                        <p:cTn id="34"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8"/>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childTnLst>
                                </p:cTn>
                              </p:par>
                              <p:par>
                                <p:cTn id="40" presetID="32" presetClass="emph" presetSubtype="0" repeatCount="indefinite" fill="hold" nodeType="withEffect">
                                  <p:stCondLst>
                                    <p:cond delay="0"/>
                                  </p:stCondLst>
                                  <p:childTnLst>
                                    <p:animRot by="120000">
                                      <p:cBhvr>
                                        <p:cTn id="41" dur="300" fill="hold">
                                          <p:stCondLst>
                                            <p:cond delay="0"/>
                                          </p:stCondLst>
                                        </p:cTn>
                                        <p:tgtEl>
                                          <p:spTgt spid="24"/>
                                        </p:tgtEl>
                                        <p:attrNameLst>
                                          <p:attrName>r</p:attrName>
                                        </p:attrNameLst>
                                      </p:cBhvr>
                                    </p:animRot>
                                    <p:animRot by="-240000">
                                      <p:cBhvr>
                                        <p:cTn id="42" dur="600" fill="hold">
                                          <p:stCondLst>
                                            <p:cond delay="600"/>
                                          </p:stCondLst>
                                        </p:cTn>
                                        <p:tgtEl>
                                          <p:spTgt spid="24"/>
                                        </p:tgtEl>
                                        <p:attrNameLst>
                                          <p:attrName>r</p:attrName>
                                        </p:attrNameLst>
                                      </p:cBhvr>
                                    </p:animRot>
                                    <p:animRot by="240000">
                                      <p:cBhvr>
                                        <p:cTn id="43" dur="600" fill="hold">
                                          <p:stCondLst>
                                            <p:cond delay="1200"/>
                                          </p:stCondLst>
                                        </p:cTn>
                                        <p:tgtEl>
                                          <p:spTgt spid="24"/>
                                        </p:tgtEl>
                                        <p:attrNameLst>
                                          <p:attrName>r</p:attrName>
                                        </p:attrNameLst>
                                      </p:cBhvr>
                                    </p:animRot>
                                    <p:animRot by="-240000">
                                      <p:cBhvr>
                                        <p:cTn id="44" dur="600" fill="hold">
                                          <p:stCondLst>
                                            <p:cond delay="1800"/>
                                          </p:stCondLst>
                                        </p:cTn>
                                        <p:tgtEl>
                                          <p:spTgt spid="24"/>
                                        </p:tgtEl>
                                        <p:attrNameLst>
                                          <p:attrName>r</p:attrName>
                                        </p:attrNameLst>
                                      </p:cBhvr>
                                    </p:animRot>
                                    <p:animRot by="120000">
                                      <p:cBhvr>
                                        <p:cTn id="45" dur="600" fill="hold">
                                          <p:stCondLst>
                                            <p:cond delay="2400"/>
                                          </p:stCondLst>
                                        </p:cTn>
                                        <p:tgtEl>
                                          <p:spTgt spid="24"/>
                                        </p:tgtEl>
                                        <p:attrNameLst>
                                          <p:attrName>r</p:attrName>
                                        </p:attrNameLst>
                                      </p:cBhvr>
                                    </p:animRot>
                                  </p:childTnLst>
                                </p:cTn>
                              </p:par>
                              <p:par>
                                <p:cTn id="46" presetID="1" presetClass="mediacall" presetSubtype="0" fill="hold" nodeType="withEffect">
                                  <p:stCondLst>
                                    <p:cond delay="0"/>
                                  </p:stCondLst>
                                  <p:childTnLst>
                                    <p:cmd type="call" cmd="playFrom(0.0)">
                                      <p:cBhvr>
                                        <p:cTn id="47" dur="2843" fill="hold"/>
                                        <p:tgtEl>
                                          <p:spTgt spid="2"/>
                                        </p:tgtEl>
                                      </p:cBhvr>
                                    </p:cmd>
                                  </p:childTnLst>
                                </p:cTn>
                              </p:par>
                            </p:childTnLst>
                          </p:cTn>
                        </p:par>
                      </p:childTnLst>
                    </p:cTn>
                  </p:par>
                </p:childTnLst>
              </p:cTn>
              <p:nextCondLst>
                <p:cond evt="onClick" delay="0">
                  <p:tgtEl>
                    <p:spTgt spid="48"/>
                  </p:tgtEl>
                </p:cond>
              </p:nextCondLst>
            </p:seq>
            <p:seq concurrent="1" nextAc="seek">
              <p:cTn id="48" restart="whenNotActive" fill="hold" evtFilter="cancelBubble" nodeType="interactiveSeq">
                <p:stCondLst>
                  <p:cond evt="onClick" delay="0">
                    <p:tgtEl>
                      <p:spTgt spid="47"/>
                    </p:tgtEl>
                  </p:cond>
                </p:stCondLst>
                <p:endSync evt="end" delay="0">
                  <p:rtn val="all"/>
                </p:endSync>
                <p:childTnLst>
                  <p:par>
                    <p:cTn id="49" fill="hold">
                      <p:stCondLst>
                        <p:cond delay="0"/>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32" presetClass="emph" presetSubtype="0" repeatCount="indefinite" fill="hold" nodeType="withEffect">
                                  <p:stCondLst>
                                    <p:cond delay="0"/>
                                  </p:stCondLst>
                                  <p:childTnLst>
                                    <p:animRot by="120000">
                                      <p:cBhvr>
                                        <p:cTn id="54" dur="300" fill="hold">
                                          <p:stCondLst>
                                            <p:cond delay="0"/>
                                          </p:stCondLst>
                                        </p:cTn>
                                        <p:tgtEl>
                                          <p:spTgt spid="22"/>
                                        </p:tgtEl>
                                        <p:attrNameLst>
                                          <p:attrName>r</p:attrName>
                                        </p:attrNameLst>
                                      </p:cBhvr>
                                    </p:animRot>
                                    <p:animRot by="-240000">
                                      <p:cBhvr>
                                        <p:cTn id="55" dur="600" fill="hold">
                                          <p:stCondLst>
                                            <p:cond delay="600"/>
                                          </p:stCondLst>
                                        </p:cTn>
                                        <p:tgtEl>
                                          <p:spTgt spid="22"/>
                                        </p:tgtEl>
                                        <p:attrNameLst>
                                          <p:attrName>r</p:attrName>
                                        </p:attrNameLst>
                                      </p:cBhvr>
                                    </p:animRot>
                                    <p:animRot by="240000">
                                      <p:cBhvr>
                                        <p:cTn id="56" dur="600" fill="hold">
                                          <p:stCondLst>
                                            <p:cond delay="1200"/>
                                          </p:stCondLst>
                                        </p:cTn>
                                        <p:tgtEl>
                                          <p:spTgt spid="22"/>
                                        </p:tgtEl>
                                        <p:attrNameLst>
                                          <p:attrName>r</p:attrName>
                                        </p:attrNameLst>
                                      </p:cBhvr>
                                    </p:animRot>
                                    <p:animRot by="-240000">
                                      <p:cBhvr>
                                        <p:cTn id="57" dur="600" fill="hold">
                                          <p:stCondLst>
                                            <p:cond delay="1800"/>
                                          </p:stCondLst>
                                        </p:cTn>
                                        <p:tgtEl>
                                          <p:spTgt spid="22"/>
                                        </p:tgtEl>
                                        <p:attrNameLst>
                                          <p:attrName>r</p:attrName>
                                        </p:attrNameLst>
                                      </p:cBhvr>
                                    </p:animRot>
                                    <p:animRot by="120000">
                                      <p:cBhvr>
                                        <p:cTn id="58" dur="600" fill="hold">
                                          <p:stCondLst>
                                            <p:cond delay="2400"/>
                                          </p:stCondLst>
                                        </p:cTn>
                                        <p:tgtEl>
                                          <p:spTgt spid="22"/>
                                        </p:tgtEl>
                                        <p:attrNameLst>
                                          <p:attrName>r</p:attrName>
                                        </p:attrNameLst>
                                      </p:cBhvr>
                                    </p:animRot>
                                  </p:childTnLst>
                                </p:cTn>
                              </p:par>
                              <p:par>
                                <p:cTn id="59" presetID="1" presetClass="mediacall" presetSubtype="0" fill="hold" nodeType="withEffect">
                                  <p:stCondLst>
                                    <p:cond delay="0"/>
                                  </p:stCondLst>
                                  <p:childTnLst>
                                    <p:cmd type="call" cmd="playFrom(0.0)">
                                      <p:cBhvr>
                                        <p:cTn id="60" dur="2843" fill="hold"/>
                                        <p:tgtEl>
                                          <p:spTgt spid="4"/>
                                        </p:tgtEl>
                                      </p:cBhvr>
                                    </p:cmd>
                                  </p:childTnLst>
                                </p:cTn>
                              </p:par>
                            </p:childTnLst>
                          </p:cTn>
                        </p:par>
                      </p:childTnLst>
                    </p:cTn>
                  </p:par>
                </p:childTnLst>
              </p:cTn>
              <p:nextCondLst>
                <p:cond evt="onClick" delay="0">
                  <p:tgtEl>
                    <p:spTgt spid="47"/>
                  </p:tgtEl>
                </p:cond>
              </p:nextCondLst>
            </p:seq>
            <p:seq concurrent="1" nextAc="seek">
              <p:cTn id="61" restart="whenNotActive" fill="hold" evtFilter="cancelBubble" nodeType="interactiveSeq">
                <p:stCondLst>
                  <p:cond evt="onClick" delay="0">
                    <p:tgtEl>
                      <p:spTgt spid="49"/>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childTnLst>
                                </p:cTn>
                              </p:par>
                              <p:par>
                                <p:cTn id="66" presetID="32" presetClass="emph" presetSubtype="0" repeatCount="indefinite" fill="hold" nodeType="withEffect">
                                  <p:stCondLst>
                                    <p:cond delay="0"/>
                                  </p:stCondLst>
                                  <p:childTnLst>
                                    <p:animRot by="120000">
                                      <p:cBhvr>
                                        <p:cTn id="67" dur="300" fill="hold">
                                          <p:stCondLst>
                                            <p:cond delay="0"/>
                                          </p:stCondLst>
                                        </p:cTn>
                                        <p:tgtEl>
                                          <p:spTgt spid="23"/>
                                        </p:tgtEl>
                                        <p:attrNameLst>
                                          <p:attrName>r</p:attrName>
                                        </p:attrNameLst>
                                      </p:cBhvr>
                                    </p:animRot>
                                    <p:animRot by="-240000">
                                      <p:cBhvr>
                                        <p:cTn id="68" dur="600" fill="hold">
                                          <p:stCondLst>
                                            <p:cond delay="600"/>
                                          </p:stCondLst>
                                        </p:cTn>
                                        <p:tgtEl>
                                          <p:spTgt spid="23"/>
                                        </p:tgtEl>
                                        <p:attrNameLst>
                                          <p:attrName>r</p:attrName>
                                        </p:attrNameLst>
                                      </p:cBhvr>
                                    </p:animRot>
                                    <p:animRot by="240000">
                                      <p:cBhvr>
                                        <p:cTn id="69" dur="600" fill="hold">
                                          <p:stCondLst>
                                            <p:cond delay="1200"/>
                                          </p:stCondLst>
                                        </p:cTn>
                                        <p:tgtEl>
                                          <p:spTgt spid="23"/>
                                        </p:tgtEl>
                                        <p:attrNameLst>
                                          <p:attrName>r</p:attrName>
                                        </p:attrNameLst>
                                      </p:cBhvr>
                                    </p:animRot>
                                    <p:animRot by="-240000">
                                      <p:cBhvr>
                                        <p:cTn id="70" dur="600" fill="hold">
                                          <p:stCondLst>
                                            <p:cond delay="1800"/>
                                          </p:stCondLst>
                                        </p:cTn>
                                        <p:tgtEl>
                                          <p:spTgt spid="23"/>
                                        </p:tgtEl>
                                        <p:attrNameLst>
                                          <p:attrName>r</p:attrName>
                                        </p:attrNameLst>
                                      </p:cBhvr>
                                    </p:animRot>
                                    <p:animRot by="120000">
                                      <p:cBhvr>
                                        <p:cTn id="71" dur="600" fill="hold">
                                          <p:stCondLst>
                                            <p:cond delay="2400"/>
                                          </p:stCondLst>
                                        </p:cTn>
                                        <p:tgtEl>
                                          <p:spTgt spid="23"/>
                                        </p:tgtEl>
                                        <p:attrNameLst>
                                          <p:attrName>r</p:attrName>
                                        </p:attrNameLst>
                                      </p:cBhvr>
                                    </p:animRot>
                                  </p:childTnLst>
                                </p:cTn>
                              </p:par>
                              <p:par>
                                <p:cTn id="72" presetID="1" presetClass="mediacall" presetSubtype="0" fill="hold" nodeType="withEffect">
                                  <p:stCondLst>
                                    <p:cond delay="0"/>
                                  </p:stCondLst>
                                  <p:childTnLst>
                                    <p:cmd type="call" cmd="playFrom(0.0)">
                                      <p:cBhvr>
                                        <p:cTn id="73" dur="2843" fill="hold"/>
                                        <p:tgtEl>
                                          <p:spTgt spid="5"/>
                                        </p:tgtEl>
                                      </p:cBhvr>
                                    </p:cmd>
                                  </p:childTnLst>
                                </p:cTn>
                              </p:par>
                            </p:childTnLst>
                          </p:cTn>
                        </p:par>
                      </p:childTnLst>
                    </p:cTn>
                  </p:par>
                </p:childTnLst>
              </p:cTn>
              <p:nextCondLst>
                <p:cond evt="onClick" delay="0">
                  <p:tgtEl>
                    <p:spTgt spid="49"/>
                  </p:tgtEl>
                </p:cond>
              </p:nextCondLst>
            </p:seq>
            <p:seq concurrent="1" nextAc="seek">
              <p:cTn id="74" restart="whenNotActive" fill="hold" evtFilter="cancelBubble" nodeType="interactiveSeq">
                <p:stCondLst>
                  <p:cond evt="onClick" delay="0">
                    <p:tgtEl>
                      <p:spTgt spid="50"/>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027"/>
                                        </p:tgtEl>
                                        <p:attrNameLst>
                                          <p:attrName>style.visibility</p:attrName>
                                        </p:attrNameLst>
                                      </p:cBhvr>
                                      <p:to>
                                        <p:strVal val="visible"/>
                                      </p:to>
                                    </p:set>
                                  </p:childTnLst>
                                </p:cTn>
                              </p:par>
                              <p:par>
                                <p:cTn id="79" presetID="21" presetClass="emph" presetSubtype="0" repeatCount="indefinite" fill="hold" grpId="1" nodeType="withEffect">
                                  <p:stCondLst>
                                    <p:cond delay="0"/>
                                  </p:stCondLst>
                                  <p:childTnLst>
                                    <p:animClr clrSpc="hsl" dir="cw">
                                      <p:cBhvr override="childStyle">
                                        <p:cTn id="80" dur="500" fill="hold"/>
                                        <p:tgtEl>
                                          <p:spTgt spid="50"/>
                                        </p:tgtEl>
                                        <p:attrNameLst>
                                          <p:attrName>style.color</p:attrName>
                                        </p:attrNameLst>
                                      </p:cBhvr>
                                      <p:by>
                                        <p:hsl h="7200000" s="0" l="0"/>
                                      </p:by>
                                    </p:animClr>
                                    <p:animClr clrSpc="hsl" dir="cw">
                                      <p:cBhvr>
                                        <p:cTn id="81" dur="500" fill="hold"/>
                                        <p:tgtEl>
                                          <p:spTgt spid="50"/>
                                        </p:tgtEl>
                                        <p:attrNameLst>
                                          <p:attrName>fillcolor</p:attrName>
                                        </p:attrNameLst>
                                      </p:cBhvr>
                                      <p:by>
                                        <p:hsl h="7200000" s="0" l="0"/>
                                      </p:by>
                                    </p:animClr>
                                    <p:animClr clrSpc="hsl" dir="cw">
                                      <p:cBhvr>
                                        <p:cTn id="82" dur="500" fill="hold"/>
                                        <p:tgtEl>
                                          <p:spTgt spid="50"/>
                                        </p:tgtEl>
                                        <p:attrNameLst>
                                          <p:attrName>stroke.color</p:attrName>
                                        </p:attrNameLst>
                                      </p:cBhvr>
                                      <p:by>
                                        <p:hsl h="7200000" s="0" l="0"/>
                                      </p:by>
                                    </p:animClr>
                                    <p:set>
                                      <p:cBhvr>
                                        <p:cTn id="83" dur="500" fill="hold"/>
                                        <p:tgtEl>
                                          <p:spTgt spid="50"/>
                                        </p:tgtEl>
                                        <p:attrNameLst>
                                          <p:attrName>fill.type</p:attrName>
                                        </p:attrNameLst>
                                      </p:cBhvr>
                                      <p:to>
                                        <p:strVal val="solid"/>
                                      </p:to>
                                    </p:set>
                                  </p:childTnLst>
                                  <p:subTnLst>
                                    <p:audio>
                                      <p:cMediaNode>
                                        <p:cTn display="0" masterRel="sameClick">
                                          <p:stCondLst>
                                            <p:cond evt="begin" delay="0">
                                              <p:tn val="79"/>
                                            </p:cond>
                                          </p:stCondLst>
                                          <p:endCondLst>
                                            <p:cond evt="onStopAudio" delay="0">
                                              <p:tgtEl>
                                                <p:sldTgt/>
                                              </p:tgtEl>
                                            </p:cond>
                                          </p:endCondLst>
                                        </p:cTn>
                                        <p:tgtEl>
                                          <p:sndTgt r:embed="rId6" name="applause.wav"/>
                                        </p:tgtEl>
                                      </p:cMediaNode>
                                    </p:audio>
                                  </p:subTnLst>
                                </p:cTn>
                              </p:par>
                              <p:par>
                                <p:cTn id="84" presetID="32" presetClass="emph" presetSubtype="0" repeatCount="indefinite" fill="hold" nodeType="withEffect">
                                  <p:stCondLst>
                                    <p:cond delay="0"/>
                                  </p:stCondLst>
                                  <p:childTnLst>
                                    <p:animRot by="120000">
                                      <p:cBhvr>
                                        <p:cTn id="85" dur="200" fill="hold">
                                          <p:stCondLst>
                                            <p:cond delay="0"/>
                                          </p:stCondLst>
                                        </p:cTn>
                                        <p:tgtEl>
                                          <p:spTgt spid="1027"/>
                                        </p:tgtEl>
                                        <p:attrNameLst>
                                          <p:attrName>r</p:attrName>
                                        </p:attrNameLst>
                                      </p:cBhvr>
                                    </p:animRot>
                                    <p:animRot by="-240000">
                                      <p:cBhvr>
                                        <p:cTn id="86" dur="400" fill="hold">
                                          <p:stCondLst>
                                            <p:cond delay="400"/>
                                          </p:stCondLst>
                                        </p:cTn>
                                        <p:tgtEl>
                                          <p:spTgt spid="1027"/>
                                        </p:tgtEl>
                                        <p:attrNameLst>
                                          <p:attrName>r</p:attrName>
                                        </p:attrNameLst>
                                      </p:cBhvr>
                                    </p:animRot>
                                    <p:animRot by="240000">
                                      <p:cBhvr>
                                        <p:cTn id="87" dur="400" fill="hold">
                                          <p:stCondLst>
                                            <p:cond delay="800"/>
                                          </p:stCondLst>
                                        </p:cTn>
                                        <p:tgtEl>
                                          <p:spTgt spid="1027"/>
                                        </p:tgtEl>
                                        <p:attrNameLst>
                                          <p:attrName>r</p:attrName>
                                        </p:attrNameLst>
                                      </p:cBhvr>
                                    </p:animRot>
                                    <p:animRot by="-240000">
                                      <p:cBhvr>
                                        <p:cTn id="88" dur="400" fill="hold">
                                          <p:stCondLst>
                                            <p:cond delay="1200"/>
                                          </p:stCondLst>
                                        </p:cTn>
                                        <p:tgtEl>
                                          <p:spTgt spid="1027"/>
                                        </p:tgtEl>
                                        <p:attrNameLst>
                                          <p:attrName>r</p:attrName>
                                        </p:attrNameLst>
                                      </p:cBhvr>
                                    </p:animRot>
                                    <p:animRot by="120000">
                                      <p:cBhvr>
                                        <p:cTn id="89" dur="400" fill="hold">
                                          <p:stCondLst>
                                            <p:cond delay="1600"/>
                                          </p:stCondLst>
                                        </p:cTn>
                                        <p:tgtEl>
                                          <p:spTgt spid="1027"/>
                                        </p:tgtEl>
                                        <p:attrNameLst>
                                          <p:attrName>r</p:attrName>
                                        </p:attrNameLst>
                                      </p:cBhvr>
                                    </p:animRot>
                                  </p:childTnLst>
                                </p:cTn>
                              </p:par>
                              <p:par>
                                <p:cTn id="90" presetID="1" presetClass="entr" presetSubtype="0" fill="hold" grpId="0" nodeType="withEffect">
                                  <p:stCondLst>
                                    <p:cond delay="0"/>
                                  </p:stCondLst>
                                  <p:childTnLst>
                                    <p:set>
                                      <p:cBhvr>
                                        <p:cTn id="91" dur="1" fill="hold">
                                          <p:stCondLst>
                                            <p:cond delay="0"/>
                                          </p:stCondLst>
                                        </p:cTn>
                                        <p:tgtEl>
                                          <p:spTgt spid="46"/>
                                        </p:tgtEl>
                                        <p:attrNameLst>
                                          <p:attrName>style.visibility</p:attrName>
                                        </p:attrNameLst>
                                      </p:cBhvr>
                                      <p:to>
                                        <p:strVal val="visible"/>
                                      </p:to>
                                    </p:set>
                                  </p:childTnLst>
                                </p:cTn>
                              </p:par>
                              <p:par>
                                <p:cTn id="92" presetID="26" presetClass="emph" presetSubtype="0" repeatCount="3000" fill="hold" grpId="1" nodeType="withEffect">
                                  <p:stCondLst>
                                    <p:cond delay="0"/>
                                  </p:stCondLst>
                                  <p:childTnLst>
                                    <p:animEffect transition="out" filter="fade">
                                      <p:cBhvr>
                                        <p:cTn id="93" dur="500" tmFilter="0, 0; .2, .5; .8, .5; 1, 0"/>
                                        <p:tgtEl>
                                          <p:spTgt spid="46"/>
                                        </p:tgtEl>
                                      </p:cBhvr>
                                    </p:animEffect>
                                    <p:animScale>
                                      <p:cBhvr>
                                        <p:cTn id="94" dur="250" autoRev="1" fill="hold"/>
                                        <p:tgtEl>
                                          <p:spTgt spid="46"/>
                                        </p:tgtEl>
                                      </p:cBhvr>
                                      <p:by x="105000" y="105000"/>
                                    </p:animScale>
                                  </p:childTnLst>
                                </p:cTn>
                              </p:par>
                              <p:par>
                                <p:cTn id="95" presetID="1" presetClass="exit" presetSubtype="0" fill="hold" grpId="2" nodeType="withEffect">
                                  <p:stCondLst>
                                    <p:cond delay="2500"/>
                                  </p:stCondLst>
                                  <p:childTnLst>
                                    <p:set>
                                      <p:cBhvr>
                                        <p:cTn id="96"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0"/>
                  </p:tgtEl>
                </p:cond>
              </p:nextCondLst>
            </p:seq>
            <p:audio>
              <p:cMediaNode vol="80000">
                <p:cTn id="97" fill="hold" display="0">
                  <p:stCondLst>
                    <p:cond delay="indefinite"/>
                  </p:stCondLst>
                  <p:endCondLst>
                    <p:cond evt="onStopAudio" delay="0">
                      <p:tgtEl>
                        <p:sldTgt/>
                      </p:tgtEl>
                    </p:cond>
                  </p:endCondLst>
                </p:cTn>
                <p:tgtEl>
                  <p:spTgt spid="2"/>
                </p:tgtEl>
              </p:cMediaNode>
            </p:audio>
            <p:audio>
              <p:cMediaNode vol="100000">
                <p:cTn id="98" fill="hold" display="0">
                  <p:stCondLst>
                    <p:cond delay="indefinite"/>
                  </p:stCondLst>
                  <p:endCondLst>
                    <p:cond evt="onStopAudio" delay="0">
                      <p:tgtEl>
                        <p:sldTgt/>
                      </p:tgtEl>
                    </p:cond>
                  </p:endCondLst>
                </p:cTn>
                <p:tgtEl>
                  <p:spTgt spid="3"/>
                </p:tgtEl>
              </p:cMediaNode>
            </p:audio>
            <p:audio>
              <p:cMediaNode vol="80000">
                <p:cTn id="99" fill="hold" display="0">
                  <p:stCondLst>
                    <p:cond delay="indefinite"/>
                  </p:stCondLst>
                  <p:endCondLst>
                    <p:cond evt="onStopAudio" delay="0">
                      <p:tgtEl>
                        <p:sldTgt/>
                      </p:tgtEl>
                    </p:cond>
                  </p:endCondLst>
                </p:cTn>
                <p:tgtEl>
                  <p:spTgt spid="4"/>
                </p:tgtEl>
              </p:cMediaNode>
            </p:audio>
            <p:audio>
              <p:cMediaNode vol="80000">
                <p:cTn id="100" fill="hold" display="0">
                  <p:stCondLst>
                    <p:cond delay="indefinite"/>
                  </p:stCondLst>
                  <p:endCondLst>
                    <p:cond evt="onStopAudio" delay="0">
                      <p:tgtEl>
                        <p:sldTgt/>
                      </p:tgtEl>
                    </p:cond>
                  </p:endCondLst>
                </p:cTn>
                <p:tgtEl>
                  <p:spTgt spid="5"/>
                </p:tgtEl>
              </p:cMediaNode>
            </p:audio>
          </p:childTnLst>
        </p:cTn>
      </p:par>
    </p:tnLst>
    <p:bldLst>
      <p:bldP spid="44" grpId="0"/>
      <p:bldP spid="46" grpId="0" animBg="1"/>
      <p:bldP spid="46" grpId="1" animBg="1"/>
      <p:bldP spid="46" grpId="2" animBg="1"/>
      <p:bldP spid="47" grpId="0" animBg="1"/>
      <p:bldP spid="48" grpId="0" animBg="1"/>
      <p:bldP spid="49" grpId="0" animBg="1"/>
      <p:bldP spid="50" grpId="0" animBg="1"/>
      <p:bldP spid="5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Bach tuyet\51832wid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70944"/>
            <a:ext cx="12192000" cy="70289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ADMIN\Desktop\Bach tuyet\Bamb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5339" flipH="1">
            <a:off x="5123743" y="3860603"/>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ADMIN\Desktop\Bach tuyet\esquilo001.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471667" flipH="1">
            <a:off x="10027353" y="4075373"/>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ADMIN\Desktop\Bach tuyet\767e08fbae2de8679fbba6d8cecba19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352524" flipH="1">
            <a:off x="2844061" y="4583628"/>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Bach tuyet\happy-dwarf-png-disney-art-106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396539">
            <a:off x="7342692" y="3684997"/>
            <a:ext cx="1317165" cy="22265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Bach tuyet\arbre-majestueux-4262928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09600" y="-590694"/>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ADMIN\Desktop\Bach tuyet\511929473-photo-clip-tree.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18400" y="-751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ADMIN\Desktop\Bach tuyet\511929473-photo-clip-tree.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40000" y="-10312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ADMIN\Desktop\Bach tuyet\arbre-majestueux-4262928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168900" y="-65702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Bach tuyet\Snow_white_transparent.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12447" y="3525941"/>
            <a:ext cx="1825347" cy="393422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C:\Users\ADMIN\Desktop\Tai nguyen thiet ke tro choi\Bảng gỗ\wooden-blank-sign-clipart-1.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35031" y="-2039938"/>
            <a:ext cx="7921939" cy="407987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0" name="TextBox 29"/>
              <p:cNvSpPr txBox="1"/>
              <p:nvPr/>
            </p:nvSpPr>
            <p:spPr>
              <a:xfrm>
                <a:off x="3052495" y="584200"/>
                <a:ext cx="5892800" cy="995209"/>
              </a:xfrm>
              <a:prstGeom prst="rect">
                <a:avLst/>
              </a:prstGeom>
              <a:noFill/>
            </p:spPr>
            <p:txBody>
              <a:bodyPr wrap="square" rtlCol="0">
                <a:spAutoFit/>
              </a:bodyPr>
              <a:lstStyle/>
              <a:p>
                <a:pPr algn="ctr" defTabSz="1219170">
                  <a:buClrTx/>
                </a:pPr>
                <a:r>
                  <a:rPr lang="en-US" sz="5867" kern="1200" dirty="0" err="1">
                    <a:solidFill>
                      <a:prstClr val="white"/>
                    </a:solidFill>
                    <a:latin typeface="UTM Avo" panose="02040603050506020204" pitchFamily="18" charset="0"/>
                    <a:ea typeface="+mn-ea"/>
                    <a:cs typeface="+mn-cs"/>
                  </a:rPr>
                  <a:t>Tính</a:t>
                </a:r>
                <a:r>
                  <a:rPr lang="en-US" sz="5867" kern="1200" dirty="0">
                    <a:solidFill>
                      <a:prstClr val="white"/>
                    </a:solidFill>
                    <a:latin typeface="UTM Avo" panose="02040603050506020204" pitchFamily="18" charset="0"/>
                    <a:ea typeface="+mn-ea"/>
                    <a:cs typeface="+mn-cs"/>
                  </a:rPr>
                  <a:t>: 654 </a:t>
                </a:r>
                <a14:m>
                  <m:oMath xmlns:m="http://schemas.openxmlformats.org/officeDocument/2006/math">
                    <m:r>
                      <a:rPr lang="en-US" sz="5867" i="1" kern="1200" dirty="0" smtClean="0">
                        <a:solidFill>
                          <a:prstClr val="white"/>
                        </a:solidFill>
                        <a:latin typeface="Cambria Math" panose="02040503050406030204" pitchFamily="18" charset="0"/>
                        <a:ea typeface="+mn-ea"/>
                        <a:cs typeface="+mn-cs"/>
                      </a:rPr>
                      <m:t>−</m:t>
                    </m:r>
                  </m:oMath>
                </a14:m>
                <a:r>
                  <a:rPr lang="en-US" sz="5867" kern="1200" dirty="0">
                    <a:solidFill>
                      <a:prstClr val="white"/>
                    </a:solidFill>
                    <a:latin typeface="UTM Avo" panose="02040603050506020204" pitchFamily="18" charset="0"/>
                    <a:ea typeface="+mn-ea"/>
                    <a:cs typeface="+mn-cs"/>
                  </a:rPr>
                  <a:t> 341</a:t>
                </a:r>
              </a:p>
            </p:txBody>
          </p:sp>
        </mc:Choice>
        <mc:Fallback xmlns="">
          <p:sp>
            <p:nvSpPr>
              <p:cNvPr id="30" name="TextBox 29"/>
              <p:cNvSpPr txBox="1">
                <a:spLocks noRot="1" noChangeAspect="1" noMove="1" noResize="1" noEditPoints="1" noAdjustHandles="1" noChangeArrowheads="1" noChangeShapeType="1" noTextEdit="1"/>
              </p:cNvSpPr>
              <p:nvPr/>
            </p:nvSpPr>
            <p:spPr>
              <a:xfrm>
                <a:off x="3052495" y="584200"/>
                <a:ext cx="5892800" cy="995209"/>
              </a:xfrm>
              <a:prstGeom prst="rect">
                <a:avLst/>
              </a:prstGeom>
              <a:blipFill>
                <a:blip r:embed="rId18"/>
                <a:stretch>
                  <a:fillRect l="-2174" t="-19632" r="-1967" b="-38037"/>
                </a:stretch>
              </a:blipFill>
            </p:spPr>
            <p:txBody>
              <a:bodyPr/>
              <a:lstStyle/>
              <a:p>
                <a:r>
                  <a:rPr lang="en-US">
                    <a:noFill/>
                  </a:rPr>
                  <a:t> </a:t>
                </a:r>
              </a:p>
            </p:txBody>
          </p:sp>
        </mc:Fallback>
      </mc:AlternateContent>
      <p:pic>
        <p:nvPicPr>
          <p:cNvPr id="31" name="Picture 11" descr="C:\Users\ADMIN\Desktop\Tai nguyen thiet ke tro choi\Bảng gỗ\Picture1 (2).png">
            <a:hlinkClick r:id="" action="ppaction://hlinkshowjump?jump=nextslide"/>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416088" y="912723"/>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2" name="Explosion 1 31"/>
          <p:cNvSpPr/>
          <p:nvPr/>
        </p:nvSpPr>
        <p:spPr>
          <a:xfrm>
            <a:off x="3160348" y="4128106"/>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r>
              <a:rPr lang="en-US" sz="3200" b="1" kern="1200" dirty="0">
                <a:solidFill>
                  <a:srgbClr val="0000FF"/>
                </a:solidFill>
                <a:latin typeface="UTM Avo" panose="02040603050506020204" pitchFamily="18" charset="0"/>
                <a:cs typeface="Arial" panose="020B0604020202020204" pitchFamily="34" charset="0"/>
              </a:rPr>
              <a:t>ĐÚNG RỒI</a:t>
            </a:r>
          </a:p>
        </p:txBody>
      </p:sp>
      <p:sp>
        <p:nvSpPr>
          <p:cNvPr id="33" name="Rounded Rectangle 32"/>
          <p:cNvSpPr/>
          <p:nvPr/>
        </p:nvSpPr>
        <p:spPr>
          <a:xfrm>
            <a:off x="411200" y="2039938"/>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r>
              <a:rPr lang="en-US" sz="4267" kern="1200" dirty="0">
                <a:solidFill>
                  <a:srgbClr val="0000FF"/>
                </a:solidFill>
                <a:latin typeface="UTM Avo" panose="02040603050506020204" pitchFamily="18" charset="0"/>
              </a:rPr>
              <a:t>A.</a:t>
            </a:r>
            <a:r>
              <a:rPr lang="vi-VN" sz="4267" kern="1200" dirty="0">
                <a:solidFill>
                  <a:srgbClr val="0000FF"/>
                </a:solidFill>
                <a:latin typeface="UTM Avo" panose="02040603050506020204" pitchFamily="18" charset="0"/>
              </a:rPr>
              <a:t> 995</a:t>
            </a:r>
            <a:endParaRPr lang="en-US" sz="4267" kern="1200" dirty="0">
              <a:solidFill>
                <a:srgbClr val="0000FF"/>
              </a:solidFill>
              <a:latin typeface="UTM Avo" panose="02040603050506020204" pitchFamily="18" charset="0"/>
            </a:endParaRPr>
          </a:p>
        </p:txBody>
      </p:sp>
      <p:sp>
        <p:nvSpPr>
          <p:cNvPr id="44" name="Rounded Rectangle 43"/>
          <p:cNvSpPr/>
          <p:nvPr/>
        </p:nvSpPr>
        <p:spPr>
          <a:xfrm>
            <a:off x="3251200" y="2073670"/>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r>
              <a:rPr lang="en-US" sz="4267" kern="1200" dirty="0">
                <a:solidFill>
                  <a:srgbClr val="0000FF"/>
                </a:solidFill>
                <a:latin typeface="UTM Avo" panose="02040603050506020204" pitchFamily="18" charset="0"/>
              </a:rPr>
              <a:t>B.</a:t>
            </a:r>
            <a:r>
              <a:rPr lang="vi-VN" sz="4267" kern="1200" dirty="0">
                <a:solidFill>
                  <a:srgbClr val="0000FF"/>
                </a:solidFill>
                <a:latin typeface="UTM Avo" panose="02040603050506020204" pitchFamily="18" charset="0"/>
              </a:rPr>
              <a:t> 315</a:t>
            </a:r>
            <a:endParaRPr lang="en-US" sz="4267" kern="1200" dirty="0">
              <a:solidFill>
                <a:srgbClr val="0000FF"/>
              </a:solidFill>
              <a:latin typeface="UTM Avo" panose="02040603050506020204" pitchFamily="18" charset="0"/>
            </a:endParaRPr>
          </a:p>
        </p:txBody>
      </p:sp>
      <p:sp>
        <p:nvSpPr>
          <p:cNvPr id="45" name="Rounded Rectangle 44"/>
          <p:cNvSpPr/>
          <p:nvPr/>
        </p:nvSpPr>
        <p:spPr>
          <a:xfrm>
            <a:off x="6388555" y="2073670"/>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r>
              <a:rPr lang="en-US" sz="4267" kern="1200" dirty="0">
                <a:solidFill>
                  <a:srgbClr val="0000FF"/>
                </a:solidFill>
                <a:latin typeface="UTM Avo" panose="02040603050506020204" pitchFamily="18" charset="0"/>
              </a:rPr>
              <a:t>C.</a:t>
            </a:r>
            <a:r>
              <a:rPr lang="vi-VN" sz="4267" kern="1200" dirty="0">
                <a:solidFill>
                  <a:srgbClr val="0000FF"/>
                </a:solidFill>
                <a:latin typeface="UTM Avo" panose="02040603050506020204" pitchFamily="18" charset="0"/>
              </a:rPr>
              <a:t> 313</a:t>
            </a:r>
            <a:endParaRPr lang="en-US" sz="4267" kern="1200" dirty="0">
              <a:solidFill>
                <a:srgbClr val="0000FF"/>
              </a:solidFill>
              <a:latin typeface="UTM Avo" panose="02040603050506020204" pitchFamily="18" charset="0"/>
            </a:endParaRPr>
          </a:p>
        </p:txBody>
      </p:sp>
      <p:sp>
        <p:nvSpPr>
          <p:cNvPr id="46" name="Rounded Rectangle 45"/>
          <p:cNvSpPr/>
          <p:nvPr/>
        </p:nvSpPr>
        <p:spPr>
          <a:xfrm>
            <a:off x="9144000" y="2039938"/>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r>
              <a:rPr lang="en-US" sz="4267" kern="1200" dirty="0">
                <a:solidFill>
                  <a:srgbClr val="0000FF"/>
                </a:solidFill>
                <a:latin typeface="UTM Avo" panose="02040603050506020204" pitchFamily="18" charset="0"/>
              </a:rPr>
              <a:t>D.</a:t>
            </a:r>
            <a:r>
              <a:rPr lang="vi-VN" sz="4267" kern="1200" dirty="0">
                <a:solidFill>
                  <a:srgbClr val="0000FF"/>
                </a:solidFill>
                <a:latin typeface="UTM Avo" panose="02040603050506020204" pitchFamily="18" charset="0"/>
              </a:rPr>
              <a:t> 395</a:t>
            </a:r>
            <a:endParaRPr lang="en-US" sz="4267" kern="1200" dirty="0">
              <a:solidFill>
                <a:srgbClr val="0000FF"/>
              </a:solidFill>
              <a:latin typeface="UTM Avo" panose="02040603050506020204" pitchFamily="18" charset="0"/>
            </a:endParaRPr>
          </a:p>
        </p:txBody>
      </p:sp>
      <p:pic>
        <p:nvPicPr>
          <p:cNvPr id="47" name="Picture 11" descr="C:\Users\ADMIN\Desktop\Tai nguyen thiet ke tro choi\Bảng gỗ\Picture1 (2).png">
            <a:hlinkClick r:id="" action="ppaction://hlinkshowjump?jump=previousslide"/>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flipH="1">
            <a:off x="203201" y="912723"/>
            <a:ext cx="1646767" cy="687477"/>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bao-sai-www_tiengdong_com (mp3cut.net)">
            <a:hlinkClick r:id="" action="ppaction://media"/>
            <a:extLst>
              <a:ext uri="{FF2B5EF4-FFF2-40B4-BE49-F238E27FC236}">
                <a16:creationId xmlns:a16="http://schemas.microsoft.com/office/drawing/2014/main" id="{1F9662C5-19E2-57F1-A462-479CD2520AE0}"/>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591733" y="4078817"/>
            <a:ext cx="812800" cy="812800"/>
          </a:xfrm>
          <a:prstGeom prst="rect">
            <a:avLst/>
          </a:prstGeom>
        </p:spPr>
      </p:pic>
      <p:pic>
        <p:nvPicPr>
          <p:cNvPr id="3" name="Am-thanh-tra-loi-dung-chinh-xac-www_tiengdong_com">
            <a:hlinkClick r:id="" action="ppaction://media"/>
            <a:extLst>
              <a:ext uri="{FF2B5EF4-FFF2-40B4-BE49-F238E27FC236}">
                <a16:creationId xmlns:a16="http://schemas.microsoft.com/office/drawing/2014/main" id="{736E44D3-F3F8-3EC9-BF12-E77608E0431C}"/>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3851467" y="4737100"/>
            <a:ext cx="812800" cy="812800"/>
          </a:xfrm>
          <a:prstGeom prst="rect">
            <a:avLst/>
          </a:prstGeom>
        </p:spPr>
      </p:pic>
      <p:pic>
        <p:nvPicPr>
          <p:cNvPr id="4" name="Tieng-bao-sai-www_tiengdong_com (mp3cut.net)">
            <a:hlinkClick r:id="" action="ppaction://media"/>
            <a:extLst>
              <a:ext uri="{FF2B5EF4-FFF2-40B4-BE49-F238E27FC236}">
                <a16:creationId xmlns:a16="http://schemas.microsoft.com/office/drawing/2014/main" id="{8CEE230A-3DDE-ECB7-5C66-48966C719916}"/>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2307397" y="5168261"/>
            <a:ext cx="812800" cy="812800"/>
          </a:xfrm>
          <a:prstGeom prst="rect">
            <a:avLst/>
          </a:prstGeom>
        </p:spPr>
      </p:pic>
      <p:pic>
        <p:nvPicPr>
          <p:cNvPr id="5" name="Tieng-bao-sai-www_tiengdong_com (mp3cut.net)">
            <a:hlinkClick r:id="" action="ppaction://media"/>
            <a:extLst>
              <a:ext uri="{FF2B5EF4-FFF2-40B4-BE49-F238E27FC236}">
                <a16:creationId xmlns:a16="http://schemas.microsoft.com/office/drawing/2014/main" id="{42198ABF-A3F9-36C8-9FA0-659AFE71B379}"/>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2267728" y="6682775"/>
            <a:ext cx="812800" cy="812800"/>
          </a:xfrm>
          <a:prstGeom prst="rect">
            <a:avLst/>
          </a:prstGeom>
        </p:spPr>
      </p:pic>
    </p:spTree>
    <p:extLst>
      <p:ext uri="{BB962C8B-B14F-4D97-AF65-F5344CB8AC3E}">
        <p14:creationId xmlns:p14="http://schemas.microsoft.com/office/powerpoint/2010/main" val="3650585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1000"/>
                                        <p:tgtEl>
                                          <p:spTgt spid="44"/>
                                        </p:tgtEl>
                                      </p:cBhvr>
                                    </p:animEffect>
                                    <p:anim calcmode="lin" valueType="num">
                                      <p:cBhvr>
                                        <p:cTn id="23" dur="1000" fill="hold"/>
                                        <p:tgtEl>
                                          <p:spTgt spid="44"/>
                                        </p:tgtEl>
                                        <p:attrNameLst>
                                          <p:attrName>ppt_x</p:attrName>
                                        </p:attrNameLst>
                                      </p:cBhvr>
                                      <p:tavLst>
                                        <p:tav tm="0">
                                          <p:val>
                                            <p:strVal val="#ppt_x"/>
                                          </p:val>
                                        </p:tav>
                                        <p:tav tm="100000">
                                          <p:val>
                                            <p:strVal val="#ppt_x"/>
                                          </p:val>
                                        </p:tav>
                                      </p:tavLst>
                                    </p:anim>
                                    <p:anim calcmode="lin" valueType="num">
                                      <p:cBhvr>
                                        <p:cTn id="24" dur="1000" fill="hold"/>
                                        <p:tgtEl>
                                          <p:spTgt spid="4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1000"/>
                                        <p:tgtEl>
                                          <p:spTgt spid="45"/>
                                        </p:tgtEl>
                                      </p:cBhvr>
                                    </p:animEffect>
                                    <p:anim calcmode="lin" valueType="num">
                                      <p:cBhvr>
                                        <p:cTn id="28" dur="1000" fill="hold"/>
                                        <p:tgtEl>
                                          <p:spTgt spid="45"/>
                                        </p:tgtEl>
                                        <p:attrNameLst>
                                          <p:attrName>ppt_x</p:attrName>
                                        </p:attrNameLst>
                                      </p:cBhvr>
                                      <p:tavLst>
                                        <p:tav tm="0">
                                          <p:val>
                                            <p:strVal val="#ppt_x"/>
                                          </p:val>
                                        </p:tav>
                                        <p:tav tm="100000">
                                          <p:val>
                                            <p:strVal val="#ppt_x"/>
                                          </p:val>
                                        </p:tav>
                                      </p:tavLst>
                                    </p:anim>
                                    <p:anim calcmode="lin" valueType="num">
                                      <p:cBhvr>
                                        <p:cTn id="29" dur="1000" fill="hold"/>
                                        <p:tgtEl>
                                          <p:spTgt spid="4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1000"/>
                                        <p:tgtEl>
                                          <p:spTgt spid="46"/>
                                        </p:tgtEl>
                                      </p:cBhvr>
                                    </p:animEffect>
                                    <p:anim calcmode="lin" valueType="num">
                                      <p:cBhvr>
                                        <p:cTn id="33" dur="1000" fill="hold"/>
                                        <p:tgtEl>
                                          <p:spTgt spid="46"/>
                                        </p:tgtEl>
                                        <p:attrNameLst>
                                          <p:attrName>ppt_x</p:attrName>
                                        </p:attrNameLst>
                                      </p:cBhvr>
                                      <p:tavLst>
                                        <p:tav tm="0">
                                          <p:val>
                                            <p:strVal val="#ppt_x"/>
                                          </p:val>
                                        </p:tav>
                                        <p:tav tm="100000">
                                          <p:val>
                                            <p:strVal val="#ppt_x"/>
                                          </p:val>
                                        </p:tav>
                                      </p:tavLst>
                                    </p:anim>
                                    <p:anim calcmode="lin" valueType="num">
                                      <p:cBhvr>
                                        <p:cTn id="3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3"/>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childTnLst>
                                </p:cTn>
                              </p:par>
                              <p:par>
                                <p:cTn id="40" presetID="32" presetClass="emph" presetSubtype="0" repeatCount="indefinite" fill="hold" nodeType="withEffect">
                                  <p:stCondLst>
                                    <p:cond delay="0"/>
                                  </p:stCondLst>
                                  <p:childTnLst>
                                    <p:animRot by="120000">
                                      <p:cBhvr>
                                        <p:cTn id="41" dur="300" fill="hold">
                                          <p:stCondLst>
                                            <p:cond delay="0"/>
                                          </p:stCondLst>
                                        </p:cTn>
                                        <p:tgtEl>
                                          <p:spTgt spid="28"/>
                                        </p:tgtEl>
                                        <p:attrNameLst>
                                          <p:attrName>r</p:attrName>
                                        </p:attrNameLst>
                                      </p:cBhvr>
                                    </p:animRot>
                                    <p:animRot by="-240000">
                                      <p:cBhvr>
                                        <p:cTn id="42" dur="600" fill="hold">
                                          <p:stCondLst>
                                            <p:cond delay="600"/>
                                          </p:stCondLst>
                                        </p:cTn>
                                        <p:tgtEl>
                                          <p:spTgt spid="28"/>
                                        </p:tgtEl>
                                        <p:attrNameLst>
                                          <p:attrName>r</p:attrName>
                                        </p:attrNameLst>
                                      </p:cBhvr>
                                    </p:animRot>
                                    <p:animRot by="240000">
                                      <p:cBhvr>
                                        <p:cTn id="43" dur="600" fill="hold">
                                          <p:stCondLst>
                                            <p:cond delay="1200"/>
                                          </p:stCondLst>
                                        </p:cTn>
                                        <p:tgtEl>
                                          <p:spTgt spid="28"/>
                                        </p:tgtEl>
                                        <p:attrNameLst>
                                          <p:attrName>r</p:attrName>
                                        </p:attrNameLst>
                                      </p:cBhvr>
                                    </p:animRot>
                                    <p:animRot by="-240000">
                                      <p:cBhvr>
                                        <p:cTn id="44" dur="600" fill="hold">
                                          <p:stCondLst>
                                            <p:cond delay="1800"/>
                                          </p:stCondLst>
                                        </p:cTn>
                                        <p:tgtEl>
                                          <p:spTgt spid="28"/>
                                        </p:tgtEl>
                                        <p:attrNameLst>
                                          <p:attrName>r</p:attrName>
                                        </p:attrNameLst>
                                      </p:cBhvr>
                                    </p:animRot>
                                    <p:animRot by="120000">
                                      <p:cBhvr>
                                        <p:cTn id="45" dur="600" fill="hold">
                                          <p:stCondLst>
                                            <p:cond delay="2400"/>
                                          </p:stCondLst>
                                        </p:cTn>
                                        <p:tgtEl>
                                          <p:spTgt spid="28"/>
                                        </p:tgtEl>
                                        <p:attrNameLst>
                                          <p:attrName>r</p:attrName>
                                        </p:attrNameLst>
                                      </p:cBhvr>
                                    </p:animRot>
                                  </p:childTnLst>
                                </p:cTn>
                              </p:par>
                              <p:par>
                                <p:cTn id="46" presetID="1" presetClass="mediacall" presetSubtype="0" fill="hold" nodeType="withEffect">
                                  <p:stCondLst>
                                    <p:cond delay="0"/>
                                  </p:stCondLst>
                                  <p:childTnLst>
                                    <p:cmd type="call" cmd="playFrom(0.0)">
                                      <p:cBhvr>
                                        <p:cTn id="47" dur="2843" fill="hold"/>
                                        <p:tgtEl>
                                          <p:spTgt spid="5"/>
                                        </p:tgtEl>
                                      </p:cBhvr>
                                    </p:cmd>
                                  </p:childTnLst>
                                </p:cTn>
                              </p:par>
                            </p:childTnLst>
                          </p:cTn>
                        </p:par>
                      </p:childTnLst>
                    </p:cTn>
                  </p:par>
                </p:childTnLst>
              </p:cTn>
              <p:nextCondLst>
                <p:cond evt="onClick" delay="0">
                  <p:tgtEl>
                    <p:spTgt spid="33"/>
                  </p:tgtEl>
                </p:cond>
              </p:nextCondLst>
            </p:seq>
            <p:seq concurrent="1" nextAc="seek">
              <p:cTn id="48" restart="whenNotActive" fill="hold" evtFilter="cancelBubble" nodeType="interactiveSeq">
                <p:stCondLst>
                  <p:cond evt="onClick" delay="0">
                    <p:tgtEl>
                      <p:spTgt spid="44"/>
                    </p:tgtEl>
                  </p:cond>
                </p:stCondLst>
                <p:endSync evt="end" delay="0">
                  <p:rtn val="all"/>
                </p:endSync>
                <p:childTnLst>
                  <p:par>
                    <p:cTn id="49" fill="hold">
                      <p:stCondLst>
                        <p:cond delay="0"/>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par>
                                <p:cTn id="53" presetID="32" presetClass="emph" presetSubtype="0" repeatCount="indefinite" fill="hold" nodeType="withEffect">
                                  <p:stCondLst>
                                    <p:cond delay="0"/>
                                  </p:stCondLst>
                                  <p:childTnLst>
                                    <p:animRot by="120000">
                                      <p:cBhvr>
                                        <p:cTn id="54" dur="300" fill="hold">
                                          <p:stCondLst>
                                            <p:cond delay="0"/>
                                          </p:stCondLst>
                                        </p:cTn>
                                        <p:tgtEl>
                                          <p:spTgt spid="26"/>
                                        </p:tgtEl>
                                        <p:attrNameLst>
                                          <p:attrName>r</p:attrName>
                                        </p:attrNameLst>
                                      </p:cBhvr>
                                    </p:animRot>
                                    <p:animRot by="-240000">
                                      <p:cBhvr>
                                        <p:cTn id="55" dur="600" fill="hold">
                                          <p:stCondLst>
                                            <p:cond delay="600"/>
                                          </p:stCondLst>
                                        </p:cTn>
                                        <p:tgtEl>
                                          <p:spTgt spid="26"/>
                                        </p:tgtEl>
                                        <p:attrNameLst>
                                          <p:attrName>r</p:attrName>
                                        </p:attrNameLst>
                                      </p:cBhvr>
                                    </p:animRot>
                                    <p:animRot by="240000">
                                      <p:cBhvr>
                                        <p:cTn id="56" dur="600" fill="hold">
                                          <p:stCondLst>
                                            <p:cond delay="1200"/>
                                          </p:stCondLst>
                                        </p:cTn>
                                        <p:tgtEl>
                                          <p:spTgt spid="26"/>
                                        </p:tgtEl>
                                        <p:attrNameLst>
                                          <p:attrName>r</p:attrName>
                                        </p:attrNameLst>
                                      </p:cBhvr>
                                    </p:animRot>
                                    <p:animRot by="-240000">
                                      <p:cBhvr>
                                        <p:cTn id="57" dur="600" fill="hold">
                                          <p:stCondLst>
                                            <p:cond delay="1800"/>
                                          </p:stCondLst>
                                        </p:cTn>
                                        <p:tgtEl>
                                          <p:spTgt spid="26"/>
                                        </p:tgtEl>
                                        <p:attrNameLst>
                                          <p:attrName>r</p:attrName>
                                        </p:attrNameLst>
                                      </p:cBhvr>
                                    </p:animRot>
                                    <p:animRot by="120000">
                                      <p:cBhvr>
                                        <p:cTn id="58" dur="600" fill="hold">
                                          <p:stCondLst>
                                            <p:cond delay="2400"/>
                                          </p:stCondLst>
                                        </p:cTn>
                                        <p:tgtEl>
                                          <p:spTgt spid="26"/>
                                        </p:tgtEl>
                                        <p:attrNameLst>
                                          <p:attrName>r</p:attrName>
                                        </p:attrNameLst>
                                      </p:cBhvr>
                                    </p:animRot>
                                  </p:childTnLst>
                                </p:cTn>
                              </p:par>
                              <p:par>
                                <p:cTn id="59" presetID="1" presetClass="mediacall" presetSubtype="0" fill="hold" nodeType="withEffect">
                                  <p:stCondLst>
                                    <p:cond delay="0"/>
                                  </p:stCondLst>
                                  <p:childTnLst>
                                    <p:cmd type="call" cmd="playFrom(0.0)">
                                      <p:cBhvr>
                                        <p:cTn id="60" dur="2843" fill="hold"/>
                                        <p:tgtEl>
                                          <p:spTgt spid="4"/>
                                        </p:tgtEl>
                                      </p:cBhvr>
                                    </p:cmd>
                                  </p:childTnLst>
                                </p:cTn>
                              </p:par>
                            </p:childTnLst>
                          </p:cTn>
                        </p:par>
                      </p:childTnLst>
                    </p:cTn>
                  </p:par>
                </p:childTnLst>
              </p:cTn>
              <p:nextCondLst>
                <p:cond evt="onClick" delay="0">
                  <p:tgtEl>
                    <p:spTgt spid="44"/>
                  </p:tgtEl>
                </p:cond>
              </p:nextCondLst>
            </p:seq>
            <p:seq concurrent="1" nextAc="seek">
              <p:cTn id="61" restart="whenNotActive" fill="hold" evtFilter="cancelBubble" nodeType="interactiveSeq">
                <p:stCondLst>
                  <p:cond evt="onClick" delay="0">
                    <p:tgtEl>
                      <p:spTgt spid="46"/>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7"/>
                                        </p:tgtEl>
                                        <p:attrNameLst>
                                          <p:attrName>style.visibility</p:attrName>
                                        </p:attrNameLst>
                                      </p:cBhvr>
                                      <p:to>
                                        <p:strVal val="visible"/>
                                      </p:to>
                                    </p:set>
                                  </p:childTnLst>
                                </p:cTn>
                              </p:par>
                              <p:par>
                                <p:cTn id="66" presetID="32" presetClass="emph" presetSubtype="0" repeatCount="indefinite" fill="hold" nodeType="withEffect">
                                  <p:stCondLst>
                                    <p:cond delay="0"/>
                                  </p:stCondLst>
                                  <p:childTnLst>
                                    <p:animRot by="120000">
                                      <p:cBhvr>
                                        <p:cTn id="67" dur="300" fill="hold">
                                          <p:stCondLst>
                                            <p:cond delay="0"/>
                                          </p:stCondLst>
                                        </p:cTn>
                                        <p:tgtEl>
                                          <p:spTgt spid="27"/>
                                        </p:tgtEl>
                                        <p:attrNameLst>
                                          <p:attrName>r</p:attrName>
                                        </p:attrNameLst>
                                      </p:cBhvr>
                                    </p:animRot>
                                    <p:animRot by="-240000">
                                      <p:cBhvr>
                                        <p:cTn id="68" dur="600" fill="hold">
                                          <p:stCondLst>
                                            <p:cond delay="600"/>
                                          </p:stCondLst>
                                        </p:cTn>
                                        <p:tgtEl>
                                          <p:spTgt spid="27"/>
                                        </p:tgtEl>
                                        <p:attrNameLst>
                                          <p:attrName>r</p:attrName>
                                        </p:attrNameLst>
                                      </p:cBhvr>
                                    </p:animRot>
                                    <p:animRot by="240000">
                                      <p:cBhvr>
                                        <p:cTn id="69" dur="600" fill="hold">
                                          <p:stCondLst>
                                            <p:cond delay="1200"/>
                                          </p:stCondLst>
                                        </p:cTn>
                                        <p:tgtEl>
                                          <p:spTgt spid="27"/>
                                        </p:tgtEl>
                                        <p:attrNameLst>
                                          <p:attrName>r</p:attrName>
                                        </p:attrNameLst>
                                      </p:cBhvr>
                                    </p:animRot>
                                    <p:animRot by="-240000">
                                      <p:cBhvr>
                                        <p:cTn id="70" dur="600" fill="hold">
                                          <p:stCondLst>
                                            <p:cond delay="1800"/>
                                          </p:stCondLst>
                                        </p:cTn>
                                        <p:tgtEl>
                                          <p:spTgt spid="27"/>
                                        </p:tgtEl>
                                        <p:attrNameLst>
                                          <p:attrName>r</p:attrName>
                                        </p:attrNameLst>
                                      </p:cBhvr>
                                    </p:animRot>
                                    <p:animRot by="120000">
                                      <p:cBhvr>
                                        <p:cTn id="71" dur="600" fill="hold">
                                          <p:stCondLst>
                                            <p:cond delay="2400"/>
                                          </p:stCondLst>
                                        </p:cTn>
                                        <p:tgtEl>
                                          <p:spTgt spid="27"/>
                                        </p:tgtEl>
                                        <p:attrNameLst>
                                          <p:attrName>r</p:attrName>
                                        </p:attrNameLst>
                                      </p:cBhvr>
                                    </p:animRot>
                                  </p:childTnLst>
                                </p:cTn>
                              </p:par>
                              <p:par>
                                <p:cTn id="72" presetID="1" presetClass="mediacall" presetSubtype="0" fill="hold" nodeType="withEffect">
                                  <p:stCondLst>
                                    <p:cond delay="0"/>
                                  </p:stCondLst>
                                  <p:childTnLst>
                                    <p:cmd type="call" cmd="playFrom(0.0)">
                                      <p:cBhvr>
                                        <p:cTn id="73" dur="2843" fill="hold"/>
                                        <p:tgtEl>
                                          <p:spTgt spid="2"/>
                                        </p:tgtEl>
                                      </p:cBhvr>
                                    </p:cmd>
                                  </p:childTnLst>
                                </p:cTn>
                              </p:par>
                            </p:childTnLst>
                          </p:cTn>
                        </p:par>
                      </p:childTnLst>
                    </p:cTn>
                  </p:par>
                </p:childTnLst>
              </p:cTn>
              <p:nextCondLst>
                <p:cond evt="onClick" delay="0">
                  <p:tgtEl>
                    <p:spTgt spid="46"/>
                  </p:tgtEl>
                </p:cond>
              </p:nextCondLst>
            </p:seq>
            <p:seq concurrent="1" nextAc="seek">
              <p:cTn id="74" restart="whenNotActive" fill="hold" evtFilter="cancelBubble" nodeType="interactiveSeq">
                <p:stCondLst>
                  <p:cond evt="onClick" delay="0">
                    <p:tgtEl>
                      <p:spTgt spid="45"/>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051"/>
                                        </p:tgtEl>
                                        <p:attrNameLst>
                                          <p:attrName>style.visibility</p:attrName>
                                        </p:attrNameLst>
                                      </p:cBhvr>
                                      <p:to>
                                        <p:strVal val="visible"/>
                                      </p:to>
                                    </p:set>
                                  </p:childTnLst>
                                </p:cTn>
                              </p:par>
                              <p:par>
                                <p:cTn id="79" presetID="21" presetClass="emph" presetSubtype="0" repeatCount="indefinite" fill="hold" grpId="1" nodeType="withEffect">
                                  <p:stCondLst>
                                    <p:cond delay="0"/>
                                  </p:stCondLst>
                                  <p:childTnLst>
                                    <p:animClr clrSpc="hsl" dir="cw">
                                      <p:cBhvr override="childStyle">
                                        <p:cTn id="80" dur="500" fill="hold"/>
                                        <p:tgtEl>
                                          <p:spTgt spid="45"/>
                                        </p:tgtEl>
                                        <p:attrNameLst>
                                          <p:attrName>style.color</p:attrName>
                                        </p:attrNameLst>
                                      </p:cBhvr>
                                      <p:by>
                                        <p:hsl h="7200000" s="0" l="0"/>
                                      </p:by>
                                    </p:animClr>
                                    <p:animClr clrSpc="hsl" dir="cw">
                                      <p:cBhvr>
                                        <p:cTn id="81" dur="500" fill="hold"/>
                                        <p:tgtEl>
                                          <p:spTgt spid="45"/>
                                        </p:tgtEl>
                                        <p:attrNameLst>
                                          <p:attrName>fillcolor</p:attrName>
                                        </p:attrNameLst>
                                      </p:cBhvr>
                                      <p:by>
                                        <p:hsl h="7200000" s="0" l="0"/>
                                      </p:by>
                                    </p:animClr>
                                    <p:animClr clrSpc="hsl" dir="cw">
                                      <p:cBhvr>
                                        <p:cTn id="82" dur="500" fill="hold"/>
                                        <p:tgtEl>
                                          <p:spTgt spid="45"/>
                                        </p:tgtEl>
                                        <p:attrNameLst>
                                          <p:attrName>stroke.color</p:attrName>
                                        </p:attrNameLst>
                                      </p:cBhvr>
                                      <p:by>
                                        <p:hsl h="7200000" s="0" l="0"/>
                                      </p:by>
                                    </p:animClr>
                                    <p:set>
                                      <p:cBhvr>
                                        <p:cTn id="83" dur="500" fill="hold"/>
                                        <p:tgtEl>
                                          <p:spTgt spid="45"/>
                                        </p:tgtEl>
                                        <p:attrNameLst>
                                          <p:attrName>fill.type</p:attrName>
                                        </p:attrNameLst>
                                      </p:cBhvr>
                                      <p:to>
                                        <p:strVal val="solid"/>
                                      </p:to>
                                    </p:set>
                                  </p:childTnLst>
                                </p:cTn>
                              </p:par>
                              <p:par>
                                <p:cTn id="84" presetID="32" presetClass="emph" presetSubtype="0" repeatCount="indefinite" fill="hold" nodeType="withEffect">
                                  <p:stCondLst>
                                    <p:cond delay="0"/>
                                  </p:stCondLst>
                                  <p:childTnLst>
                                    <p:animRot by="120000">
                                      <p:cBhvr>
                                        <p:cTn id="85" dur="200" fill="hold">
                                          <p:stCondLst>
                                            <p:cond delay="0"/>
                                          </p:stCondLst>
                                        </p:cTn>
                                        <p:tgtEl>
                                          <p:spTgt spid="2051"/>
                                        </p:tgtEl>
                                        <p:attrNameLst>
                                          <p:attrName>r</p:attrName>
                                        </p:attrNameLst>
                                      </p:cBhvr>
                                    </p:animRot>
                                    <p:animRot by="-240000">
                                      <p:cBhvr>
                                        <p:cTn id="86" dur="400" fill="hold">
                                          <p:stCondLst>
                                            <p:cond delay="400"/>
                                          </p:stCondLst>
                                        </p:cTn>
                                        <p:tgtEl>
                                          <p:spTgt spid="2051"/>
                                        </p:tgtEl>
                                        <p:attrNameLst>
                                          <p:attrName>r</p:attrName>
                                        </p:attrNameLst>
                                      </p:cBhvr>
                                    </p:animRot>
                                    <p:animRot by="240000">
                                      <p:cBhvr>
                                        <p:cTn id="87" dur="400" fill="hold">
                                          <p:stCondLst>
                                            <p:cond delay="800"/>
                                          </p:stCondLst>
                                        </p:cTn>
                                        <p:tgtEl>
                                          <p:spTgt spid="2051"/>
                                        </p:tgtEl>
                                        <p:attrNameLst>
                                          <p:attrName>r</p:attrName>
                                        </p:attrNameLst>
                                      </p:cBhvr>
                                    </p:animRot>
                                    <p:animRot by="-240000">
                                      <p:cBhvr>
                                        <p:cTn id="88" dur="400" fill="hold">
                                          <p:stCondLst>
                                            <p:cond delay="1200"/>
                                          </p:stCondLst>
                                        </p:cTn>
                                        <p:tgtEl>
                                          <p:spTgt spid="2051"/>
                                        </p:tgtEl>
                                        <p:attrNameLst>
                                          <p:attrName>r</p:attrName>
                                        </p:attrNameLst>
                                      </p:cBhvr>
                                    </p:animRot>
                                    <p:animRot by="120000">
                                      <p:cBhvr>
                                        <p:cTn id="89" dur="400" fill="hold">
                                          <p:stCondLst>
                                            <p:cond delay="1600"/>
                                          </p:stCondLst>
                                        </p:cTn>
                                        <p:tgtEl>
                                          <p:spTgt spid="2051"/>
                                        </p:tgtEl>
                                        <p:attrNameLst>
                                          <p:attrName>r</p:attrName>
                                        </p:attrNameLst>
                                      </p:cBhvr>
                                    </p:animRot>
                                  </p:childTnLst>
                                  <p:subTnLst>
                                    <p:audio>
                                      <p:cMediaNode>
                                        <p:cTn display="0" masterRel="sameClick">
                                          <p:stCondLst>
                                            <p:cond evt="begin" delay="0">
                                              <p:tn val="84"/>
                                            </p:cond>
                                          </p:stCondLst>
                                          <p:endCondLst>
                                            <p:cond evt="onStopAudio" delay="0">
                                              <p:tgtEl>
                                                <p:sldTgt/>
                                              </p:tgtEl>
                                            </p:cond>
                                          </p:endCondLst>
                                        </p:cTn>
                                        <p:tgtEl>
                                          <p:sndTgt r:embed="rId6" name="applause.wav"/>
                                        </p:tgtEl>
                                      </p:cMediaNode>
                                    </p:audio>
                                  </p:subTnLst>
                                </p:cTn>
                              </p:par>
                              <p:par>
                                <p:cTn id="90" presetID="1" presetClass="entr" presetSubtype="0" fill="hold" grpId="0" nodeType="withEffect">
                                  <p:stCondLst>
                                    <p:cond delay="0"/>
                                  </p:stCondLst>
                                  <p:childTnLst>
                                    <p:set>
                                      <p:cBhvr>
                                        <p:cTn id="91" dur="1" fill="hold">
                                          <p:stCondLst>
                                            <p:cond delay="0"/>
                                          </p:stCondLst>
                                        </p:cTn>
                                        <p:tgtEl>
                                          <p:spTgt spid="32"/>
                                        </p:tgtEl>
                                        <p:attrNameLst>
                                          <p:attrName>style.visibility</p:attrName>
                                        </p:attrNameLst>
                                      </p:cBhvr>
                                      <p:to>
                                        <p:strVal val="visible"/>
                                      </p:to>
                                    </p:set>
                                  </p:childTnLst>
                                </p:cTn>
                              </p:par>
                              <p:par>
                                <p:cTn id="92" presetID="26" presetClass="emph" presetSubtype="0" repeatCount="3000" fill="hold" grpId="1" nodeType="withEffect">
                                  <p:stCondLst>
                                    <p:cond delay="0"/>
                                  </p:stCondLst>
                                  <p:childTnLst>
                                    <p:animEffect transition="out" filter="fade">
                                      <p:cBhvr>
                                        <p:cTn id="93" dur="500" tmFilter="0, 0; .2, .5; .8, .5; 1, 0"/>
                                        <p:tgtEl>
                                          <p:spTgt spid="32"/>
                                        </p:tgtEl>
                                      </p:cBhvr>
                                    </p:animEffect>
                                    <p:animScale>
                                      <p:cBhvr>
                                        <p:cTn id="94" dur="250" autoRev="1" fill="hold"/>
                                        <p:tgtEl>
                                          <p:spTgt spid="32"/>
                                        </p:tgtEl>
                                      </p:cBhvr>
                                      <p:by x="105000" y="105000"/>
                                    </p:animScale>
                                  </p:childTnLst>
                                </p:cTn>
                              </p:par>
                              <p:par>
                                <p:cTn id="95" presetID="1" presetClass="exit" presetSubtype="0" fill="hold" grpId="2" nodeType="withEffect">
                                  <p:stCondLst>
                                    <p:cond delay="2500"/>
                                  </p:stCondLst>
                                  <p:childTnLst>
                                    <p:set>
                                      <p:cBhvr>
                                        <p:cTn id="96"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45"/>
                  </p:tgtEl>
                </p:cond>
              </p:nextCondLst>
            </p:seq>
            <p:audio>
              <p:cMediaNode vol="80000">
                <p:cTn id="97" fill="hold" display="0">
                  <p:stCondLst>
                    <p:cond delay="indefinite"/>
                  </p:stCondLst>
                  <p:endCondLst>
                    <p:cond evt="onStopAudio" delay="0">
                      <p:tgtEl>
                        <p:sldTgt/>
                      </p:tgtEl>
                    </p:cond>
                  </p:endCondLst>
                </p:cTn>
                <p:tgtEl>
                  <p:spTgt spid="2"/>
                </p:tgtEl>
              </p:cMediaNode>
            </p:audio>
            <p:audio>
              <p:cMediaNode vol="80000">
                <p:cTn id="98" fill="hold" display="0">
                  <p:stCondLst>
                    <p:cond delay="indefinite"/>
                  </p:stCondLst>
                  <p:endCondLst>
                    <p:cond evt="onStopAudio" delay="0">
                      <p:tgtEl>
                        <p:sldTgt/>
                      </p:tgtEl>
                    </p:cond>
                  </p:endCondLst>
                </p:cTn>
                <p:tgtEl>
                  <p:spTgt spid="3"/>
                </p:tgtEl>
              </p:cMediaNode>
            </p:audio>
            <p:audio>
              <p:cMediaNode vol="80000">
                <p:cTn id="99" fill="hold" display="0">
                  <p:stCondLst>
                    <p:cond delay="indefinite"/>
                  </p:stCondLst>
                  <p:endCondLst>
                    <p:cond evt="onStopAudio" delay="0">
                      <p:tgtEl>
                        <p:sldTgt/>
                      </p:tgtEl>
                    </p:cond>
                  </p:endCondLst>
                </p:cTn>
                <p:tgtEl>
                  <p:spTgt spid="4"/>
                </p:tgtEl>
              </p:cMediaNode>
            </p:audio>
            <p:audio>
              <p:cMediaNode vol="80000">
                <p:cTn id="100" fill="hold" display="0">
                  <p:stCondLst>
                    <p:cond delay="indefinite"/>
                  </p:stCondLst>
                  <p:endCondLst>
                    <p:cond evt="onStopAudio" delay="0">
                      <p:tgtEl>
                        <p:sldTgt/>
                      </p:tgtEl>
                    </p:cond>
                  </p:endCondLst>
                </p:cTn>
                <p:tgtEl>
                  <p:spTgt spid="5"/>
                </p:tgtEl>
              </p:cMediaNode>
            </p:audio>
          </p:childTnLst>
        </p:cTn>
      </p:par>
    </p:tnLst>
    <p:bldLst>
      <p:bldP spid="30" grpId="0"/>
      <p:bldP spid="32" grpId="0" animBg="1"/>
      <p:bldP spid="32" grpId="1" animBg="1"/>
      <p:bldP spid="32" grpId="2" animBg="1"/>
      <p:bldP spid="33" grpId="0" animBg="1"/>
      <p:bldP spid="44" grpId="0" animBg="1"/>
      <p:bldP spid="45" grpId="0" animBg="1"/>
      <p:bldP spid="45" grpId="1" animBg="1"/>
      <p:bldP spid="4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5339" flipH="1">
            <a:off x="9728476" y="3974979"/>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471667" flipH="1">
            <a:off x="7340875" y="4702316"/>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352524" flipH="1">
            <a:off x="4768623" y="4677444"/>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Desktop\Bach tuyet\43ebd44d263606f876d42fd2f199ea61 (2).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22133" y1="31361" x2="44000" y2="50296"/>
                        <a14:foregroundMark x1="64267" y1="40039" x2="40800" y2="47535"/>
                        <a14:foregroundMark x1="44533" y1="14398" x2="40800" y2="25444"/>
                        <a14:foregroundMark x1="26400" y1="22288" x2="16800" y2="33728"/>
                      </a14:backgroundRemoval>
                    </a14:imgEffect>
                  </a14:imgLayer>
                </a14:imgProps>
              </a:ext>
              <a:ext uri="{28A0092B-C50C-407E-A947-70E740481C1C}">
                <a14:useLocalDpi xmlns:a14="http://schemas.microsoft.com/office/drawing/2010/main" val="0"/>
              </a:ext>
            </a:extLst>
          </a:blip>
          <a:srcRect/>
          <a:stretch>
            <a:fillRect/>
          </a:stretch>
        </p:blipFill>
        <p:spPr bwMode="auto">
          <a:xfrm rot="20411047">
            <a:off x="2218663" y="3854845"/>
            <a:ext cx="2076448" cy="280735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32075" y="-35115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42475" y="-8026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Users\ADMIN\Desktop\Bach tuyet\511929473-photo-clip-tree.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89200" y="-657027"/>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Bach tuyet\arbre-majestueux-42629281.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978400" y="-454422"/>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ADMIN\Desktop\Tai nguyen thiet ke tro choi\Bảng gỗ\wooden-blank-sign-clipart-1.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099076" y="-1808483"/>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048000" y="787400"/>
            <a:ext cx="5892800" cy="995209"/>
          </a:xfrm>
          <a:prstGeom prst="rect">
            <a:avLst/>
          </a:prstGeom>
          <a:noFill/>
        </p:spPr>
        <p:txBody>
          <a:bodyPr wrap="square" rtlCol="0">
            <a:spAutoFit/>
          </a:bodyPr>
          <a:lstStyle/>
          <a:p>
            <a:pPr algn="ctr" defTabSz="1219170">
              <a:buClrTx/>
            </a:pPr>
            <a:r>
              <a:rPr lang="en-US" sz="5867" kern="1200" dirty="0" err="1">
                <a:solidFill>
                  <a:prstClr val="white"/>
                </a:solidFill>
                <a:latin typeface="UTM Avo" panose="02040603050506020204" pitchFamily="18" charset="0"/>
                <a:ea typeface="+mn-ea"/>
                <a:cs typeface="+mn-cs"/>
              </a:rPr>
              <a:t>Tính</a:t>
            </a:r>
            <a:r>
              <a:rPr lang="en-US" sz="5867" kern="1200" dirty="0">
                <a:solidFill>
                  <a:prstClr val="white"/>
                </a:solidFill>
                <a:latin typeface="UTM Avo" panose="02040603050506020204" pitchFamily="18" charset="0"/>
                <a:ea typeface="+mn-ea"/>
                <a:cs typeface="+mn-cs"/>
              </a:rPr>
              <a:t>: 359 + 317</a:t>
            </a:r>
          </a:p>
        </p:txBody>
      </p:sp>
      <p:pic>
        <p:nvPicPr>
          <p:cNvPr id="32" name="Picture 11" descr="C:\Users\ADMIN\Desktop\Tai nguyen thiet ke tro choi\Bảng gỗ\Picture1 (2).png">
            <a:hlinkClick r:id="" action="ppaction://hlinkshowjump?jump=nextslide"/>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198375" y="912723"/>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3" name="Explosion 1 32"/>
          <p:cNvSpPr/>
          <p:nvPr/>
        </p:nvSpPr>
        <p:spPr>
          <a:xfrm>
            <a:off x="3905087" y="4566017"/>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r>
              <a:rPr lang="en-US" sz="3200" b="1" kern="1200" dirty="0">
                <a:solidFill>
                  <a:srgbClr val="0000FF"/>
                </a:solidFill>
                <a:latin typeface="UTM Avo" panose="02040603050506020204" pitchFamily="18" charset="0"/>
                <a:cs typeface="Arial" panose="020B0604020202020204" pitchFamily="34" charset="0"/>
              </a:rPr>
              <a:t>ĐÚNG RỒI</a:t>
            </a:r>
          </a:p>
        </p:txBody>
      </p:sp>
      <p:sp>
        <p:nvSpPr>
          <p:cNvPr id="44" name="Rounded Rectangle 43"/>
          <p:cNvSpPr/>
          <p:nvPr/>
        </p:nvSpPr>
        <p:spPr>
          <a:xfrm>
            <a:off x="482875" y="238482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r>
              <a:rPr lang="en-US" sz="4267" kern="1200" dirty="0">
                <a:solidFill>
                  <a:srgbClr val="0000FF"/>
                </a:solidFill>
                <a:latin typeface="UTM Avo" panose="02040603050506020204" pitchFamily="18" charset="0"/>
              </a:rPr>
              <a:t>A.</a:t>
            </a:r>
            <a:r>
              <a:rPr lang="vi-VN" sz="4267" kern="1200" dirty="0">
                <a:solidFill>
                  <a:srgbClr val="0000FF"/>
                </a:solidFill>
                <a:latin typeface="UTM Avo" panose="02040603050506020204" pitchFamily="18" charset="0"/>
              </a:rPr>
              <a:t> 676</a:t>
            </a:r>
            <a:r>
              <a:rPr lang="en-US" sz="4267" kern="1200" dirty="0">
                <a:solidFill>
                  <a:srgbClr val="0000FF"/>
                </a:solidFill>
                <a:latin typeface="UTM Avo" panose="02040603050506020204" pitchFamily="18" charset="0"/>
              </a:rPr>
              <a:t> </a:t>
            </a:r>
          </a:p>
        </p:txBody>
      </p:sp>
      <p:sp>
        <p:nvSpPr>
          <p:cNvPr id="45" name="Rounded Rectangle 44"/>
          <p:cNvSpPr/>
          <p:nvPr/>
        </p:nvSpPr>
        <p:spPr>
          <a:xfrm>
            <a:off x="3530875" y="241855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r>
              <a:rPr lang="en-US" sz="4267" kern="1200" dirty="0">
                <a:solidFill>
                  <a:srgbClr val="0000FF"/>
                </a:solidFill>
                <a:latin typeface="UTM Avo" panose="02040603050506020204" pitchFamily="18" charset="0"/>
              </a:rPr>
              <a:t>B.</a:t>
            </a:r>
            <a:r>
              <a:rPr lang="vi-VN" sz="4267" kern="1200" dirty="0">
                <a:solidFill>
                  <a:srgbClr val="0000FF"/>
                </a:solidFill>
                <a:latin typeface="UTM Avo" panose="02040603050506020204" pitchFamily="18" charset="0"/>
              </a:rPr>
              <a:t> 767</a:t>
            </a:r>
            <a:endParaRPr lang="en-US" sz="4267" kern="1200" dirty="0">
              <a:solidFill>
                <a:srgbClr val="0000FF"/>
              </a:solidFill>
              <a:latin typeface="UTM Avo" panose="02040603050506020204" pitchFamily="18" charset="0"/>
            </a:endParaRPr>
          </a:p>
        </p:txBody>
      </p:sp>
      <p:sp>
        <p:nvSpPr>
          <p:cNvPr id="46" name="Rounded Rectangle 45"/>
          <p:cNvSpPr/>
          <p:nvPr/>
        </p:nvSpPr>
        <p:spPr>
          <a:xfrm>
            <a:off x="6668229" y="241855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r>
              <a:rPr lang="en-US" sz="4267" kern="1200" dirty="0">
                <a:solidFill>
                  <a:srgbClr val="0000FF"/>
                </a:solidFill>
                <a:latin typeface="UTM Avo" panose="02040603050506020204" pitchFamily="18" charset="0"/>
              </a:rPr>
              <a:t>C.</a:t>
            </a:r>
            <a:r>
              <a:rPr lang="vi-VN" sz="4267" kern="1200" dirty="0">
                <a:solidFill>
                  <a:srgbClr val="0000FF"/>
                </a:solidFill>
                <a:latin typeface="UTM Avo" panose="02040603050506020204" pitchFamily="18" charset="0"/>
              </a:rPr>
              <a:t> 667</a:t>
            </a:r>
            <a:endParaRPr lang="en-US" sz="4267" kern="1200" dirty="0">
              <a:solidFill>
                <a:srgbClr val="0000FF"/>
              </a:solidFill>
              <a:latin typeface="UTM Avo" panose="02040603050506020204" pitchFamily="18" charset="0"/>
            </a:endParaRPr>
          </a:p>
        </p:txBody>
      </p:sp>
      <p:sp>
        <p:nvSpPr>
          <p:cNvPr id="47" name="Rounded Rectangle 46"/>
          <p:cNvSpPr/>
          <p:nvPr/>
        </p:nvSpPr>
        <p:spPr>
          <a:xfrm>
            <a:off x="9423675" y="238482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r>
              <a:rPr lang="en-US" sz="4267" kern="1200" dirty="0">
                <a:solidFill>
                  <a:srgbClr val="0000FF"/>
                </a:solidFill>
                <a:latin typeface="UTM Avo" panose="02040603050506020204" pitchFamily="18" charset="0"/>
              </a:rPr>
              <a:t>D.</a:t>
            </a:r>
            <a:r>
              <a:rPr lang="vi-VN" sz="4267" kern="1200" dirty="0">
                <a:solidFill>
                  <a:srgbClr val="0000FF"/>
                </a:solidFill>
                <a:latin typeface="UTM Avo" panose="02040603050506020204" pitchFamily="18" charset="0"/>
              </a:rPr>
              <a:t> 42</a:t>
            </a:r>
            <a:endParaRPr lang="en-US" sz="4267" kern="1200" dirty="0">
              <a:solidFill>
                <a:srgbClr val="0000FF"/>
              </a:solidFill>
              <a:latin typeface="UTM Avo" panose="02040603050506020204" pitchFamily="18" charset="0"/>
            </a:endParaRPr>
          </a:p>
        </p:txBody>
      </p:sp>
      <p:pic>
        <p:nvPicPr>
          <p:cNvPr id="48" name="Picture 11" descr="C:\Users\ADMIN\Desktop\Tai nguyen thiet ke tro choi\Bảng gỗ\Picture1 (2).png">
            <a:hlinkClick r:id="" action="ppaction://hlinkshowjump?jump=previousslide"/>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flipH="1">
            <a:off x="385234" y="912723"/>
            <a:ext cx="1646767" cy="68747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Bach tuyet\43ebd44d263606f876d42fd2f199ea61 (6).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27773" y="3239816"/>
            <a:ext cx="3072777" cy="4421216"/>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bao-sai-www_tiengdong_com (mp3cut.net)">
            <a:hlinkClick r:id="" action="ppaction://media"/>
            <a:extLst>
              <a:ext uri="{FF2B5EF4-FFF2-40B4-BE49-F238E27FC236}">
                <a16:creationId xmlns:a16="http://schemas.microsoft.com/office/drawing/2014/main" id="{B07CD3EC-84A8-8495-E2FC-645612AE736C}"/>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591733" y="4078817"/>
            <a:ext cx="812800" cy="812800"/>
          </a:xfrm>
          <a:prstGeom prst="rect">
            <a:avLst/>
          </a:prstGeom>
        </p:spPr>
      </p:pic>
      <p:pic>
        <p:nvPicPr>
          <p:cNvPr id="3" name="Am-thanh-tra-loi-dung-chinh-xac-www_tiengdong_com">
            <a:hlinkClick r:id="" action="ppaction://media"/>
            <a:extLst>
              <a:ext uri="{FF2B5EF4-FFF2-40B4-BE49-F238E27FC236}">
                <a16:creationId xmlns:a16="http://schemas.microsoft.com/office/drawing/2014/main" id="{D5FDF05C-6431-3DA6-AA4B-14BD53289802}"/>
              </a:ext>
            </a:extLst>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13851467" y="4737100"/>
            <a:ext cx="812800" cy="812800"/>
          </a:xfrm>
          <a:prstGeom prst="rect">
            <a:avLst/>
          </a:prstGeom>
        </p:spPr>
      </p:pic>
      <p:pic>
        <p:nvPicPr>
          <p:cNvPr id="4" name="Tieng-bao-sai-www_tiengdong_com (mp3cut.net)">
            <a:hlinkClick r:id="" action="ppaction://media"/>
            <a:extLst>
              <a:ext uri="{FF2B5EF4-FFF2-40B4-BE49-F238E27FC236}">
                <a16:creationId xmlns:a16="http://schemas.microsoft.com/office/drawing/2014/main" id="{30128296-B23B-1F6B-FB91-2D89C843EA4C}"/>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2307397" y="5168261"/>
            <a:ext cx="812800" cy="812800"/>
          </a:xfrm>
          <a:prstGeom prst="rect">
            <a:avLst/>
          </a:prstGeom>
        </p:spPr>
      </p:pic>
      <p:pic>
        <p:nvPicPr>
          <p:cNvPr id="5" name="Tieng-bao-sai-www_tiengdong_com (mp3cut.net)">
            <a:hlinkClick r:id="" action="ppaction://media"/>
            <a:extLst>
              <a:ext uri="{FF2B5EF4-FFF2-40B4-BE49-F238E27FC236}">
                <a16:creationId xmlns:a16="http://schemas.microsoft.com/office/drawing/2014/main" id="{58D39E47-CDFC-8B5D-49BD-70202D665D3A}"/>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2267728" y="6682775"/>
            <a:ext cx="812800" cy="812800"/>
          </a:xfrm>
          <a:prstGeom prst="rect">
            <a:avLst/>
          </a:prstGeom>
        </p:spPr>
      </p:pic>
    </p:spTree>
    <p:extLst>
      <p:ext uri="{BB962C8B-B14F-4D97-AF65-F5344CB8AC3E}">
        <p14:creationId xmlns:p14="http://schemas.microsoft.com/office/powerpoint/2010/main" val="15943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1000"/>
                                        <p:tgtEl>
                                          <p:spTgt spid="44"/>
                                        </p:tgtEl>
                                      </p:cBhvr>
                                    </p:animEffect>
                                    <p:anim calcmode="lin" valueType="num">
                                      <p:cBhvr>
                                        <p:cTn id="18" dur="1000" fill="hold"/>
                                        <p:tgtEl>
                                          <p:spTgt spid="44"/>
                                        </p:tgtEl>
                                        <p:attrNameLst>
                                          <p:attrName>ppt_x</p:attrName>
                                        </p:attrNameLst>
                                      </p:cBhvr>
                                      <p:tavLst>
                                        <p:tav tm="0">
                                          <p:val>
                                            <p:strVal val="#ppt_x"/>
                                          </p:val>
                                        </p:tav>
                                        <p:tav tm="100000">
                                          <p:val>
                                            <p:strVal val="#ppt_x"/>
                                          </p:val>
                                        </p:tav>
                                      </p:tavLst>
                                    </p:anim>
                                    <p:anim calcmode="lin" valueType="num">
                                      <p:cBhvr>
                                        <p:cTn id="19" dur="1000" fill="hold"/>
                                        <p:tgtEl>
                                          <p:spTgt spid="4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1000"/>
                                        <p:tgtEl>
                                          <p:spTgt spid="45"/>
                                        </p:tgtEl>
                                      </p:cBhvr>
                                    </p:animEffect>
                                    <p:anim calcmode="lin" valueType="num">
                                      <p:cBhvr>
                                        <p:cTn id="23" dur="1000" fill="hold"/>
                                        <p:tgtEl>
                                          <p:spTgt spid="45"/>
                                        </p:tgtEl>
                                        <p:attrNameLst>
                                          <p:attrName>ppt_x</p:attrName>
                                        </p:attrNameLst>
                                      </p:cBhvr>
                                      <p:tavLst>
                                        <p:tav tm="0">
                                          <p:val>
                                            <p:strVal val="#ppt_x"/>
                                          </p:val>
                                        </p:tav>
                                        <p:tav tm="100000">
                                          <p:val>
                                            <p:strVal val="#ppt_x"/>
                                          </p:val>
                                        </p:tav>
                                      </p:tavLst>
                                    </p:anim>
                                    <p:anim calcmode="lin" valueType="num">
                                      <p:cBhvr>
                                        <p:cTn id="24" dur="1000" fill="hold"/>
                                        <p:tgtEl>
                                          <p:spTgt spid="4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1000"/>
                                        <p:tgtEl>
                                          <p:spTgt spid="46"/>
                                        </p:tgtEl>
                                      </p:cBhvr>
                                    </p:animEffect>
                                    <p:anim calcmode="lin" valueType="num">
                                      <p:cBhvr>
                                        <p:cTn id="28" dur="1000" fill="hold"/>
                                        <p:tgtEl>
                                          <p:spTgt spid="46"/>
                                        </p:tgtEl>
                                        <p:attrNameLst>
                                          <p:attrName>ppt_x</p:attrName>
                                        </p:attrNameLst>
                                      </p:cBhvr>
                                      <p:tavLst>
                                        <p:tav tm="0">
                                          <p:val>
                                            <p:strVal val="#ppt_x"/>
                                          </p:val>
                                        </p:tav>
                                        <p:tav tm="100000">
                                          <p:val>
                                            <p:strVal val="#ppt_x"/>
                                          </p:val>
                                        </p:tav>
                                      </p:tavLst>
                                    </p:anim>
                                    <p:anim calcmode="lin" valueType="num">
                                      <p:cBhvr>
                                        <p:cTn id="29" dur="1000" fill="hold"/>
                                        <p:tgtEl>
                                          <p:spTgt spid="4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1000"/>
                                        <p:tgtEl>
                                          <p:spTgt spid="47"/>
                                        </p:tgtEl>
                                      </p:cBhvr>
                                    </p:animEffect>
                                    <p:anim calcmode="lin" valueType="num">
                                      <p:cBhvr>
                                        <p:cTn id="33" dur="1000" fill="hold"/>
                                        <p:tgtEl>
                                          <p:spTgt spid="47"/>
                                        </p:tgtEl>
                                        <p:attrNameLst>
                                          <p:attrName>ppt_x</p:attrName>
                                        </p:attrNameLst>
                                      </p:cBhvr>
                                      <p:tavLst>
                                        <p:tav tm="0">
                                          <p:val>
                                            <p:strVal val="#ppt_x"/>
                                          </p:val>
                                        </p:tav>
                                        <p:tav tm="100000">
                                          <p:val>
                                            <p:strVal val="#ppt_x"/>
                                          </p:val>
                                        </p:tav>
                                      </p:tavLst>
                                    </p:anim>
                                    <p:anim calcmode="lin" valueType="num">
                                      <p:cBhvr>
                                        <p:cTn id="3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4"/>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26"/>
                                        </p:tgtEl>
                                        <p:attrNameLst>
                                          <p:attrName>style.visibility</p:attrName>
                                        </p:attrNameLst>
                                      </p:cBhvr>
                                      <p:to>
                                        <p:strVal val="visible"/>
                                      </p:to>
                                    </p:set>
                                  </p:childTnLst>
                                </p:cTn>
                              </p:par>
                              <p:par>
                                <p:cTn id="40" presetID="21" presetClass="emph" presetSubtype="0" repeatCount="indefinite" fill="hold" grpId="1" nodeType="withEffect">
                                  <p:stCondLst>
                                    <p:cond delay="0"/>
                                  </p:stCondLst>
                                  <p:childTnLst>
                                    <p:animClr clrSpc="hsl" dir="cw">
                                      <p:cBhvr override="childStyle">
                                        <p:cTn id="41" dur="500" fill="hold"/>
                                        <p:tgtEl>
                                          <p:spTgt spid="44"/>
                                        </p:tgtEl>
                                        <p:attrNameLst>
                                          <p:attrName>style.color</p:attrName>
                                        </p:attrNameLst>
                                      </p:cBhvr>
                                      <p:by>
                                        <p:hsl h="7200000" s="0" l="0"/>
                                      </p:by>
                                    </p:animClr>
                                    <p:animClr clrSpc="hsl" dir="cw">
                                      <p:cBhvr>
                                        <p:cTn id="42" dur="500" fill="hold"/>
                                        <p:tgtEl>
                                          <p:spTgt spid="44"/>
                                        </p:tgtEl>
                                        <p:attrNameLst>
                                          <p:attrName>fillcolor</p:attrName>
                                        </p:attrNameLst>
                                      </p:cBhvr>
                                      <p:by>
                                        <p:hsl h="7200000" s="0" l="0"/>
                                      </p:by>
                                    </p:animClr>
                                    <p:animClr clrSpc="hsl" dir="cw">
                                      <p:cBhvr>
                                        <p:cTn id="43" dur="500" fill="hold"/>
                                        <p:tgtEl>
                                          <p:spTgt spid="44"/>
                                        </p:tgtEl>
                                        <p:attrNameLst>
                                          <p:attrName>stroke.color</p:attrName>
                                        </p:attrNameLst>
                                      </p:cBhvr>
                                      <p:by>
                                        <p:hsl h="7200000" s="0" l="0"/>
                                      </p:by>
                                    </p:animClr>
                                    <p:set>
                                      <p:cBhvr>
                                        <p:cTn id="44" dur="500" fill="hold"/>
                                        <p:tgtEl>
                                          <p:spTgt spid="44"/>
                                        </p:tgtEl>
                                        <p:attrNameLst>
                                          <p:attrName>fill.type</p:attrName>
                                        </p:attrNameLst>
                                      </p:cBhvr>
                                      <p:to>
                                        <p:strVal val="solid"/>
                                      </p:to>
                                    </p:set>
                                  </p:childTnLst>
                                </p:cTn>
                              </p:par>
                              <p:par>
                                <p:cTn id="45" presetID="32" presetClass="emph" presetSubtype="0" repeatCount="indefinite" fill="hold" nodeType="withEffect">
                                  <p:stCondLst>
                                    <p:cond delay="0"/>
                                  </p:stCondLst>
                                  <p:childTnLst>
                                    <p:animRot by="120000">
                                      <p:cBhvr>
                                        <p:cTn id="46" dur="200" fill="hold">
                                          <p:stCondLst>
                                            <p:cond delay="0"/>
                                          </p:stCondLst>
                                        </p:cTn>
                                        <p:tgtEl>
                                          <p:spTgt spid="1026"/>
                                        </p:tgtEl>
                                        <p:attrNameLst>
                                          <p:attrName>r</p:attrName>
                                        </p:attrNameLst>
                                      </p:cBhvr>
                                    </p:animRot>
                                    <p:animRot by="-240000">
                                      <p:cBhvr>
                                        <p:cTn id="47" dur="400" fill="hold">
                                          <p:stCondLst>
                                            <p:cond delay="400"/>
                                          </p:stCondLst>
                                        </p:cTn>
                                        <p:tgtEl>
                                          <p:spTgt spid="1026"/>
                                        </p:tgtEl>
                                        <p:attrNameLst>
                                          <p:attrName>r</p:attrName>
                                        </p:attrNameLst>
                                      </p:cBhvr>
                                    </p:animRot>
                                    <p:animRot by="240000">
                                      <p:cBhvr>
                                        <p:cTn id="48" dur="400" fill="hold">
                                          <p:stCondLst>
                                            <p:cond delay="800"/>
                                          </p:stCondLst>
                                        </p:cTn>
                                        <p:tgtEl>
                                          <p:spTgt spid="1026"/>
                                        </p:tgtEl>
                                        <p:attrNameLst>
                                          <p:attrName>r</p:attrName>
                                        </p:attrNameLst>
                                      </p:cBhvr>
                                    </p:animRot>
                                    <p:animRot by="-240000">
                                      <p:cBhvr>
                                        <p:cTn id="49" dur="400" fill="hold">
                                          <p:stCondLst>
                                            <p:cond delay="1200"/>
                                          </p:stCondLst>
                                        </p:cTn>
                                        <p:tgtEl>
                                          <p:spTgt spid="1026"/>
                                        </p:tgtEl>
                                        <p:attrNameLst>
                                          <p:attrName>r</p:attrName>
                                        </p:attrNameLst>
                                      </p:cBhvr>
                                    </p:animRot>
                                    <p:animRot by="120000">
                                      <p:cBhvr>
                                        <p:cTn id="50" dur="400" fill="hold">
                                          <p:stCondLst>
                                            <p:cond delay="1600"/>
                                          </p:stCondLst>
                                        </p:cTn>
                                        <p:tgtEl>
                                          <p:spTgt spid="1026"/>
                                        </p:tgtEl>
                                        <p:attrNameLst>
                                          <p:attrName>r</p:attrName>
                                        </p:attrNameLst>
                                      </p:cBhvr>
                                    </p:animRot>
                                  </p:childTnLst>
                                  <p:subTnLst>
                                    <p:audio>
                                      <p:cMediaNode>
                                        <p:cTn display="0" masterRel="sameClick">
                                          <p:stCondLst>
                                            <p:cond evt="begin" delay="0">
                                              <p:tn val="45"/>
                                            </p:cond>
                                          </p:stCondLst>
                                          <p:endCondLst>
                                            <p:cond evt="onStopAudio" delay="0">
                                              <p:tgtEl>
                                                <p:sldTgt/>
                                              </p:tgtEl>
                                            </p:cond>
                                          </p:endCondLst>
                                        </p:cTn>
                                        <p:tgtEl>
                                          <p:sndTgt r:embed="rId6" name="applause.wav"/>
                                        </p:tgtEl>
                                      </p:cMediaNode>
                                    </p:audio>
                                  </p:subTnLst>
                                </p:cTn>
                              </p:par>
                              <p:par>
                                <p:cTn id="51" presetID="1"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par>
                                <p:cTn id="53" presetID="26" presetClass="emph" presetSubtype="0" repeatCount="3000" fill="hold" grpId="1" nodeType="withEffect">
                                  <p:stCondLst>
                                    <p:cond delay="0"/>
                                  </p:stCondLst>
                                  <p:childTnLst>
                                    <p:animEffect transition="out" filter="fade">
                                      <p:cBhvr>
                                        <p:cTn id="54" dur="500" tmFilter="0, 0; .2, .5; .8, .5; 1, 0"/>
                                        <p:tgtEl>
                                          <p:spTgt spid="33"/>
                                        </p:tgtEl>
                                      </p:cBhvr>
                                    </p:animEffect>
                                    <p:animScale>
                                      <p:cBhvr>
                                        <p:cTn id="55" dur="250" autoRev="1" fill="hold"/>
                                        <p:tgtEl>
                                          <p:spTgt spid="33"/>
                                        </p:tgtEl>
                                      </p:cBhvr>
                                      <p:by x="105000" y="105000"/>
                                    </p:animScale>
                                  </p:childTnLst>
                                </p:cTn>
                              </p:par>
                              <p:par>
                                <p:cTn id="56" presetID="1" presetClass="exit" presetSubtype="0" fill="hold" grpId="2" nodeType="withEffect">
                                  <p:stCondLst>
                                    <p:cond delay="2500"/>
                                  </p:stCondLst>
                                  <p:childTnLst>
                                    <p:set>
                                      <p:cBhvr>
                                        <p:cTn id="57"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58" restart="whenNotActive" fill="hold" evtFilter="cancelBubble" nodeType="interactiveSeq">
                <p:stCondLst>
                  <p:cond evt="onClick" delay="0">
                    <p:tgtEl>
                      <p:spTgt spid="45"/>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32" presetClass="emph" presetSubtype="0" repeatCount="indefinite" fill="hold" nodeType="withEffect">
                                  <p:stCondLst>
                                    <p:cond delay="0"/>
                                  </p:stCondLst>
                                  <p:childTnLst>
                                    <p:animRot by="120000">
                                      <p:cBhvr>
                                        <p:cTn id="64" dur="300" fill="hold">
                                          <p:stCondLst>
                                            <p:cond delay="0"/>
                                          </p:stCondLst>
                                        </p:cTn>
                                        <p:tgtEl>
                                          <p:spTgt spid="24"/>
                                        </p:tgtEl>
                                        <p:attrNameLst>
                                          <p:attrName>r</p:attrName>
                                        </p:attrNameLst>
                                      </p:cBhvr>
                                    </p:animRot>
                                    <p:animRot by="-240000">
                                      <p:cBhvr>
                                        <p:cTn id="65" dur="600" fill="hold">
                                          <p:stCondLst>
                                            <p:cond delay="600"/>
                                          </p:stCondLst>
                                        </p:cTn>
                                        <p:tgtEl>
                                          <p:spTgt spid="24"/>
                                        </p:tgtEl>
                                        <p:attrNameLst>
                                          <p:attrName>r</p:attrName>
                                        </p:attrNameLst>
                                      </p:cBhvr>
                                    </p:animRot>
                                    <p:animRot by="240000">
                                      <p:cBhvr>
                                        <p:cTn id="66" dur="600" fill="hold">
                                          <p:stCondLst>
                                            <p:cond delay="1200"/>
                                          </p:stCondLst>
                                        </p:cTn>
                                        <p:tgtEl>
                                          <p:spTgt spid="24"/>
                                        </p:tgtEl>
                                        <p:attrNameLst>
                                          <p:attrName>r</p:attrName>
                                        </p:attrNameLst>
                                      </p:cBhvr>
                                    </p:animRot>
                                    <p:animRot by="-240000">
                                      <p:cBhvr>
                                        <p:cTn id="67" dur="600" fill="hold">
                                          <p:stCondLst>
                                            <p:cond delay="1800"/>
                                          </p:stCondLst>
                                        </p:cTn>
                                        <p:tgtEl>
                                          <p:spTgt spid="24"/>
                                        </p:tgtEl>
                                        <p:attrNameLst>
                                          <p:attrName>r</p:attrName>
                                        </p:attrNameLst>
                                      </p:cBhvr>
                                    </p:animRot>
                                    <p:animRot by="120000">
                                      <p:cBhvr>
                                        <p:cTn id="68" dur="600" fill="hold">
                                          <p:stCondLst>
                                            <p:cond delay="2400"/>
                                          </p:stCondLst>
                                        </p:cTn>
                                        <p:tgtEl>
                                          <p:spTgt spid="24"/>
                                        </p:tgtEl>
                                        <p:attrNameLst>
                                          <p:attrName>r</p:attrName>
                                        </p:attrNameLst>
                                      </p:cBhvr>
                                    </p:animRot>
                                  </p:childTnLst>
                                </p:cTn>
                              </p:par>
                              <p:par>
                                <p:cTn id="69" presetID="1" presetClass="mediacall" presetSubtype="0" fill="hold" nodeType="withEffect">
                                  <p:stCondLst>
                                    <p:cond delay="0"/>
                                  </p:stCondLst>
                                  <p:childTnLst>
                                    <p:cmd type="call" cmd="playFrom(0.0)">
                                      <p:cBhvr>
                                        <p:cTn id="70" dur="2843" fill="hold"/>
                                        <p:tgtEl>
                                          <p:spTgt spid="2"/>
                                        </p:tgtEl>
                                      </p:cBhvr>
                                    </p:cmd>
                                  </p:childTnLst>
                                </p:cTn>
                              </p:par>
                            </p:childTnLst>
                          </p:cTn>
                        </p:par>
                      </p:childTnLst>
                    </p:cTn>
                  </p:par>
                </p:childTnLst>
              </p:cTn>
              <p:nextCondLst>
                <p:cond evt="onClick" delay="0">
                  <p:tgtEl>
                    <p:spTgt spid="45"/>
                  </p:tgtEl>
                </p:cond>
              </p:nextCondLst>
            </p:seq>
            <p:seq concurrent="1" nextAc="seek">
              <p:cTn id="71" restart="whenNotActive" fill="hold" evtFilter="cancelBubble" nodeType="interactiveSeq">
                <p:stCondLst>
                  <p:cond evt="onClick" delay="0">
                    <p:tgtEl>
                      <p:spTgt spid="46"/>
                    </p:tgtEl>
                  </p:cond>
                </p:stCondLst>
                <p:endSync evt="end" delay="0">
                  <p:rtn val="all"/>
                </p:endSync>
                <p:childTnLst>
                  <p:par>
                    <p:cTn id="72" fill="hold">
                      <p:stCondLst>
                        <p:cond delay="0"/>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23"/>
                                        </p:tgtEl>
                                        <p:attrNameLst>
                                          <p:attrName>style.visibility</p:attrName>
                                        </p:attrNameLst>
                                      </p:cBhvr>
                                      <p:to>
                                        <p:strVal val="visible"/>
                                      </p:to>
                                    </p:set>
                                  </p:childTnLst>
                                </p:cTn>
                              </p:par>
                              <p:par>
                                <p:cTn id="76" presetID="32" presetClass="emph" presetSubtype="0" repeatCount="indefinite" fill="hold" nodeType="withEffect">
                                  <p:stCondLst>
                                    <p:cond delay="0"/>
                                  </p:stCondLst>
                                  <p:childTnLst>
                                    <p:animRot by="120000">
                                      <p:cBhvr>
                                        <p:cTn id="77" dur="300" fill="hold">
                                          <p:stCondLst>
                                            <p:cond delay="0"/>
                                          </p:stCondLst>
                                        </p:cTn>
                                        <p:tgtEl>
                                          <p:spTgt spid="23"/>
                                        </p:tgtEl>
                                        <p:attrNameLst>
                                          <p:attrName>r</p:attrName>
                                        </p:attrNameLst>
                                      </p:cBhvr>
                                    </p:animRot>
                                    <p:animRot by="-240000">
                                      <p:cBhvr>
                                        <p:cTn id="78" dur="600" fill="hold">
                                          <p:stCondLst>
                                            <p:cond delay="600"/>
                                          </p:stCondLst>
                                        </p:cTn>
                                        <p:tgtEl>
                                          <p:spTgt spid="23"/>
                                        </p:tgtEl>
                                        <p:attrNameLst>
                                          <p:attrName>r</p:attrName>
                                        </p:attrNameLst>
                                      </p:cBhvr>
                                    </p:animRot>
                                    <p:animRot by="240000">
                                      <p:cBhvr>
                                        <p:cTn id="79" dur="600" fill="hold">
                                          <p:stCondLst>
                                            <p:cond delay="1200"/>
                                          </p:stCondLst>
                                        </p:cTn>
                                        <p:tgtEl>
                                          <p:spTgt spid="23"/>
                                        </p:tgtEl>
                                        <p:attrNameLst>
                                          <p:attrName>r</p:attrName>
                                        </p:attrNameLst>
                                      </p:cBhvr>
                                    </p:animRot>
                                    <p:animRot by="-240000">
                                      <p:cBhvr>
                                        <p:cTn id="80" dur="600" fill="hold">
                                          <p:stCondLst>
                                            <p:cond delay="1800"/>
                                          </p:stCondLst>
                                        </p:cTn>
                                        <p:tgtEl>
                                          <p:spTgt spid="23"/>
                                        </p:tgtEl>
                                        <p:attrNameLst>
                                          <p:attrName>r</p:attrName>
                                        </p:attrNameLst>
                                      </p:cBhvr>
                                    </p:animRot>
                                    <p:animRot by="120000">
                                      <p:cBhvr>
                                        <p:cTn id="81" dur="600" fill="hold">
                                          <p:stCondLst>
                                            <p:cond delay="2400"/>
                                          </p:stCondLst>
                                        </p:cTn>
                                        <p:tgtEl>
                                          <p:spTgt spid="23"/>
                                        </p:tgtEl>
                                        <p:attrNameLst>
                                          <p:attrName>r</p:attrName>
                                        </p:attrNameLst>
                                      </p:cBhvr>
                                    </p:animRot>
                                  </p:childTnLst>
                                </p:cTn>
                              </p:par>
                              <p:par>
                                <p:cTn id="82" presetID="1" presetClass="mediacall" presetSubtype="0" fill="hold" nodeType="withEffect">
                                  <p:stCondLst>
                                    <p:cond delay="0"/>
                                  </p:stCondLst>
                                  <p:childTnLst>
                                    <p:cmd type="call" cmd="playFrom(0.0)">
                                      <p:cBhvr>
                                        <p:cTn id="83" dur="2843" fill="hold"/>
                                        <p:tgtEl>
                                          <p:spTgt spid="5"/>
                                        </p:tgtEl>
                                      </p:cBhvr>
                                    </p:cmd>
                                  </p:childTnLst>
                                </p:cTn>
                              </p:par>
                            </p:childTnLst>
                          </p:cTn>
                        </p:par>
                      </p:childTnLst>
                    </p:cTn>
                  </p:par>
                </p:childTnLst>
              </p:cTn>
              <p:nextCondLst>
                <p:cond evt="onClick" delay="0">
                  <p:tgtEl>
                    <p:spTgt spid="46"/>
                  </p:tgtEl>
                </p:cond>
              </p:nextCondLst>
            </p:seq>
            <p:seq concurrent="1" nextAc="seek">
              <p:cTn id="84" restart="whenNotActive" fill="hold" evtFilter="cancelBubble" nodeType="interactiveSeq">
                <p:stCondLst>
                  <p:cond evt="onClick" delay="0">
                    <p:tgtEl>
                      <p:spTgt spid="47"/>
                    </p:tgtEl>
                  </p:cond>
                </p:stCondLst>
                <p:endSync evt="end" delay="0">
                  <p:rtn val="all"/>
                </p:endSync>
                <p:childTnLst>
                  <p:par>
                    <p:cTn id="85" fill="hold">
                      <p:stCondLst>
                        <p:cond delay="0"/>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2"/>
                                        </p:tgtEl>
                                        <p:attrNameLst>
                                          <p:attrName>style.visibility</p:attrName>
                                        </p:attrNameLst>
                                      </p:cBhvr>
                                      <p:to>
                                        <p:strVal val="visible"/>
                                      </p:to>
                                    </p:set>
                                  </p:childTnLst>
                                </p:cTn>
                              </p:par>
                              <p:par>
                                <p:cTn id="89" presetID="32" presetClass="emph" presetSubtype="0" repeatCount="indefinite" fill="hold" nodeType="withEffect">
                                  <p:stCondLst>
                                    <p:cond delay="0"/>
                                  </p:stCondLst>
                                  <p:childTnLst>
                                    <p:animRot by="120000">
                                      <p:cBhvr>
                                        <p:cTn id="90" dur="300" fill="hold">
                                          <p:stCondLst>
                                            <p:cond delay="0"/>
                                          </p:stCondLst>
                                        </p:cTn>
                                        <p:tgtEl>
                                          <p:spTgt spid="22"/>
                                        </p:tgtEl>
                                        <p:attrNameLst>
                                          <p:attrName>r</p:attrName>
                                        </p:attrNameLst>
                                      </p:cBhvr>
                                    </p:animRot>
                                    <p:animRot by="-240000">
                                      <p:cBhvr>
                                        <p:cTn id="91" dur="600" fill="hold">
                                          <p:stCondLst>
                                            <p:cond delay="600"/>
                                          </p:stCondLst>
                                        </p:cTn>
                                        <p:tgtEl>
                                          <p:spTgt spid="22"/>
                                        </p:tgtEl>
                                        <p:attrNameLst>
                                          <p:attrName>r</p:attrName>
                                        </p:attrNameLst>
                                      </p:cBhvr>
                                    </p:animRot>
                                    <p:animRot by="240000">
                                      <p:cBhvr>
                                        <p:cTn id="92" dur="600" fill="hold">
                                          <p:stCondLst>
                                            <p:cond delay="1200"/>
                                          </p:stCondLst>
                                        </p:cTn>
                                        <p:tgtEl>
                                          <p:spTgt spid="22"/>
                                        </p:tgtEl>
                                        <p:attrNameLst>
                                          <p:attrName>r</p:attrName>
                                        </p:attrNameLst>
                                      </p:cBhvr>
                                    </p:animRot>
                                    <p:animRot by="-240000">
                                      <p:cBhvr>
                                        <p:cTn id="93" dur="600" fill="hold">
                                          <p:stCondLst>
                                            <p:cond delay="1800"/>
                                          </p:stCondLst>
                                        </p:cTn>
                                        <p:tgtEl>
                                          <p:spTgt spid="22"/>
                                        </p:tgtEl>
                                        <p:attrNameLst>
                                          <p:attrName>r</p:attrName>
                                        </p:attrNameLst>
                                      </p:cBhvr>
                                    </p:animRot>
                                    <p:animRot by="120000">
                                      <p:cBhvr>
                                        <p:cTn id="94" dur="600" fill="hold">
                                          <p:stCondLst>
                                            <p:cond delay="2400"/>
                                          </p:stCondLst>
                                        </p:cTn>
                                        <p:tgtEl>
                                          <p:spTgt spid="22"/>
                                        </p:tgtEl>
                                        <p:attrNameLst>
                                          <p:attrName>r</p:attrName>
                                        </p:attrNameLst>
                                      </p:cBhvr>
                                    </p:animRot>
                                  </p:childTnLst>
                                </p:cTn>
                              </p:par>
                              <p:par>
                                <p:cTn id="95" presetID="1" presetClass="mediacall" presetSubtype="0" fill="hold" nodeType="withEffect">
                                  <p:stCondLst>
                                    <p:cond delay="0"/>
                                  </p:stCondLst>
                                  <p:childTnLst>
                                    <p:cmd type="call" cmd="playFrom(0.0)">
                                      <p:cBhvr>
                                        <p:cTn id="96" dur="2843" fill="hold"/>
                                        <p:tgtEl>
                                          <p:spTgt spid="4"/>
                                        </p:tgtEl>
                                      </p:cBhvr>
                                    </p:cmd>
                                  </p:childTnLst>
                                </p:cTn>
                              </p:par>
                            </p:childTnLst>
                          </p:cTn>
                        </p:par>
                      </p:childTnLst>
                    </p:cTn>
                  </p:par>
                </p:childTnLst>
              </p:cTn>
              <p:nextCondLst>
                <p:cond evt="onClick" delay="0">
                  <p:tgtEl>
                    <p:spTgt spid="47"/>
                  </p:tgtEl>
                </p:cond>
              </p:nextCondLst>
            </p:seq>
            <p:audio>
              <p:cMediaNode vol="80000">
                <p:cTn id="97" fill="hold" display="0">
                  <p:stCondLst>
                    <p:cond delay="indefinite"/>
                  </p:stCondLst>
                  <p:endCondLst>
                    <p:cond evt="onStopAudio" delay="0">
                      <p:tgtEl>
                        <p:sldTgt/>
                      </p:tgtEl>
                    </p:cond>
                  </p:endCondLst>
                </p:cTn>
                <p:tgtEl>
                  <p:spTgt spid="2"/>
                </p:tgtEl>
              </p:cMediaNode>
            </p:audio>
            <p:audio>
              <p:cMediaNode vol="80000">
                <p:cTn id="98" fill="hold" display="0">
                  <p:stCondLst>
                    <p:cond delay="indefinite"/>
                  </p:stCondLst>
                  <p:endCondLst>
                    <p:cond evt="onStopAudio" delay="0">
                      <p:tgtEl>
                        <p:sldTgt/>
                      </p:tgtEl>
                    </p:cond>
                  </p:endCondLst>
                </p:cTn>
                <p:tgtEl>
                  <p:spTgt spid="3"/>
                </p:tgtEl>
              </p:cMediaNode>
            </p:audio>
            <p:audio>
              <p:cMediaNode vol="80000">
                <p:cTn id="99" fill="hold" display="0">
                  <p:stCondLst>
                    <p:cond delay="indefinite"/>
                  </p:stCondLst>
                  <p:endCondLst>
                    <p:cond evt="onStopAudio" delay="0">
                      <p:tgtEl>
                        <p:sldTgt/>
                      </p:tgtEl>
                    </p:cond>
                  </p:endCondLst>
                </p:cTn>
                <p:tgtEl>
                  <p:spTgt spid="4"/>
                </p:tgtEl>
              </p:cMediaNode>
            </p:audio>
            <p:audio>
              <p:cMediaNode vol="80000">
                <p:cTn id="100" fill="hold" display="0">
                  <p:stCondLst>
                    <p:cond delay="indefinite"/>
                  </p:stCondLst>
                  <p:endCondLst>
                    <p:cond evt="onStopAudio" delay="0">
                      <p:tgtEl>
                        <p:sldTgt/>
                      </p:tgtEl>
                    </p:cond>
                  </p:endCondLst>
                </p:cTn>
                <p:tgtEl>
                  <p:spTgt spid="5"/>
                </p:tgtEl>
              </p:cMediaNode>
            </p:audio>
          </p:childTnLst>
        </p:cTn>
      </p:par>
    </p:tnLst>
    <p:bldLst>
      <p:bldP spid="31" grpId="0"/>
      <p:bldP spid="33" grpId="0" animBg="1"/>
      <p:bldP spid="33" grpId="1" animBg="1"/>
      <p:bldP spid="33" grpId="2" animBg="1"/>
      <p:bldP spid="44" grpId="0" animBg="1"/>
      <p:bldP spid="44" grpId="1" animBg="1"/>
      <p:bldP spid="45" grpId="0" animBg="1"/>
      <p:bldP spid="46" grpId="0" animBg="1"/>
      <p:bldP spid="4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a:stretch>
        </a:blipFill>
        <a:effectLst/>
      </p:bgPr>
    </p:bg>
    <p:spTree>
      <p:nvGrpSpPr>
        <p:cNvPr id="1" name="Shape 89"/>
        <p:cNvGrpSpPr/>
        <p:nvPr/>
      </p:nvGrpSpPr>
      <p:grpSpPr>
        <a:xfrm>
          <a:off x="0" y="0"/>
          <a:ext cx="0" cy="0"/>
          <a:chOff x="0" y="0"/>
          <a:chExt cx="0" cy="0"/>
        </a:xfrm>
      </p:grpSpPr>
      <p:grpSp>
        <p:nvGrpSpPr>
          <p:cNvPr id="2" name="Group 1">
            <a:extLst>
              <a:ext uri="{FF2B5EF4-FFF2-40B4-BE49-F238E27FC236}">
                <a16:creationId xmlns:a16="http://schemas.microsoft.com/office/drawing/2014/main" id="{AE3D7BDC-CAE7-7DEF-7721-F26ECB0A6E15}"/>
              </a:ext>
            </a:extLst>
          </p:cNvPr>
          <p:cNvGrpSpPr/>
          <p:nvPr/>
        </p:nvGrpSpPr>
        <p:grpSpPr>
          <a:xfrm>
            <a:off x="4727728" y="2649530"/>
            <a:ext cx="2736543" cy="1558939"/>
            <a:chOff x="309542" y="967667"/>
            <a:chExt cx="2878585" cy="1558939"/>
          </a:xfrm>
        </p:grpSpPr>
        <p:pic>
          <p:nvPicPr>
            <p:cNvPr id="3" name="Picture 2">
              <a:hlinkClick r:id="rId4"/>
              <a:extLst>
                <a:ext uri="{FF2B5EF4-FFF2-40B4-BE49-F238E27FC236}">
                  <a16:creationId xmlns:a16="http://schemas.microsoft.com/office/drawing/2014/main" id="{FD332EEB-E759-CEE0-C02E-C6D0E876999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027FA1D3-4A68-2AF1-4502-EBEB04C95752}"/>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Plant &amp; Zombie\Background\Nightfrontyard.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08000" y="-1219199"/>
            <a:ext cx="17272000" cy="94022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Kết quả hình ảnh cho American Eskimo cartoo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6304" y1="13218" x2="25543" y2="65517"/>
                        <a14:foregroundMark x1="12500" y1="24713" x2="11413" y2="66667"/>
                        <a14:foregroundMark x1="19022" y1="13793" x2="44022" y2="58621"/>
                        <a14:foregroundMark x1="29348" y1="24138" x2="79891" y2="59770"/>
                        <a14:foregroundMark x1="79348" y1="15517" x2="38587" y2="72989"/>
                        <a14:foregroundMark x1="38043" y1="55172" x2="38043" y2="91954"/>
                        <a14:foregroundMark x1="20109" y1="73563" x2="20652" y2="92529"/>
                        <a14:foregroundMark x1="8696" y1="23563" x2="7065" y2="34483"/>
                        <a14:foregroundMark x1="22283" y1="12644" x2="49457" y2="28161"/>
                        <a14:foregroundMark x1="71739" y1="14368" x2="84239" y2="64943"/>
                        <a14:foregroundMark x1="73370" y1="56897" x2="39674" y2="71839"/>
                        <a14:foregroundMark x1="67935" y1="63218" x2="70652" y2="90230"/>
                        <a14:foregroundMark x1="79891" y1="63793" x2="92391" y2="85632"/>
                        <a14:foregroundMark x1="80978" y1="15517" x2="91848" y2="64943"/>
                        <a14:foregroundMark x1="86957" y1="19540" x2="91304" y2="35057"/>
                        <a14:foregroundMark x1="9783" y1="16092" x2="6522" y2="28736"/>
                        <a14:foregroundMark x1="3804" y1="50575" x2="2717" y2="59195"/>
                        <a14:foregroundMark x1="3804" y1="58046" x2="4891" y2="65517"/>
                        <a14:foregroundMark x1="19565" y1="86782" x2="15761" y2="94253"/>
                        <a14:foregroundMark x1="37500" y1="87356" x2="29348" y2="94253"/>
                        <a14:foregroundMark x1="28261" y1="94828" x2="40217" y2="95977"/>
                        <a14:foregroundMark x1="50000" y1="71839" x2="41848" y2="92529"/>
                        <a14:foregroundMark x1="18478" y1="70115" x2="19022" y2="86782"/>
                        <a14:foregroundMark x1="19022" y1="89655" x2="13587" y2="94253"/>
                        <a14:foregroundMark x1="35870" y1="73563" x2="27174" y2="87931"/>
                        <a14:foregroundMark x1="70109" y1="62069" x2="49457" y2="79885"/>
                        <a14:foregroundMark x1="70109" y1="85632" x2="63587" y2="91379"/>
                        <a14:foregroundMark x1="80978" y1="67241" x2="75543" y2="88506"/>
                        <a14:foregroundMark x1="82609" y1="72989" x2="80978" y2="79885"/>
                        <a14:foregroundMark x1="86957" y1="77011" x2="90217" y2="86782"/>
                        <a14:foregroundMark x1="84239" y1="94253" x2="97283" y2="93678"/>
                        <a14:foregroundMark x1="93478" y1="45977" x2="97826" y2="63218"/>
                        <a14:foregroundMark x1="97283" y1="65517" x2="94022" y2="77011"/>
                        <a14:foregroundMark x1="67935" y1="7471" x2="58696" y2="14943"/>
                        <a14:foregroundMark x1="35326" y1="11494" x2="48370" y2="25287"/>
                        <a14:foregroundMark x1="15761" y1="6897" x2="21739" y2="6897"/>
                        <a14:foregroundMark x1="85870" y1="12644" x2="89674" y2="1896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6360587" y="2921000"/>
            <a:ext cx="1157813" cy="1117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3" descr="C:\Users\ADMIN\Desktop\Picture1 (2).png">
            <a:hlinkClick r:id="" action="ppaction://noaction"/>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37291" y="2616200"/>
            <a:ext cx="1685909" cy="14693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C:\Users\ADMIN\Desktop\Dan cho chay tron\318767-1G20FT61680 (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950" b="100000" l="4762" r="96742"/>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3462656" y="2514601"/>
            <a:ext cx="2075363" cy="17989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3" descr="C:\Users\ADMIN\Desktop\Picture1 (2).png">
            <a:hlinkClick r:id="" action="ppaction://noaction"/>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63717" y="2209801"/>
            <a:ext cx="2324284" cy="22035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C:\Users\ADMIN\Desktop\Dan cho chay tron\318767-1G20FT61680 (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3152" b="100000" l="2000" r="98857"/>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4030134" y="5009808"/>
            <a:ext cx="1407525" cy="14671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3" descr="C:\Users\ADMIN\Desktop\Picture1 (2).png">
            <a:hlinkClick r:id="" action="ppaction://noaction"/>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44685" y="4971624"/>
            <a:ext cx="1727200" cy="150537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C:\Users\ADMIN\Desktop\Dan cho chay tron\Cartoon-puppies-vector (2).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99038"/>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299200" y="4749801"/>
            <a:ext cx="1683824" cy="136055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3" descr="C:\Users\ADMIN\Desktop\Picture1 (2).png">
            <a:hlinkClick r:id="" action="ppaction://noaction"/>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68435" y="4445001"/>
            <a:ext cx="1957965" cy="170650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Picture1.png"/>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99587" l="0" r="100000"/>
                    </a14:imgEffect>
                  </a14:imgLayer>
                </a14:imgProps>
              </a:ext>
              <a:ext uri="{28A0092B-C50C-407E-A947-70E740481C1C}">
                <a14:useLocalDpi xmlns:a14="http://schemas.microsoft.com/office/drawing/2010/main" val="0"/>
              </a:ext>
            </a:extLst>
          </a:blip>
          <a:srcRect/>
          <a:stretch>
            <a:fillRect/>
          </a:stretch>
        </p:blipFill>
        <p:spPr bwMode="auto">
          <a:xfrm>
            <a:off x="8515351" y="2934527"/>
            <a:ext cx="2739264" cy="17399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Picture2.png"/>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100000" l="0" r="100000">
                        <a14:foregroundMark x1="10213" y1="6140" x2="26809" y2="7895"/>
                        <a14:foregroundMark x1="15319" y1="23246" x2="10213" y2="29825"/>
                        <a14:foregroundMark x1="19574" y1="28070" x2="7660" y2="34211"/>
                      </a14:backgroundRemoval>
                    </a14:imgEffect>
                  </a14:imgLayer>
                </a14:imgProps>
              </a:ext>
              <a:ext uri="{28A0092B-C50C-407E-A947-70E740481C1C}">
                <a14:useLocalDpi xmlns:a14="http://schemas.microsoft.com/office/drawing/2010/main" val="0"/>
              </a:ext>
            </a:extLst>
          </a:blip>
          <a:srcRect/>
          <a:stretch>
            <a:fillRect/>
          </a:stretch>
        </p:blipFill>
        <p:spPr bwMode="auto">
          <a:xfrm>
            <a:off x="8128000" y="3763404"/>
            <a:ext cx="2032000" cy="197147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Tai nguyen thiet ke tro choi\Bảng gỗ\choi.png">
            <a:hlinkClick r:id="rId20"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100000">
                        <a14:foregroundMark x1="25193" y1="73818" x2="14065"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9425062" y="5867400"/>
            <a:ext cx="2330613" cy="9906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Desktop\Tai nguyen thiet ke tro choi\Bảng gỗ\Huong dan 3.png">
            <a:hlinkClick r:id="rId23" action="ppaction://hlinksldjump"/>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100000" l="0" r="100000">
                        <a14:foregroundMark x1="30139" y1="79636" x2="73416" y2="79636"/>
                        <a14:foregroundMark x1="73107" y1="78182" x2="85162" y2="92727"/>
                        <a14:foregroundMark x1="87017" y1="93455" x2="95981" y2="92000"/>
                        <a14:foregroundMark x1="3864" y1="57818" x2="19320"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508001" y="5867400"/>
            <a:ext cx="2189279" cy="930528"/>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Desktop\Tai nguyen thiet ke tro choi\Bảng gỗ\canstock6432558.jpg"/>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0" b="100000" l="0" r="100000">
                        <a14:foregroundMark x1="42000" y1="88732" x2="45333" y2="93662"/>
                        <a14:foregroundMark x1="36000" y1="91549" x2="38000" y2="93662"/>
                        <a14:foregroundMark x1="32667" y1="83803" x2="36000" y2="87324"/>
                        <a14:backgroundMark x1="35333" y1="88732" x2="40000" y2="92254"/>
                        <a14:backgroundMark x1="33333" y1="80986" x2="36667" y2="86620"/>
                        <a14:backgroundMark x1="42000" y1="97887" x2="44000" y2="99296"/>
                        <a14:backgroundMark x1="30667" y1="80986" x2="32667" y2="8309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5994401" y="519573"/>
            <a:ext cx="1783097" cy="16902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68647" y="922101"/>
            <a:ext cx="1475083" cy="66697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r>
              <a:rPr kumimoji="0" lang="en-US" sz="1867" b="1" i="0" u="none" strike="noStrike" kern="1200" cap="none" spc="0" normalizeH="0" baseline="0" noProof="0" dirty="0">
                <a:ln>
                  <a:noFill/>
                </a:ln>
                <a:solidFill>
                  <a:srgbClr val="990000"/>
                </a:solidFill>
                <a:effectLst/>
                <a:uLnTx/>
                <a:uFillTx/>
                <a:latin typeface="UTM Avo" panose="02040603050506020204" pitchFamily="18" charset="0"/>
                <a:ea typeface="+mn-ea"/>
                <a:cs typeface="Arial" panose="020B0604020202020204" pitchFamily="34" charset="0"/>
                <a:sym typeface="Arial"/>
              </a:rPr>
              <a:t>GIẢI CỨU</a:t>
            </a:r>
          </a:p>
          <a:p>
            <a:pPr marL="0" marR="0" lvl="0" indent="0" algn="ctr" defTabSz="1219170" rtl="0" eaLnBrk="1" fontAlgn="auto" latinLnBrk="0" hangingPunct="1">
              <a:lnSpc>
                <a:spcPct val="100000"/>
              </a:lnSpc>
              <a:spcBef>
                <a:spcPts val="0"/>
              </a:spcBef>
              <a:spcAft>
                <a:spcPts val="0"/>
              </a:spcAft>
              <a:buClrTx/>
              <a:buSzTx/>
              <a:buFont typeface="Arial"/>
              <a:buNone/>
              <a:tabLst/>
              <a:defRPr/>
            </a:pPr>
            <a:r>
              <a:rPr kumimoji="0" lang="en-US" sz="1867" b="1" i="0" u="none" strike="noStrike" kern="1200" cap="none" spc="0" normalizeH="0" baseline="0" noProof="0" dirty="0">
                <a:ln>
                  <a:noFill/>
                </a:ln>
                <a:solidFill>
                  <a:srgbClr val="990000"/>
                </a:solidFill>
                <a:effectLst/>
                <a:uLnTx/>
                <a:uFillTx/>
                <a:latin typeface="UTM Avo" panose="02040603050506020204" pitchFamily="18" charset="0"/>
                <a:ea typeface="+mn-ea"/>
                <a:cs typeface="Arial" panose="020B0604020202020204" pitchFamily="34" charset="0"/>
                <a:sym typeface="Arial"/>
              </a:rPr>
              <a:t>THÚ CƯNG</a:t>
            </a:r>
          </a:p>
        </p:txBody>
      </p:sp>
      <p:pic>
        <p:nvPicPr>
          <p:cNvPr id="2" name="Picture 1">
            <a:extLst>
              <a:ext uri="{FF2B5EF4-FFF2-40B4-BE49-F238E27FC236}">
                <a16:creationId xmlns:a16="http://schemas.microsoft.com/office/drawing/2014/main" id="{AB463ACF-5320-D42D-B16C-89819D51071B}"/>
              </a:ext>
            </a:extLst>
          </p:cNvPr>
          <p:cNvPicPr>
            <a:picLocks noChangeAspect="1"/>
          </p:cNvPicPr>
          <p:nvPr/>
        </p:nvPicPr>
        <p:blipFill>
          <a:blip r:embed="rId28"/>
          <a:stretch>
            <a:fillRect/>
          </a:stretch>
        </p:blipFill>
        <p:spPr>
          <a:xfrm>
            <a:off x="-11721" y="0"/>
            <a:ext cx="714902" cy="797169"/>
          </a:xfrm>
          <a:prstGeom prst="rect">
            <a:avLst/>
          </a:prstGeom>
          <a:solidFill>
            <a:schemeClr val="bg1"/>
          </a:solidFill>
        </p:spPr>
      </p:pic>
    </p:spTree>
    <p:extLst>
      <p:ext uri="{BB962C8B-B14F-4D97-AF65-F5344CB8AC3E}">
        <p14:creationId xmlns:p14="http://schemas.microsoft.com/office/powerpoint/2010/main" val="3597474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55"/>
                                        </p:tgtEl>
                                        <p:attrNameLst>
                                          <p:attrName>style.visibility</p:attrName>
                                        </p:attrNameLst>
                                      </p:cBhvr>
                                      <p:to>
                                        <p:strVal val="visible"/>
                                      </p:to>
                                    </p:set>
                                    <p:anim calcmode="lin" valueType="num">
                                      <p:cBhvr additive="base">
                                        <p:cTn id="7" dur="500" fill="hold"/>
                                        <p:tgtEl>
                                          <p:spTgt spid="2055"/>
                                        </p:tgtEl>
                                        <p:attrNameLst>
                                          <p:attrName>ppt_x</p:attrName>
                                        </p:attrNameLst>
                                      </p:cBhvr>
                                      <p:tavLst>
                                        <p:tav tm="0">
                                          <p:val>
                                            <p:strVal val="#ppt_x"/>
                                          </p:val>
                                        </p:tav>
                                        <p:tav tm="100000">
                                          <p:val>
                                            <p:strVal val="#ppt_x"/>
                                          </p:val>
                                        </p:tav>
                                      </p:tavLst>
                                    </p:anim>
                                    <p:anim calcmode="lin" valueType="num">
                                      <p:cBhvr additive="base">
                                        <p:cTn id="8" dur="500" fill="hold"/>
                                        <p:tgtEl>
                                          <p:spTgt spid="205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Plant &amp; Zombie\Background\Nightfrontyard.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08000" y="-1219199"/>
            <a:ext cx="17272000" cy="94022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Kết quả hình ảnh cho American Eskimo cartoon"/>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6304" y1="13218" x2="25543" y2="65517"/>
                        <a14:foregroundMark x1="12500" y1="24713" x2="11413" y2="66667"/>
                        <a14:foregroundMark x1="19022" y1="13793" x2="44022" y2="58621"/>
                        <a14:foregroundMark x1="29348" y1="24138" x2="79891" y2="59770"/>
                        <a14:foregroundMark x1="79348" y1="15517" x2="38587" y2="72989"/>
                        <a14:foregroundMark x1="38043" y1="55172" x2="38043" y2="91954"/>
                        <a14:foregroundMark x1="20109" y1="73563" x2="20652" y2="92529"/>
                        <a14:foregroundMark x1="8696" y1="23563" x2="7065" y2="34483"/>
                        <a14:foregroundMark x1="22283" y1="12644" x2="49457" y2="28161"/>
                        <a14:foregroundMark x1="71739" y1="14368" x2="84239" y2="64943"/>
                        <a14:foregroundMark x1="73370" y1="56897" x2="39674" y2="71839"/>
                        <a14:foregroundMark x1="67935" y1="63218" x2="70652" y2="90230"/>
                        <a14:foregroundMark x1="79891" y1="63793" x2="92391" y2="85632"/>
                        <a14:foregroundMark x1="80978" y1="15517" x2="91848" y2="64943"/>
                        <a14:foregroundMark x1="86957" y1="19540" x2="91304" y2="35057"/>
                        <a14:foregroundMark x1="9783" y1="16092" x2="6522" y2="28736"/>
                        <a14:foregroundMark x1="3804" y1="50575" x2="2717" y2="59195"/>
                        <a14:foregroundMark x1="3804" y1="58046" x2="4891" y2="65517"/>
                        <a14:foregroundMark x1="19565" y1="86782" x2="15761" y2="94253"/>
                        <a14:foregroundMark x1="37500" y1="87356" x2="29348" y2="94253"/>
                        <a14:foregroundMark x1="28261" y1="94828" x2="40217" y2="95977"/>
                        <a14:foregroundMark x1="50000" y1="71839" x2="41848" y2="92529"/>
                        <a14:foregroundMark x1="18478" y1="70115" x2="19022" y2="86782"/>
                        <a14:foregroundMark x1="19022" y1="89655" x2="13587" y2="94253"/>
                        <a14:foregroundMark x1="35870" y1="73563" x2="27174" y2="87931"/>
                        <a14:foregroundMark x1="70109" y1="62069" x2="49457" y2="79885"/>
                        <a14:foregroundMark x1="70109" y1="85632" x2="63587" y2="91379"/>
                        <a14:foregroundMark x1="80978" y1="67241" x2="75543" y2="88506"/>
                        <a14:foregroundMark x1="82609" y1="72989" x2="80978" y2="79885"/>
                        <a14:foregroundMark x1="86957" y1="77011" x2="90217" y2="86782"/>
                        <a14:foregroundMark x1="84239" y1="94253" x2="97283" y2="93678"/>
                        <a14:foregroundMark x1="93478" y1="45977" x2="97826" y2="63218"/>
                        <a14:foregroundMark x1="97283" y1="65517" x2="94022" y2="77011"/>
                        <a14:foregroundMark x1="67935" y1="7471" x2="58696" y2="14943"/>
                        <a14:foregroundMark x1="35326" y1="11494" x2="48370" y2="25287"/>
                        <a14:foregroundMark x1="15761" y1="6897" x2="21739" y2="6897"/>
                        <a14:foregroundMark x1="85870" y1="12644" x2="89674" y2="1896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6360587" y="3718061"/>
            <a:ext cx="996367" cy="9617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3" descr="C:\Users\ADMIN\Desktop\Picture1 (2).png">
            <a:hlinkClick r:id="" action="ppaction://noaction"/>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37291" y="3462316"/>
            <a:ext cx="1450824" cy="12644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C:\Users\ADMIN\Desktop\Dan cho chay tron\318767-1G20FT61680 (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950" b="100000" l="4762" r="96742"/>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3462657" y="3406664"/>
            <a:ext cx="1785972" cy="15480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3" descr="C:\Users\ADMIN\Desktop\Picture1 (2).png">
            <a:hlinkClick r:id="" action="ppaction://noaction"/>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63717" y="3158293"/>
            <a:ext cx="2000183" cy="189630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C:\Users\ADMIN\Desktop\Dan cho chay tron\318767-1G20FT61680 (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3152" b="100000" l="2000" r="98857"/>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4030133" y="5519194"/>
            <a:ext cx="1211259" cy="12626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C:\Users\ADMIN\Desktop\Dan cho chay tron\Cartoon-puppies-vector (2).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99038"/>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299200" y="5244318"/>
            <a:ext cx="1449029" cy="117083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3" descr="C:\Users\ADMIN\Desktop\Picture1 (2).png">
            <a:hlinkClick r:id="" action="ppaction://noaction"/>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994400" y="5089358"/>
            <a:ext cx="1684944" cy="146854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Picture1.pn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99587" l="0" r="100000"/>
                    </a14:imgEffect>
                  </a14:imgLayer>
                </a14:imgProps>
              </a:ext>
              <a:ext uri="{28A0092B-C50C-407E-A947-70E740481C1C}">
                <a14:useLocalDpi xmlns:a14="http://schemas.microsoft.com/office/drawing/2010/main" val="0"/>
              </a:ext>
            </a:extLst>
          </a:blip>
          <a:srcRect/>
          <a:stretch>
            <a:fillRect/>
          </a:stretch>
        </p:blipFill>
        <p:spPr bwMode="auto">
          <a:xfrm>
            <a:off x="8515351" y="3481941"/>
            <a:ext cx="2357299" cy="149728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Picture2.p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100000" l="0" r="100000">
                        <a14:foregroundMark x1="10213" y1="6140" x2="26809" y2="7895"/>
                        <a14:foregroundMark x1="15319" y1="23246" x2="10213" y2="29825"/>
                        <a14:foregroundMark x1="19574" y1="28070" x2="7660" y2="34211"/>
                      </a14:backgroundRemoval>
                    </a14:imgEffect>
                  </a14:imgLayer>
                </a14:imgProps>
              </a:ext>
              <a:ext uri="{28A0092B-C50C-407E-A947-70E740481C1C}">
                <a14:useLocalDpi xmlns:a14="http://schemas.microsoft.com/office/drawing/2010/main" val="0"/>
              </a:ext>
            </a:extLst>
          </a:blip>
          <a:srcRect/>
          <a:stretch>
            <a:fillRect/>
          </a:stretch>
        </p:blipFill>
        <p:spPr bwMode="auto">
          <a:xfrm>
            <a:off x="8128000" y="4343108"/>
            <a:ext cx="1748656" cy="169656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540000" y="-2565400"/>
            <a:ext cx="8675733" cy="5237564"/>
            <a:chOff x="1905000" y="-1924050"/>
            <a:chExt cx="6506800" cy="3928173"/>
          </a:xfrm>
        </p:grpSpPr>
        <p:pic>
          <p:nvPicPr>
            <p:cNvPr id="3074" name="Picture 2" descr="C:\Users\ADMIN\Desktop\Tai nguyen thiet ke tro choi\Bảng gỗ\wooden-blank-sign-clipart-1.jpg"/>
            <p:cNvPicPr>
              <a:picLocks noChangeAspect="1" noChangeArrowheads="1"/>
            </p:cNvPicPr>
            <p:nvPr/>
          </p:nvPicPr>
          <p:blipFill>
            <a:blip r:embed="rId19">
              <a:extLst>
                <a:ext uri="{BEBA8EAE-BF5A-486C-A8C5-ECC9F3942E4B}">
                  <a14:imgProps xmlns:a14="http://schemas.microsoft.com/office/drawing/2010/main">
                    <a14:imgLayer r:embed="rId20">
                      <a14:imgEffect>
                        <a14:sharpenSoften amount="25000"/>
                      </a14:imgEffect>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905000" y="-1924050"/>
              <a:ext cx="6506800" cy="39281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51047" y="504678"/>
              <a:ext cx="5553213" cy="117724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srgbClr val="FFFFFF"/>
                  </a:solidFill>
                  <a:effectLst/>
                  <a:uLnTx/>
                  <a:uFillTx/>
                  <a:latin typeface="UTM Avo" panose="02040603050506020204" pitchFamily="18" charset="0"/>
                  <a:ea typeface="+mn-ea"/>
                  <a:cs typeface="Arial"/>
                  <a:sym typeface="Arial"/>
                </a:rPr>
                <a:t>Các </a:t>
              </a:r>
              <a:r>
                <a:rPr kumimoji="0" lang="en-US" sz="2400" b="0" i="0" u="none" strike="noStrike" kern="1200" cap="none" spc="0" normalizeH="0" baseline="0" noProof="0" dirty="0" err="1">
                  <a:ln>
                    <a:noFill/>
                  </a:ln>
                  <a:solidFill>
                    <a:srgbClr val="FFFFFF"/>
                  </a:solidFill>
                  <a:effectLst/>
                  <a:uLnTx/>
                  <a:uFillTx/>
                  <a:latin typeface="UTM Avo" panose="02040603050506020204" pitchFamily="18" charset="0"/>
                  <a:ea typeface="+mn-ea"/>
                  <a:cs typeface="Arial"/>
                  <a:sym typeface="Arial"/>
                </a:rPr>
                <a:t>chú</a:t>
              </a:r>
              <a:r>
                <a:rPr kumimoji="0" lang="en-US" sz="2400" b="0" i="0" u="none" strike="noStrike" kern="1200" cap="none" spc="0" normalizeH="0" baseline="0" noProof="0" dirty="0">
                  <a:ln>
                    <a:noFill/>
                  </a:ln>
                  <a:solidFill>
                    <a:srgbClr val="FFFFFF"/>
                  </a:solidFill>
                  <a:effectLst/>
                  <a:uLnTx/>
                  <a:uFillTx/>
                  <a:latin typeface="UTM Avo" panose="02040603050506020204" pitchFamily="18" charset="0"/>
                  <a:ea typeface="+mn-ea"/>
                  <a:cs typeface="Arial"/>
                  <a:sym typeface="Arial"/>
                </a:rPr>
                <a:t> </a:t>
              </a:r>
              <a:r>
                <a:rPr kumimoji="0" lang="en-US" sz="2400" b="0" i="0" u="none" strike="noStrike" kern="1200" cap="none" spc="0" normalizeH="0" baseline="0" noProof="0" dirty="0" err="1">
                  <a:ln>
                    <a:noFill/>
                  </a:ln>
                  <a:solidFill>
                    <a:srgbClr val="FFFFFF"/>
                  </a:solidFill>
                  <a:effectLst/>
                  <a:uLnTx/>
                  <a:uFillTx/>
                  <a:latin typeface="UTM Avo" panose="02040603050506020204" pitchFamily="18" charset="0"/>
                  <a:ea typeface="+mn-ea"/>
                  <a:cs typeface="Arial"/>
                  <a:sym typeface="Arial"/>
                </a:rPr>
                <a:t>cún</a:t>
              </a:r>
              <a:r>
                <a:rPr kumimoji="0" lang="en-US" sz="2400" b="0" i="0" u="none" strike="noStrike" kern="1200" cap="none" spc="0" normalizeH="0" baseline="0" noProof="0" dirty="0">
                  <a:ln>
                    <a:noFill/>
                  </a:ln>
                  <a:solidFill>
                    <a:srgbClr val="FFFFFF"/>
                  </a:solidFill>
                  <a:effectLst/>
                  <a:uLnTx/>
                  <a:uFillTx/>
                  <a:latin typeface="UTM Avo" panose="02040603050506020204" pitchFamily="18" charset="0"/>
                  <a:ea typeface="+mn-ea"/>
                  <a:cs typeface="Arial"/>
                  <a:sym typeface="Arial"/>
                </a:rPr>
                <a:t> </a:t>
              </a:r>
              <a:r>
                <a:rPr kumimoji="0" lang="en-US" sz="2400" b="0" i="0" u="none" strike="noStrike" kern="1200" cap="none" spc="0" normalizeH="0" baseline="0" noProof="0" dirty="0" err="1">
                  <a:ln>
                    <a:noFill/>
                  </a:ln>
                  <a:solidFill>
                    <a:srgbClr val="FFFFFF"/>
                  </a:solidFill>
                  <a:effectLst/>
                  <a:uLnTx/>
                  <a:uFillTx/>
                  <a:latin typeface="UTM Avo" panose="02040603050506020204" pitchFamily="18" charset="0"/>
                  <a:ea typeface="+mn-ea"/>
                  <a:cs typeface="Arial"/>
                  <a:sym typeface="Arial"/>
                </a:rPr>
                <a:t>đã</a:t>
              </a:r>
              <a:r>
                <a:rPr kumimoji="0" lang="en-US" sz="2400" b="0" i="0" u="none" strike="noStrike" kern="1200" cap="none" spc="0" normalizeH="0" baseline="0" noProof="0" dirty="0">
                  <a:ln>
                    <a:noFill/>
                  </a:ln>
                  <a:solidFill>
                    <a:srgbClr val="FFFFFF"/>
                  </a:solidFill>
                  <a:effectLst/>
                  <a:uLnTx/>
                  <a:uFillTx/>
                  <a:latin typeface="UTM Avo" panose="02040603050506020204" pitchFamily="18" charset="0"/>
                  <a:ea typeface="+mn-ea"/>
                  <a:cs typeface="Arial"/>
                  <a:sym typeface="Arial"/>
                </a:rPr>
                <a:t> </a:t>
              </a:r>
              <a:r>
                <a:rPr kumimoji="0" lang="en-US" sz="2400" b="0" i="0" u="none" strike="noStrike" kern="1200" cap="none" spc="0" normalizeH="0" baseline="0" noProof="0" dirty="0" err="1">
                  <a:ln>
                    <a:noFill/>
                  </a:ln>
                  <a:solidFill>
                    <a:srgbClr val="FFFFFF"/>
                  </a:solidFill>
                  <a:effectLst/>
                  <a:uLnTx/>
                  <a:uFillTx/>
                  <a:latin typeface="UTM Avo" panose="02040603050506020204" pitchFamily="18" charset="0"/>
                  <a:ea typeface="+mn-ea"/>
                  <a:cs typeface="Arial"/>
                  <a:sym typeface="Arial"/>
                </a:rPr>
                <a:t>bị</a:t>
              </a:r>
              <a:r>
                <a:rPr kumimoji="0" lang="en-US" sz="2400" b="0" i="0" u="none" strike="noStrike" kern="1200" cap="none" spc="0" normalizeH="0" baseline="0" noProof="0" dirty="0">
                  <a:ln>
                    <a:noFill/>
                  </a:ln>
                  <a:solidFill>
                    <a:srgbClr val="FFFFFF"/>
                  </a:solidFill>
                  <a:effectLst/>
                  <a:uLnTx/>
                  <a:uFillTx/>
                  <a:latin typeface="UTM Avo" panose="02040603050506020204" pitchFamily="18" charset="0"/>
                  <a:ea typeface="+mn-ea"/>
                  <a:cs typeface="Arial"/>
                  <a:sym typeface="Arial"/>
                </a:rPr>
                <a:t> </a:t>
              </a:r>
              <a:r>
                <a:rPr kumimoji="0" lang="en-US" sz="2400" b="0" i="0" u="none" strike="noStrike" kern="1200" cap="none" spc="0" normalizeH="0" baseline="0" noProof="0" dirty="0" err="1">
                  <a:ln>
                    <a:noFill/>
                  </a:ln>
                  <a:solidFill>
                    <a:srgbClr val="FFFFFF"/>
                  </a:solidFill>
                  <a:effectLst/>
                  <a:uLnTx/>
                  <a:uFillTx/>
                  <a:latin typeface="UTM Avo" panose="02040603050506020204" pitchFamily="18" charset="0"/>
                  <a:ea typeface="+mn-ea"/>
                  <a:cs typeface="Arial"/>
                  <a:sym typeface="Arial"/>
                </a:rPr>
                <a:t>bắt</a:t>
              </a:r>
              <a:r>
                <a:rPr kumimoji="0" lang="en-US" sz="2400" b="0" i="0" u="none" strike="noStrike" kern="1200" cap="none" spc="0" normalizeH="0" baseline="0" noProof="0" dirty="0">
                  <a:ln>
                    <a:noFill/>
                  </a:ln>
                  <a:solidFill>
                    <a:srgbClr val="FFFFFF"/>
                  </a:solidFill>
                  <a:effectLst/>
                  <a:uLnTx/>
                  <a:uFillTx/>
                  <a:latin typeface="UTM Avo" panose="02040603050506020204" pitchFamily="18" charset="0"/>
                  <a:ea typeface="+mn-ea"/>
                  <a:cs typeface="Arial"/>
                  <a:sym typeface="Arial"/>
                </a:rPr>
                <a:t> </a:t>
              </a:r>
              <a:r>
                <a:rPr kumimoji="0" lang="en-US" sz="2400" b="0" i="0" u="none" strike="noStrike" kern="1200" cap="none" spc="0" normalizeH="0" baseline="0" noProof="0" dirty="0" err="1">
                  <a:ln>
                    <a:noFill/>
                  </a:ln>
                  <a:solidFill>
                    <a:srgbClr val="FFFFFF"/>
                  </a:solidFill>
                  <a:effectLst/>
                  <a:uLnTx/>
                  <a:uFillTx/>
                  <a:latin typeface="UTM Avo" panose="02040603050506020204" pitchFamily="18" charset="0"/>
                  <a:ea typeface="+mn-ea"/>
                  <a:cs typeface="Arial"/>
                  <a:sym typeface="Arial"/>
                </a:rPr>
                <a:t>cóc</a:t>
              </a:r>
              <a:r>
                <a:rPr kumimoji="0" lang="en-US" sz="2400" b="0" i="0" u="none" strike="noStrike" kern="1200" cap="none" spc="0" normalizeH="0" baseline="0" noProof="0" dirty="0">
                  <a:ln>
                    <a:noFill/>
                  </a:ln>
                  <a:solidFill>
                    <a:srgbClr val="FFFFFF"/>
                  </a:solidFill>
                  <a:effectLst/>
                  <a:uLnTx/>
                  <a:uFillTx/>
                  <a:latin typeface="UTM Avo" panose="02040603050506020204" pitchFamily="18" charset="0"/>
                  <a:ea typeface="+mn-ea"/>
                  <a:cs typeface="Arial"/>
                  <a:sym typeface="Arial"/>
                </a:rPr>
                <a:t> </a:t>
              </a:r>
              <a:r>
                <a:rPr kumimoji="0" lang="en-US" sz="2400" b="0" i="0" u="none" strike="noStrike" kern="1200" cap="none" spc="0" normalizeH="0" baseline="0" noProof="0" dirty="0" err="1">
                  <a:ln>
                    <a:noFill/>
                  </a:ln>
                  <a:solidFill>
                    <a:srgbClr val="FFFFFF"/>
                  </a:solidFill>
                  <a:effectLst/>
                  <a:uLnTx/>
                  <a:uFillTx/>
                  <a:latin typeface="UTM Avo" panose="02040603050506020204" pitchFamily="18" charset="0"/>
                  <a:ea typeface="+mn-ea"/>
                  <a:cs typeface="Arial"/>
                  <a:sym typeface="Arial"/>
                </a:rPr>
                <a:t>và</a:t>
              </a:r>
              <a:r>
                <a:rPr kumimoji="0" lang="en-US" sz="2400" b="0" i="0" u="none" strike="noStrike" kern="1200" cap="none" spc="0" normalizeH="0" baseline="0" noProof="0" dirty="0">
                  <a:ln>
                    <a:noFill/>
                  </a:ln>
                  <a:solidFill>
                    <a:srgbClr val="FFFFFF"/>
                  </a:solidFill>
                  <a:effectLst/>
                  <a:uLnTx/>
                  <a:uFillTx/>
                  <a:latin typeface="UTM Avo" panose="02040603050506020204" pitchFamily="18" charset="0"/>
                  <a:ea typeface="+mn-ea"/>
                  <a:cs typeface="Arial"/>
                  <a:sym typeface="Arial"/>
                </a:rPr>
                <a:t> </a:t>
              </a:r>
              <a:r>
                <a:rPr kumimoji="0" lang="en-US" sz="2400" b="0" i="0" u="none" strike="noStrike" kern="1200" cap="none" spc="0" normalizeH="0" baseline="0" noProof="0" dirty="0" err="1">
                  <a:ln>
                    <a:noFill/>
                  </a:ln>
                  <a:solidFill>
                    <a:srgbClr val="FFFFFF"/>
                  </a:solidFill>
                  <a:effectLst/>
                  <a:uLnTx/>
                  <a:uFillTx/>
                  <a:latin typeface="UTM Avo" panose="02040603050506020204" pitchFamily="18" charset="0"/>
                  <a:ea typeface="+mn-ea"/>
                  <a:cs typeface="Arial"/>
                  <a:sym typeface="Arial"/>
                </a:rPr>
                <a:t>bị</a:t>
              </a:r>
              <a:r>
                <a:rPr kumimoji="0" lang="en-US" sz="2400" b="0" i="0" u="none" strike="noStrike" kern="1200" cap="none" spc="0" normalizeH="0" baseline="0" noProof="0" dirty="0">
                  <a:ln>
                    <a:noFill/>
                  </a:ln>
                  <a:solidFill>
                    <a:srgbClr val="FFFFFF"/>
                  </a:solidFill>
                  <a:effectLst/>
                  <a:uLnTx/>
                  <a:uFillTx/>
                  <a:latin typeface="UTM Avo" panose="02040603050506020204" pitchFamily="18" charset="0"/>
                  <a:ea typeface="+mn-ea"/>
                  <a:cs typeface="Arial"/>
                  <a:sym typeface="Arial"/>
                </a:rPr>
                <a:t> </a:t>
              </a:r>
              <a:r>
                <a:rPr kumimoji="0" lang="en-US" sz="2400" b="0" i="0" u="none" strike="noStrike" kern="1200" cap="none" spc="0" normalizeH="0" baseline="0" noProof="0" dirty="0" err="1">
                  <a:ln>
                    <a:noFill/>
                  </a:ln>
                  <a:solidFill>
                    <a:srgbClr val="FFFFFF"/>
                  </a:solidFill>
                  <a:effectLst/>
                  <a:uLnTx/>
                  <a:uFillTx/>
                  <a:latin typeface="UTM Avo" panose="02040603050506020204" pitchFamily="18" charset="0"/>
                  <a:ea typeface="+mn-ea"/>
                  <a:cs typeface="Arial"/>
                  <a:sym typeface="Arial"/>
                </a:rPr>
                <a:t>nhốt</a:t>
              </a:r>
              <a:r>
                <a:rPr kumimoji="0" lang="en-US" sz="2400" b="0" i="0" u="none" strike="noStrike" kern="1200" cap="none" spc="0" normalizeH="0" baseline="0" noProof="0" dirty="0">
                  <a:ln>
                    <a:noFill/>
                  </a:ln>
                  <a:solidFill>
                    <a:srgbClr val="FFFFFF"/>
                  </a:solidFill>
                  <a:effectLst/>
                  <a:uLnTx/>
                  <a:uFillTx/>
                  <a:latin typeface="UTM Avo" panose="02040603050506020204" pitchFamily="18" charset="0"/>
                  <a:ea typeface="+mn-ea"/>
                  <a:cs typeface="Arial"/>
                  <a:sym typeface="Arial"/>
                </a:rPr>
                <a:t> </a:t>
              </a:r>
            </a:p>
            <a:p>
              <a:pPr marL="0" marR="0" lvl="0" indent="0" algn="ctr" defTabSz="121917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err="1">
                  <a:ln>
                    <a:noFill/>
                  </a:ln>
                  <a:solidFill>
                    <a:srgbClr val="FFFFFF"/>
                  </a:solidFill>
                  <a:effectLst/>
                  <a:uLnTx/>
                  <a:uFillTx/>
                  <a:latin typeface="UTM Avo" panose="02040603050506020204" pitchFamily="18" charset="0"/>
                  <a:ea typeface="+mn-ea"/>
                  <a:cs typeface="Arial"/>
                  <a:sym typeface="Arial"/>
                </a:rPr>
                <a:t>trong</a:t>
              </a:r>
              <a:r>
                <a:rPr kumimoji="0" lang="en-US" sz="2400" b="0" i="0" u="none" strike="noStrike" kern="1200" cap="none" spc="0" normalizeH="0" baseline="0" noProof="0" dirty="0">
                  <a:ln>
                    <a:noFill/>
                  </a:ln>
                  <a:solidFill>
                    <a:srgbClr val="FFFFFF"/>
                  </a:solidFill>
                  <a:effectLst/>
                  <a:uLnTx/>
                  <a:uFillTx/>
                  <a:latin typeface="UTM Avo" panose="02040603050506020204" pitchFamily="18" charset="0"/>
                  <a:ea typeface="+mn-ea"/>
                  <a:cs typeface="Arial"/>
                  <a:sym typeface="Arial"/>
                </a:rPr>
                <a:t> </a:t>
              </a:r>
              <a:r>
                <a:rPr kumimoji="0" lang="en-US" sz="2400" b="0" i="0" u="none" strike="noStrike" kern="1200" cap="none" spc="0" normalizeH="0" baseline="0" noProof="0" dirty="0" err="1">
                  <a:ln>
                    <a:noFill/>
                  </a:ln>
                  <a:solidFill>
                    <a:srgbClr val="FFFFFF"/>
                  </a:solidFill>
                  <a:effectLst/>
                  <a:uLnTx/>
                  <a:uFillTx/>
                  <a:latin typeface="UTM Avo" panose="02040603050506020204" pitchFamily="18" charset="0"/>
                  <a:ea typeface="+mn-ea"/>
                  <a:cs typeface="Arial"/>
                  <a:sym typeface="Arial"/>
                </a:rPr>
                <a:t>những</a:t>
              </a:r>
              <a:r>
                <a:rPr kumimoji="0" lang="en-US" sz="2400" b="0" i="0" u="none" strike="noStrike" kern="1200" cap="none" spc="0" normalizeH="0" baseline="0" noProof="0" dirty="0">
                  <a:ln>
                    <a:noFill/>
                  </a:ln>
                  <a:solidFill>
                    <a:srgbClr val="FFFFFF"/>
                  </a:solidFill>
                  <a:effectLst/>
                  <a:uLnTx/>
                  <a:uFillTx/>
                  <a:latin typeface="UTM Avo" panose="02040603050506020204" pitchFamily="18" charset="0"/>
                  <a:ea typeface="+mn-ea"/>
                  <a:cs typeface="Arial"/>
                  <a:sym typeface="Arial"/>
                </a:rPr>
                <a:t> </a:t>
              </a:r>
              <a:r>
                <a:rPr kumimoji="0" lang="en-US" sz="2400" b="0" i="0" u="none" strike="noStrike" kern="1200" cap="none" spc="0" normalizeH="0" baseline="0" noProof="0" dirty="0" err="1">
                  <a:ln>
                    <a:noFill/>
                  </a:ln>
                  <a:solidFill>
                    <a:srgbClr val="FFFFFF"/>
                  </a:solidFill>
                  <a:effectLst/>
                  <a:uLnTx/>
                  <a:uFillTx/>
                  <a:latin typeface="UTM Avo" panose="02040603050506020204" pitchFamily="18" charset="0"/>
                  <a:ea typeface="+mn-ea"/>
                  <a:cs typeface="Arial"/>
                  <a:sym typeface="Arial"/>
                </a:rPr>
                <a:t>chiếc</a:t>
              </a:r>
              <a:r>
                <a:rPr kumimoji="0" lang="en-US" sz="2400" b="0" i="0" u="none" strike="noStrike" kern="1200" cap="none" spc="0" normalizeH="0" baseline="0" noProof="0" dirty="0">
                  <a:ln>
                    <a:noFill/>
                  </a:ln>
                  <a:solidFill>
                    <a:srgbClr val="FFFFFF"/>
                  </a:solidFill>
                  <a:effectLst/>
                  <a:uLnTx/>
                  <a:uFillTx/>
                  <a:latin typeface="UTM Avo" panose="02040603050506020204" pitchFamily="18" charset="0"/>
                  <a:ea typeface="+mn-ea"/>
                  <a:cs typeface="Arial"/>
                  <a:sym typeface="Arial"/>
                </a:rPr>
                <a:t> </a:t>
              </a:r>
              <a:r>
                <a:rPr kumimoji="0" lang="en-US" sz="2400" b="0" i="0" u="none" strike="noStrike" kern="1200" cap="none" spc="0" normalizeH="0" baseline="0" noProof="0" dirty="0" err="1">
                  <a:ln>
                    <a:noFill/>
                  </a:ln>
                  <a:solidFill>
                    <a:srgbClr val="FFFFFF"/>
                  </a:solidFill>
                  <a:effectLst/>
                  <a:uLnTx/>
                  <a:uFillTx/>
                  <a:latin typeface="UTM Avo" panose="02040603050506020204" pitchFamily="18" charset="0"/>
                  <a:ea typeface="+mn-ea"/>
                  <a:cs typeface="Arial"/>
                  <a:sym typeface="Arial"/>
                </a:rPr>
                <a:t>chuồng</a:t>
              </a:r>
              <a:r>
                <a:rPr kumimoji="0" lang="en-US" sz="2400" b="0" i="0" u="none" strike="noStrike" kern="1200" cap="none" spc="0" normalizeH="0" baseline="0" noProof="0" dirty="0">
                  <a:ln>
                    <a:noFill/>
                  </a:ln>
                  <a:solidFill>
                    <a:srgbClr val="FFFFFF"/>
                  </a:solidFill>
                  <a:effectLst/>
                  <a:uLnTx/>
                  <a:uFillTx/>
                  <a:latin typeface="UTM Avo" panose="02040603050506020204" pitchFamily="18" charset="0"/>
                  <a:ea typeface="+mn-ea"/>
                  <a:cs typeface="Arial"/>
                  <a:sym typeface="Arial"/>
                </a:rPr>
                <a:t>. </a:t>
              </a:r>
              <a:r>
                <a:rPr kumimoji="0" lang="en-US" sz="2400" b="0" i="0" u="none" strike="noStrike" kern="1200" cap="none" spc="0" normalizeH="0" baseline="0" noProof="0" dirty="0" err="1">
                  <a:ln>
                    <a:noFill/>
                  </a:ln>
                  <a:solidFill>
                    <a:srgbClr val="FFFFFF"/>
                  </a:solidFill>
                  <a:effectLst/>
                  <a:uLnTx/>
                  <a:uFillTx/>
                  <a:latin typeface="UTM Avo" panose="02040603050506020204" pitchFamily="18" charset="0"/>
                  <a:ea typeface="+mn-ea"/>
                  <a:cs typeface="Arial"/>
                  <a:sym typeface="Arial"/>
                </a:rPr>
                <a:t>Trong</a:t>
              </a:r>
              <a:r>
                <a:rPr kumimoji="0" lang="en-US" sz="2400" b="0" i="0" u="none" strike="noStrike" kern="1200" cap="none" spc="0" normalizeH="0" baseline="0" noProof="0" dirty="0">
                  <a:ln>
                    <a:noFill/>
                  </a:ln>
                  <a:solidFill>
                    <a:srgbClr val="FFFFFF"/>
                  </a:solidFill>
                  <a:effectLst/>
                  <a:uLnTx/>
                  <a:uFillTx/>
                  <a:latin typeface="UTM Avo" panose="02040603050506020204" pitchFamily="18" charset="0"/>
                  <a:ea typeface="+mn-ea"/>
                  <a:cs typeface="Arial"/>
                  <a:sym typeface="Arial"/>
                </a:rPr>
                <a:t> </a:t>
              </a:r>
              <a:r>
                <a:rPr kumimoji="0" lang="en-US" sz="2400" b="0" i="0" u="none" strike="noStrike" kern="1200" cap="none" spc="0" normalizeH="0" baseline="0" noProof="0" dirty="0" err="1">
                  <a:ln>
                    <a:noFill/>
                  </a:ln>
                  <a:solidFill>
                    <a:srgbClr val="FFFFFF"/>
                  </a:solidFill>
                  <a:effectLst/>
                  <a:uLnTx/>
                  <a:uFillTx/>
                  <a:latin typeface="UTM Avo" panose="02040603050506020204" pitchFamily="18" charset="0"/>
                  <a:ea typeface="+mn-ea"/>
                  <a:cs typeface="Arial"/>
                  <a:sym typeface="Arial"/>
                </a:rPr>
                <a:t>lúc</a:t>
              </a:r>
              <a:r>
                <a:rPr kumimoji="0" lang="en-US" sz="2400" b="0" i="0" u="none" strike="noStrike" kern="1200" cap="none" spc="0" normalizeH="0" baseline="0" noProof="0" dirty="0">
                  <a:ln>
                    <a:noFill/>
                  </a:ln>
                  <a:solidFill>
                    <a:srgbClr val="FFFFFF"/>
                  </a:solidFill>
                  <a:effectLst/>
                  <a:uLnTx/>
                  <a:uFillTx/>
                  <a:latin typeface="UTM Avo" panose="02040603050506020204" pitchFamily="18" charset="0"/>
                  <a:ea typeface="+mn-ea"/>
                  <a:cs typeface="Arial"/>
                  <a:sym typeface="Arial"/>
                </a:rPr>
                <a:t> </a:t>
              </a:r>
              <a:r>
                <a:rPr kumimoji="0" lang="en-US" sz="2400" b="0" i="0" u="none" strike="noStrike" kern="1200" cap="none" spc="0" normalizeH="0" baseline="0" noProof="0" dirty="0" err="1">
                  <a:ln>
                    <a:noFill/>
                  </a:ln>
                  <a:solidFill>
                    <a:srgbClr val="FFFFFF"/>
                  </a:solidFill>
                  <a:effectLst/>
                  <a:uLnTx/>
                  <a:uFillTx/>
                  <a:latin typeface="UTM Avo" panose="02040603050506020204" pitchFamily="18" charset="0"/>
                  <a:ea typeface="+mn-ea"/>
                  <a:cs typeface="Arial"/>
                  <a:sym typeface="Arial"/>
                </a:rPr>
                <a:t>kẻ</a:t>
              </a:r>
              <a:r>
                <a:rPr kumimoji="0" lang="en-US" sz="2400" b="0" i="0" u="none" strike="noStrike" kern="1200" cap="none" spc="0" normalizeH="0" baseline="0" noProof="0" dirty="0">
                  <a:ln>
                    <a:noFill/>
                  </a:ln>
                  <a:solidFill>
                    <a:srgbClr val="FFFFFF"/>
                  </a:solidFill>
                  <a:effectLst/>
                  <a:uLnTx/>
                  <a:uFillTx/>
                  <a:latin typeface="UTM Avo" panose="02040603050506020204" pitchFamily="18" charset="0"/>
                  <a:ea typeface="+mn-ea"/>
                  <a:cs typeface="Arial"/>
                  <a:sym typeface="Arial"/>
                </a:rPr>
                <a:t> </a:t>
              </a:r>
              <a:r>
                <a:rPr kumimoji="0" lang="en-US" sz="2400" b="0" i="0" u="none" strike="noStrike" kern="1200" cap="none" spc="0" normalizeH="0" baseline="0" noProof="0" dirty="0" err="1">
                  <a:ln>
                    <a:noFill/>
                  </a:ln>
                  <a:solidFill>
                    <a:srgbClr val="FFFFFF"/>
                  </a:solidFill>
                  <a:effectLst/>
                  <a:uLnTx/>
                  <a:uFillTx/>
                  <a:latin typeface="UTM Avo" panose="02040603050506020204" pitchFamily="18" charset="0"/>
                  <a:ea typeface="+mn-ea"/>
                  <a:cs typeface="Arial"/>
                  <a:sym typeface="Arial"/>
                </a:rPr>
                <a:t>xấu</a:t>
              </a:r>
              <a:r>
                <a:rPr kumimoji="0" lang="en-US" sz="2400" b="0" i="0" u="none" strike="noStrike" kern="1200" cap="none" spc="0" normalizeH="0" baseline="0" noProof="0" dirty="0">
                  <a:ln>
                    <a:noFill/>
                  </a:ln>
                  <a:solidFill>
                    <a:srgbClr val="FFFFFF"/>
                  </a:solidFill>
                  <a:effectLst/>
                  <a:uLnTx/>
                  <a:uFillTx/>
                  <a:latin typeface="UTM Avo" panose="02040603050506020204" pitchFamily="18" charset="0"/>
                  <a:ea typeface="+mn-ea"/>
                  <a:cs typeface="Arial"/>
                  <a:sym typeface="Arial"/>
                </a:rPr>
                <a:t> </a:t>
              </a:r>
              <a:r>
                <a:rPr kumimoji="0" lang="en-US" sz="2400" b="0" i="0" u="none" strike="noStrike" kern="1200" cap="none" spc="0" normalizeH="0" baseline="0" noProof="0" dirty="0" err="1">
                  <a:ln>
                    <a:noFill/>
                  </a:ln>
                  <a:solidFill>
                    <a:srgbClr val="FFFFFF"/>
                  </a:solidFill>
                  <a:effectLst/>
                  <a:uLnTx/>
                  <a:uFillTx/>
                  <a:latin typeface="UTM Avo" panose="02040603050506020204" pitchFamily="18" charset="0"/>
                  <a:ea typeface="+mn-ea"/>
                  <a:cs typeface="Arial"/>
                  <a:sym typeface="Arial"/>
                </a:rPr>
                <a:t>đang</a:t>
              </a:r>
              <a:r>
                <a:rPr kumimoji="0" lang="en-US" sz="2400" b="0" i="0" u="none" strike="noStrike" kern="1200" cap="none" spc="0" normalizeH="0" baseline="0" noProof="0" dirty="0">
                  <a:ln>
                    <a:noFill/>
                  </a:ln>
                  <a:solidFill>
                    <a:srgbClr val="FFFFFF"/>
                  </a:solidFill>
                  <a:effectLst/>
                  <a:uLnTx/>
                  <a:uFillTx/>
                  <a:latin typeface="UTM Avo" panose="02040603050506020204" pitchFamily="18" charset="0"/>
                  <a:ea typeface="+mn-ea"/>
                  <a:cs typeface="Arial"/>
                  <a:sym typeface="Arial"/>
                </a:rPr>
                <a:t> say </a:t>
              </a:r>
              <a:r>
                <a:rPr kumimoji="0" lang="en-US" sz="2400" b="0" i="0" u="none" strike="noStrike" kern="1200" cap="none" spc="0" normalizeH="0" baseline="0" noProof="0" dirty="0" err="1">
                  <a:ln>
                    <a:noFill/>
                  </a:ln>
                  <a:solidFill>
                    <a:srgbClr val="FFFFFF"/>
                  </a:solidFill>
                  <a:effectLst/>
                  <a:uLnTx/>
                  <a:uFillTx/>
                  <a:latin typeface="UTM Avo" panose="02040603050506020204" pitchFamily="18" charset="0"/>
                  <a:ea typeface="+mn-ea"/>
                  <a:cs typeface="Arial"/>
                  <a:sym typeface="Arial"/>
                </a:rPr>
                <a:t>ngủ</a:t>
              </a:r>
              <a:r>
                <a:rPr kumimoji="0" lang="en-US" sz="2400" b="0" i="0" u="none" strike="noStrike" kern="1200" cap="none" spc="0" normalizeH="0" baseline="0" noProof="0" dirty="0">
                  <a:ln>
                    <a:noFill/>
                  </a:ln>
                  <a:solidFill>
                    <a:srgbClr val="FFFFFF"/>
                  </a:solidFill>
                  <a:effectLst/>
                  <a:uLnTx/>
                  <a:uFillTx/>
                  <a:latin typeface="UTM Avo" panose="02040603050506020204" pitchFamily="18" charset="0"/>
                  <a:ea typeface="+mn-ea"/>
                  <a:cs typeface="Arial"/>
                  <a:sym typeface="Arial"/>
                </a:rPr>
                <a:t>, </a:t>
              </a:r>
              <a:r>
                <a:rPr kumimoji="0" lang="en-US" sz="2400" b="0" i="0" u="none" strike="noStrike" kern="1200" cap="none" spc="0" normalizeH="0" baseline="0" noProof="0" dirty="0" err="1">
                  <a:ln>
                    <a:noFill/>
                  </a:ln>
                  <a:solidFill>
                    <a:srgbClr val="FFFFFF"/>
                  </a:solidFill>
                  <a:effectLst/>
                  <a:uLnTx/>
                  <a:uFillTx/>
                  <a:latin typeface="UTM Avo" panose="02040603050506020204" pitchFamily="18" charset="0"/>
                  <a:ea typeface="+mn-ea"/>
                  <a:cs typeface="Arial"/>
                  <a:sym typeface="Arial"/>
                </a:rPr>
                <a:t>hãy</a:t>
              </a:r>
              <a:r>
                <a:rPr kumimoji="0" lang="en-US" sz="2400" b="0" i="0" u="none" strike="noStrike" kern="1200" cap="none" spc="0" normalizeH="0" baseline="0" noProof="0" dirty="0">
                  <a:ln>
                    <a:noFill/>
                  </a:ln>
                  <a:solidFill>
                    <a:srgbClr val="FFFFFF"/>
                  </a:solidFill>
                  <a:effectLst/>
                  <a:uLnTx/>
                  <a:uFillTx/>
                  <a:latin typeface="UTM Avo" panose="02040603050506020204" pitchFamily="18" charset="0"/>
                  <a:ea typeface="+mn-ea"/>
                  <a:cs typeface="Arial"/>
                  <a:sym typeface="Arial"/>
                </a:rPr>
                <a:t> </a:t>
              </a:r>
              <a:r>
                <a:rPr kumimoji="0" lang="en-US" sz="2400" b="0" i="0" u="none" strike="noStrike" kern="1200" cap="none" spc="0" normalizeH="0" baseline="0" noProof="0" dirty="0" err="1">
                  <a:ln>
                    <a:noFill/>
                  </a:ln>
                  <a:solidFill>
                    <a:srgbClr val="FFFFFF"/>
                  </a:solidFill>
                  <a:effectLst/>
                  <a:uLnTx/>
                  <a:uFillTx/>
                  <a:latin typeface="UTM Avo" panose="02040603050506020204" pitchFamily="18" charset="0"/>
                  <a:ea typeface="+mn-ea"/>
                  <a:cs typeface="Arial"/>
                  <a:sym typeface="Arial"/>
                </a:rPr>
                <a:t>cố</a:t>
              </a:r>
              <a:r>
                <a:rPr kumimoji="0" lang="en-US" sz="2400" b="0" i="0" u="none" strike="noStrike" kern="1200" cap="none" spc="0" normalizeH="0" baseline="0" noProof="0" dirty="0">
                  <a:ln>
                    <a:noFill/>
                  </a:ln>
                  <a:solidFill>
                    <a:srgbClr val="FFFFFF"/>
                  </a:solidFill>
                  <a:effectLst/>
                  <a:uLnTx/>
                  <a:uFillTx/>
                  <a:latin typeface="UTM Avo" panose="02040603050506020204" pitchFamily="18" charset="0"/>
                  <a:ea typeface="+mn-ea"/>
                  <a:cs typeface="Arial"/>
                  <a:sym typeface="Arial"/>
                </a:rPr>
                <a:t> </a:t>
              </a:r>
              <a:r>
                <a:rPr kumimoji="0" lang="en-US" sz="2400" b="0" i="0" u="none" strike="noStrike" kern="1200" cap="none" spc="0" normalizeH="0" baseline="0" noProof="0" dirty="0" err="1">
                  <a:ln>
                    <a:noFill/>
                  </a:ln>
                  <a:solidFill>
                    <a:srgbClr val="FFFFFF"/>
                  </a:solidFill>
                  <a:effectLst/>
                  <a:uLnTx/>
                  <a:uFillTx/>
                  <a:latin typeface="UTM Avo" panose="02040603050506020204" pitchFamily="18" charset="0"/>
                  <a:ea typeface="+mn-ea"/>
                  <a:cs typeface="Arial"/>
                  <a:sym typeface="Arial"/>
                </a:rPr>
                <a:t>gắng</a:t>
              </a:r>
              <a:r>
                <a:rPr kumimoji="0" lang="en-US" sz="2400" b="0" i="0" u="none" strike="noStrike" kern="1200" cap="none" spc="0" normalizeH="0" baseline="0" noProof="0" dirty="0">
                  <a:ln>
                    <a:noFill/>
                  </a:ln>
                  <a:solidFill>
                    <a:srgbClr val="FFFFFF"/>
                  </a:solidFill>
                  <a:effectLst/>
                  <a:uLnTx/>
                  <a:uFillTx/>
                  <a:latin typeface="UTM Avo" panose="02040603050506020204" pitchFamily="18" charset="0"/>
                  <a:ea typeface="+mn-ea"/>
                  <a:cs typeface="Arial"/>
                  <a:sym typeface="Arial"/>
                </a:rPr>
                <a:t> </a:t>
              </a:r>
              <a:r>
                <a:rPr kumimoji="0" lang="en-US" sz="2400" b="0" i="0" u="none" strike="noStrike" kern="1200" cap="none" spc="0" normalizeH="0" baseline="0" noProof="0" dirty="0" err="1">
                  <a:ln>
                    <a:noFill/>
                  </a:ln>
                  <a:solidFill>
                    <a:srgbClr val="FFFFFF"/>
                  </a:solidFill>
                  <a:effectLst/>
                  <a:uLnTx/>
                  <a:uFillTx/>
                  <a:latin typeface="UTM Avo" panose="02040603050506020204" pitchFamily="18" charset="0"/>
                  <a:ea typeface="+mn-ea"/>
                  <a:cs typeface="Arial"/>
                  <a:sym typeface="Arial"/>
                </a:rPr>
                <a:t>trả</a:t>
              </a:r>
              <a:r>
                <a:rPr kumimoji="0" lang="en-US" sz="2400" b="0" i="0" u="none" strike="noStrike" kern="1200" cap="none" spc="0" normalizeH="0" baseline="0" noProof="0" dirty="0">
                  <a:ln>
                    <a:noFill/>
                  </a:ln>
                  <a:solidFill>
                    <a:srgbClr val="FFFFFF"/>
                  </a:solidFill>
                  <a:effectLst/>
                  <a:uLnTx/>
                  <a:uFillTx/>
                  <a:latin typeface="UTM Avo" panose="02040603050506020204" pitchFamily="18" charset="0"/>
                  <a:ea typeface="+mn-ea"/>
                  <a:cs typeface="Arial"/>
                  <a:sym typeface="Arial"/>
                </a:rPr>
                <a:t> </a:t>
              </a:r>
              <a:r>
                <a:rPr kumimoji="0" lang="en-US" sz="2400" b="0" i="0" u="none" strike="noStrike" kern="1200" cap="none" spc="0" normalizeH="0" baseline="0" noProof="0" dirty="0" err="1">
                  <a:ln>
                    <a:noFill/>
                  </a:ln>
                  <a:solidFill>
                    <a:srgbClr val="FFFFFF"/>
                  </a:solidFill>
                  <a:effectLst/>
                  <a:uLnTx/>
                  <a:uFillTx/>
                  <a:latin typeface="UTM Avo" panose="02040603050506020204" pitchFamily="18" charset="0"/>
                  <a:ea typeface="+mn-ea"/>
                  <a:cs typeface="Arial"/>
                  <a:sym typeface="Arial"/>
                </a:rPr>
                <a:t>lời</a:t>
              </a:r>
              <a:r>
                <a:rPr kumimoji="0" lang="en-US" sz="2400" b="0" i="0" u="none" strike="noStrike" kern="1200" cap="none" spc="0" normalizeH="0" baseline="0" noProof="0" dirty="0">
                  <a:ln>
                    <a:noFill/>
                  </a:ln>
                  <a:solidFill>
                    <a:srgbClr val="FFFFFF"/>
                  </a:solidFill>
                  <a:effectLst/>
                  <a:uLnTx/>
                  <a:uFillTx/>
                  <a:latin typeface="UTM Avo" panose="02040603050506020204" pitchFamily="18" charset="0"/>
                  <a:ea typeface="+mn-ea"/>
                  <a:cs typeface="Arial"/>
                  <a:sym typeface="Arial"/>
                </a:rPr>
                <a:t> </a:t>
              </a:r>
              <a:r>
                <a:rPr kumimoji="0" lang="en-US" sz="2400" b="0" i="0" u="none" strike="noStrike" kern="1200" cap="none" spc="0" normalizeH="0" baseline="0" noProof="0" dirty="0" err="1">
                  <a:ln>
                    <a:noFill/>
                  </a:ln>
                  <a:solidFill>
                    <a:srgbClr val="FFFFFF"/>
                  </a:solidFill>
                  <a:effectLst/>
                  <a:uLnTx/>
                  <a:uFillTx/>
                  <a:latin typeface="UTM Avo" panose="02040603050506020204" pitchFamily="18" charset="0"/>
                  <a:ea typeface="+mn-ea"/>
                  <a:cs typeface="Arial"/>
                  <a:sym typeface="Arial"/>
                </a:rPr>
                <a:t>đúng</a:t>
              </a:r>
              <a:r>
                <a:rPr kumimoji="0" lang="en-US" sz="2400" b="0" i="0" u="none" strike="noStrike" kern="1200" cap="none" spc="0" normalizeH="0" baseline="0" noProof="0" dirty="0">
                  <a:ln>
                    <a:noFill/>
                  </a:ln>
                  <a:solidFill>
                    <a:srgbClr val="FFFFFF"/>
                  </a:solidFill>
                  <a:effectLst/>
                  <a:uLnTx/>
                  <a:uFillTx/>
                  <a:latin typeface="UTM Avo" panose="02040603050506020204" pitchFamily="18" charset="0"/>
                  <a:ea typeface="+mn-ea"/>
                  <a:cs typeface="Arial"/>
                  <a:sym typeface="Arial"/>
                </a:rPr>
                <a:t> </a:t>
              </a:r>
            </a:p>
            <a:p>
              <a:pPr marL="0" marR="0" lvl="0" indent="0" algn="ctr" defTabSz="121917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err="1">
                  <a:ln>
                    <a:noFill/>
                  </a:ln>
                  <a:solidFill>
                    <a:srgbClr val="FFFFFF"/>
                  </a:solidFill>
                  <a:effectLst/>
                  <a:uLnTx/>
                  <a:uFillTx/>
                  <a:latin typeface="UTM Avo" panose="02040603050506020204" pitchFamily="18" charset="0"/>
                  <a:ea typeface="+mn-ea"/>
                  <a:cs typeface="Arial"/>
                  <a:sym typeface="Arial"/>
                </a:rPr>
                <a:t>các</a:t>
              </a:r>
              <a:r>
                <a:rPr kumimoji="0" lang="en-US" sz="2400" b="0" i="0" u="none" strike="noStrike" kern="1200" cap="none" spc="0" normalizeH="0" baseline="0" noProof="0" dirty="0">
                  <a:ln>
                    <a:noFill/>
                  </a:ln>
                  <a:solidFill>
                    <a:srgbClr val="FFFFFF"/>
                  </a:solidFill>
                  <a:effectLst/>
                  <a:uLnTx/>
                  <a:uFillTx/>
                  <a:latin typeface="UTM Avo" panose="02040603050506020204" pitchFamily="18" charset="0"/>
                  <a:ea typeface="+mn-ea"/>
                  <a:cs typeface="Arial"/>
                  <a:sym typeface="Arial"/>
                </a:rPr>
                <a:t> </a:t>
              </a:r>
              <a:r>
                <a:rPr kumimoji="0" lang="en-US" sz="2400" b="0" i="0" u="none" strike="noStrike" kern="1200" cap="none" spc="0" normalizeH="0" baseline="0" noProof="0" dirty="0" err="1">
                  <a:ln>
                    <a:noFill/>
                  </a:ln>
                  <a:solidFill>
                    <a:srgbClr val="FFFFFF"/>
                  </a:solidFill>
                  <a:effectLst/>
                  <a:uLnTx/>
                  <a:uFillTx/>
                  <a:latin typeface="UTM Avo" panose="02040603050506020204" pitchFamily="18" charset="0"/>
                  <a:ea typeface="+mn-ea"/>
                  <a:cs typeface="Arial"/>
                  <a:sym typeface="Arial"/>
                </a:rPr>
                <a:t>câu</a:t>
              </a:r>
              <a:r>
                <a:rPr kumimoji="0" lang="en-US" sz="2400" b="0" i="0" u="none" strike="noStrike" kern="1200" cap="none" spc="0" normalizeH="0" baseline="0" noProof="0" dirty="0">
                  <a:ln>
                    <a:noFill/>
                  </a:ln>
                  <a:solidFill>
                    <a:srgbClr val="FFFFFF"/>
                  </a:solidFill>
                  <a:effectLst/>
                  <a:uLnTx/>
                  <a:uFillTx/>
                  <a:latin typeface="UTM Avo" panose="02040603050506020204" pitchFamily="18" charset="0"/>
                  <a:ea typeface="+mn-ea"/>
                  <a:cs typeface="Arial"/>
                  <a:sym typeface="Arial"/>
                </a:rPr>
                <a:t> </a:t>
              </a:r>
              <a:r>
                <a:rPr kumimoji="0" lang="en-US" sz="2400" b="0" i="0" u="none" strike="noStrike" kern="1200" cap="none" spc="0" normalizeH="0" baseline="0" noProof="0" dirty="0" err="1">
                  <a:ln>
                    <a:noFill/>
                  </a:ln>
                  <a:solidFill>
                    <a:srgbClr val="FFFFFF"/>
                  </a:solidFill>
                  <a:effectLst/>
                  <a:uLnTx/>
                  <a:uFillTx/>
                  <a:latin typeface="UTM Avo" panose="02040603050506020204" pitchFamily="18" charset="0"/>
                  <a:ea typeface="+mn-ea"/>
                  <a:cs typeface="Arial"/>
                  <a:sym typeface="Arial"/>
                </a:rPr>
                <a:t>hỏi</a:t>
              </a:r>
              <a:r>
                <a:rPr kumimoji="0" lang="en-US" sz="2400" b="0" i="0" u="none" strike="noStrike" kern="1200" cap="none" spc="0" normalizeH="0" baseline="0" noProof="0" dirty="0">
                  <a:ln>
                    <a:noFill/>
                  </a:ln>
                  <a:solidFill>
                    <a:srgbClr val="FFFFFF"/>
                  </a:solidFill>
                  <a:effectLst/>
                  <a:uLnTx/>
                  <a:uFillTx/>
                  <a:latin typeface="UTM Avo" panose="02040603050506020204" pitchFamily="18" charset="0"/>
                  <a:ea typeface="+mn-ea"/>
                  <a:cs typeface="Arial"/>
                  <a:sym typeface="Arial"/>
                </a:rPr>
                <a:t> </a:t>
              </a:r>
              <a:r>
                <a:rPr kumimoji="0" lang="en-US" sz="2400" b="0" i="0" u="none" strike="noStrike" kern="1200" cap="none" spc="0" normalizeH="0" baseline="0" noProof="0" dirty="0" err="1">
                  <a:ln>
                    <a:noFill/>
                  </a:ln>
                  <a:solidFill>
                    <a:srgbClr val="FFFFFF"/>
                  </a:solidFill>
                  <a:effectLst/>
                  <a:uLnTx/>
                  <a:uFillTx/>
                  <a:latin typeface="UTM Avo" panose="02040603050506020204" pitchFamily="18" charset="0"/>
                  <a:ea typeface="+mn-ea"/>
                  <a:cs typeface="Arial"/>
                  <a:sym typeface="Arial"/>
                </a:rPr>
                <a:t>và</a:t>
              </a:r>
              <a:r>
                <a:rPr kumimoji="0" lang="en-US" sz="2400" b="0" i="0" u="none" strike="noStrike" kern="1200" cap="none" spc="0" normalizeH="0" baseline="0" noProof="0" dirty="0">
                  <a:ln>
                    <a:noFill/>
                  </a:ln>
                  <a:solidFill>
                    <a:srgbClr val="FFFFFF"/>
                  </a:solidFill>
                  <a:effectLst/>
                  <a:uLnTx/>
                  <a:uFillTx/>
                  <a:latin typeface="UTM Avo" panose="02040603050506020204" pitchFamily="18" charset="0"/>
                  <a:ea typeface="+mn-ea"/>
                  <a:cs typeface="Arial"/>
                  <a:sym typeface="Arial"/>
                </a:rPr>
                <a:t> </a:t>
              </a:r>
              <a:r>
                <a:rPr kumimoji="0" lang="en-US" sz="2400" b="0" i="0" u="none" strike="noStrike" kern="1200" cap="none" spc="0" normalizeH="0" baseline="0" noProof="0" dirty="0" err="1">
                  <a:ln>
                    <a:noFill/>
                  </a:ln>
                  <a:solidFill>
                    <a:srgbClr val="FFFFFF"/>
                  </a:solidFill>
                  <a:effectLst/>
                  <a:uLnTx/>
                  <a:uFillTx/>
                  <a:latin typeface="UTM Avo" panose="02040603050506020204" pitchFamily="18" charset="0"/>
                  <a:ea typeface="+mn-ea"/>
                  <a:cs typeface="Arial"/>
                  <a:sym typeface="Arial"/>
                </a:rPr>
                <a:t>giúp</a:t>
              </a:r>
              <a:r>
                <a:rPr kumimoji="0" lang="en-US" sz="2400" b="0" i="0" u="none" strike="noStrike" kern="1200" cap="none" spc="0" normalizeH="0" baseline="0" noProof="0" dirty="0">
                  <a:ln>
                    <a:noFill/>
                  </a:ln>
                  <a:solidFill>
                    <a:srgbClr val="FFFFFF"/>
                  </a:solidFill>
                  <a:effectLst/>
                  <a:uLnTx/>
                  <a:uFillTx/>
                  <a:latin typeface="UTM Avo" panose="02040603050506020204" pitchFamily="18" charset="0"/>
                  <a:ea typeface="+mn-ea"/>
                  <a:cs typeface="Arial"/>
                  <a:sym typeface="Arial"/>
                </a:rPr>
                <a:t> </a:t>
              </a:r>
              <a:r>
                <a:rPr kumimoji="0" lang="en-US" sz="2400" b="0" i="0" u="none" strike="noStrike" kern="1200" cap="none" spc="0" normalizeH="0" baseline="0" noProof="0" dirty="0" err="1">
                  <a:ln>
                    <a:noFill/>
                  </a:ln>
                  <a:solidFill>
                    <a:srgbClr val="FFFFFF"/>
                  </a:solidFill>
                  <a:effectLst/>
                  <a:uLnTx/>
                  <a:uFillTx/>
                  <a:latin typeface="UTM Avo" panose="02040603050506020204" pitchFamily="18" charset="0"/>
                  <a:ea typeface="+mn-ea"/>
                  <a:cs typeface="Arial"/>
                  <a:sym typeface="Arial"/>
                </a:rPr>
                <a:t>các</a:t>
              </a:r>
              <a:r>
                <a:rPr kumimoji="0" lang="en-US" sz="2400" b="0" i="0" u="none" strike="noStrike" kern="1200" cap="none" spc="0" normalizeH="0" baseline="0" noProof="0" dirty="0">
                  <a:ln>
                    <a:noFill/>
                  </a:ln>
                  <a:solidFill>
                    <a:srgbClr val="FFFFFF"/>
                  </a:solidFill>
                  <a:effectLst/>
                  <a:uLnTx/>
                  <a:uFillTx/>
                  <a:latin typeface="UTM Avo" panose="02040603050506020204" pitchFamily="18" charset="0"/>
                  <a:ea typeface="+mn-ea"/>
                  <a:cs typeface="Arial"/>
                  <a:sym typeface="Arial"/>
                </a:rPr>
                <a:t> </a:t>
              </a:r>
              <a:r>
                <a:rPr kumimoji="0" lang="en-US" sz="2400" b="0" i="0" u="none" strike="noStrike" kern="1200" cap="none" spc="0" normalizeH="0" baseline="0" noProof="0" dirty="0" err="1">
                  <a:ln>
                    <a:noFill/>
                  </a:ln>
                  <a:solidFill>
                    <a:srgbClr val="FFFFFF"/>
                  </a:solidFill>
                  <a:effectLst/>
                  <a:uLnTx/>
                  <a:uFillTx/>
                  <a:latin typeface="UTM Avo" panose="02040603050506020204" pitchFamily="18" charset="0"/>
                  <a:ea typeface="+mn-ea"/>
                  <a:cs typeface="Arial"/>
                  <a:sym typeface="Arial"/>
                </a:rPr>
                <a:t>chú</a:t>
              </a:r>
              <a:r>
                <a:rPr kumimoji="0" lang="en-US" sz="2400" b="0" i="0" u="none" strike="noStrike" kern="1200" cap="none" spc="0" normalizeH="0" baseline="0" noProof="0" dirty="0">
                  <a:ln>
                    <a:noFill/>
                  </a:ln>
                  <a:solidFill>
                    <a:srgbClr val="FFFFFF"/>
                  </a:solidFill>
                  <a:effectLst/>
                  <a:uLnTx/>
                  <a:uFillTx/>
                  <a:latin typeface="UTM Avo" panose="02040603050506020204" pitchFamily="18" charset="0"/>
                  <a:ea typeface="+mn-ea"/>
                  <a:cs typeface="Arial"/>
                  <a:sym typeface="Arial"/>
                </a:rPr>
                <a:t> </a:t>
              </a:r>
              <a:r>
                <a:rPr kumimoji="0" lang="en-US" sz="2400" b="0" i="0" u="none" strike="noStrike" kern="1200" cap="none" spc="0" normalizeH="0" baseline="0" noProof="0" dirty="0" err="1">
                  <a:ln>
                    <a:noFill/>
                  </a:ln>
                  <a:solidFill>
                    <a:srgbClr val="FFFFFF"/>
                  </a:solidFill>
                  <a:effectLst/>
                  <a:uLnTx/>
                  <a:uFillTx/>
                  <a:latin typeface="UTM Avo" panose="02040603050506020204" pitchFamily="18" charset="0"/>
                  <a:ea typeface="+mn-ea"/>
                  <a:cs typeface="Arial"/>
                  <a:sym typeface="Arial"/>
                </a:rPr>
                <a:t>cún</a:t>
              </a:r>
              <a:r>
                <a:rPr kumimoji="0" lang="en-US" sz="2400" b="0" i="0" u="none" strike="noStrike" kern="1200" cap="none" spc="0" normalizeH="0" baseline="0" noProof="0" dirty="0">
                  <a:ln>
                    <a:noFill/>
                  </a:ln>
                  <a:solidFill>
                    <a:srgbClr val="FFFFFF"/>
                  </a:solidFill>
                  <a:effectLst/>
                  <a:uLnTx/>
                  <a:uFillTx/>
                  <a:latin typeface="UTM Avo" panose="02040603050506020204" pitchFamily="18" charset="0"/>
                  <a:ea typeface="+mn-ea"/>
                  <a:cs typeface="Arial"/>
                  <a:sym typeface="Arial"/>
                </a:rPr>
                <a:t> </a:t>
              </a:r>
              <a:r>
                <a:rPr kumimoji="0" lang="en-US" sz="2400" b="0" i="0" u="none" strike="noStrike" kern="1200" cap="none" spc="0" normalizeH="0" baseline="0" noProof="0" dirty="0" err="1">
                  <a:ln>
                    <a:noFill/>
                  </a:ln>
                  <a:solidFill>
                    <a:srgbClr val="FFFFFF"/>
                  </a:solidFill>
                  <a:effectLst/>
                  <a:uLnTx/>
                  <a:uFillTx/>
                  <a:latin typeface="UTM Avo" panose="02040603050506020204" pitchFamily="18" charset="0"/>
                  <a:ea typeface="+mn-ea"/>
                  <a:cs typeface="Arial"/>
                  <a:sym typeface="Arial"/>
                </a:rPr>
                <a:t>trốn</a:t>
              </a:r>
              <a:r>
                <a:rPr kumimoji="0" lang="en-US" sz="2400" b="0" i="0" u="none" strike="noStrike" kern="1200" cap="none" spc="0" normalizeH="0" baseline="0" noProof="0" dirty="0">
                  <a:ln>
                    <a:noFill/>
                  </a:ln>
                  <a:solidFill>
                    <a:srgbClr val="FFFFFF"/>
                  </a:solidFill>
                  <a:effectLst/>
                  <a:uLnTx/>
                  <a:uFillTx/>
                  <a:latin typeface="UTM Avo" panose="02040603050506020204" pitchFamily="18" charset="0"/>
                  <a:ea typeface="+mn-ea"/>
                  <a:cs typeface="Arial"/>
                  <a:sym typeface="Arial"/>
                </a:rPr>
                <a:t> </a:t>
              </a:r>
              <a:r>
                <a:rPr kumimoji="0" lang="en-US" sz="2400" b="0" i="0" u="none" strike="noStrike" kern="1200" cap="none" spc="0" normalizeH="0" baseline="0" noProof="0" dirty="0" err="1">
                  <a:ln>
                    <a:noFill/>
                  </a:ln>
                  <a:solidFill>
                    <a:srgbClr val="FFFFFF"/>
                  </a:solidFill>
                  <a:effectLst/>
                  <a:uLnTx/>
                  <a:uFillTx/>
                  <a:latin typeface="UTM Avo" panose="02040603050506020204" pitchFamily="18" charset="0"/>
                  <a:ea typeface="+mn-ea"/>
                  <a:cs typeface="Arial"/>
                  <a:sym typeface="Arial"/>
                </a:rPr>
                <a:t>thoát</a:t>
              </a:r>
              <a:r>
                <a:rPr kumimoji="0" lang="en-US" sz="2400" b="0" i="0" u="none" strike="noStrike" kern="1200" cap="none" spc="0" normalizeH="0" baseline="0" noProof="0" dirty="0">
                  <a:ln>
                    <a:noFill/>
                  </a:ln>
                  <a:solidFill>
                    <a:srgbClr val="FFFFFF"/>
                  </a:solidFill>
                  <a:effectLst/>
                  <a:uLnTx/>
                  <a:uFillTx/>
                  <a:latin typeface="UTM Avo" panose="02040603050506020204" pitchFamily="18" charset="0"/>
                  <a:ea typeface="+mn-ea"/>
                  <a:cs typeface="Arial"/>
                  <a:sym typeface="Arial"/>
                </a:rPr>
                <a:t>.</a:t>
              </a:r>
            </a:p>
          </p:txBody>
        </p:sp>
      </p:grpSp>
      <p:pic>
        <p:nvPicPr>
          <p:cNvPr id="1026" name="Picture 2" descr="C:\Users\ADMIN\Desktop\Untitleda (2).png"/>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11707" b="100000" l="0" r="98922"/>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2132211" y="3718061"/>
            <a:ext cx="2372853" cy="218406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3" descr="C:\Users\ADMIN\Desktop\Picture1 (2).png">
            <a:hlinkClick r:id="" action="ppaction://noaction"/>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844686" y="5384733"/>
            <a:ext cx="1486359" cy="129546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C:\Users\ADMIN\Desktop\Tai nguyen thiet ke tro choi\Bảng gỗ\choi.png">
            <a:hlinkClick r:id="rId24" action="ppaction://hlinksldjump"/>
          </p:cNvPr>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0" b="100000" l="0" r="100000">
                        <a14:foregroundMark x1="25193" y1="73818" x2="14065"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9425062" y="5867400"/>
            <a:ext cx="2330613" cy="990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1C30FEC-D2A6-5B12-EA6E-BE3A546E637C}"/>
              </a:ext>
            </a:extLst>
          </p:cNvPr>
          <p:cNvPicPr>
            <a:picLocks noChangeAspect="1"/>
          </p:cNvPicPr>
          <p:nvPr/>
        </p:nvPicPr>
        <p:blipFill>
          <a:blip r:embed="rId27"/>
          <a:stretch>
            <a:fillRect/>
          </a:stretch>
        </p:blipFill>
        <p:spPr>
          <a:xfrm>
            <a:off x="-11721" y="0"/>
            <a:ext cx="714902" cy="797169"/>
          </a:xfrm>
          <a:prstGeom prst="rect">
            <a:avLst/>
          </a:prstGeom>
          <a:solidFill>
            <a:schemeClr val="bg1"/>
          </a:solidFill>
        </p:spPr>
      </p:pic>
    </p:spTree>
    <p:extLst>
      <p:ext uri="{BB962C8B-B14F-4D97-AF65-F5344CB8AC3E}">
        <p14:creationId xmlns:p14="http://schemas.microsoft.com/office/powerpoint/2010/main" val="1728825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an cho chay tron\PoolnoFo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0"/>
            <a:ext cx="134112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có liên qua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9362" y1="7489" x2="28936" y2="61674"/>
                        <a14:foregroundMark x1="24255" y1="5286" x2="25106" y2="19824"/>
                        <a14:foregroundMark x1="11489" y1="27753" x2="8085" y2="33921"/>
                        <a14:foregroundMark x1="32340" y1="55947" x2="29362" y2="87225"/>
                        <a14:foregroundMark x1="68085" y1="55507" x2="83404" y2="85463"/>
                        <a14:foregroundMark x1="95745" y1="63877" x2="83404" y2="70925"/>
                      </a14:backgroundRemoval>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4689388" y="4648201"/>
            <a:ext cx="1524000" cy="16250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descr="C:\Users\ADMIN\Desktop\Picture1 (2).png">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73601" y="4445000"/>
            <a:ext cx="1946188" cy="16962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ADMIN\Desktop\Dan cho chay tron\318767-1G20FT61680 (3).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950" b="100000" l="4762" r="96742"/>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3571789" y="881691"/>
            <a:ext cx="1631951" cy="14145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3" descr="C:\Users\ADMIN\Desktop\Picture1 (2).png">
            <a:hlinkClick r:id="rId12"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52801" y="685800"/>
            <a:ext cx="1946188" cy="16962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Users\ADMIN\Desktop\Dan cho chay tron\318767-1G20FT61680 (4).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3152" b="100000" l="2000" r="98857"/>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6376979" y="1426263"/>
            <a:ext cx="1309245" cy="136474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3" descr="C:\Users\ADMIN\Desktop\Picture1 (2).png">
            <a:hlinkClick r:id="rId15" action="ppaction://hlinksldjump"/>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994400" y="1193801"/>
            <a:ext cx="1879005" cy="163768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Untitleda (2).png"/>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1707" b="100000" l="0" r="98922"/>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858920" y="755491"/>
            <a:ext cx="2372853" cy="2184064"/>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p:cNvSpPr/>
          <p:nvPr/>
        </p:nvSpPr>
        <p:spPr>
          <a:xfrm>
            <a:off x="4064001" y="584200"/>
            <a:ext cx="553455" cy="538960"/>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sym typeface="Arial"/>
              </a:rPr>
              <a:t>1</a:t>
            </a:r>
          </a:p>
        </p:txBody>
      </p:sp>
      <p:sp>
        <p:nvSpPr>
          <p:cNvPr id="27" name="Oval 26"/>
          <p:cNvSpPr/>
          <p:nvPr/>
        </p:nvSpPr>
        <p:spPr>
          <a:xfrm>
            <a:off x="6705600" y="1092201"/>
            <a:ext cx="561768" cy="547055"/>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sym typeface="Arial"/>
              </a:rPr>
              <a:t>2</a:t>
            </a:r>
          </a:p>
        </p:txBody>
      </p:sp>
      <p:sp>
        <p:nvSpPr>
          <p:cNvPr id="29" name="Oval 28"/>
          <p:cNvSpPr/>
          <p:nvPr/>
        </p:nvSpPr>
        <p:spPr>
          <a:xfrm>
            <a:off x="5400588" y="4343400"/>
            <a:ext cx="508000" cy="508000"/>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sym typeface="Arial"/>
              </a:rPr>
              <a:t>3</a:t>
            </a:r>
          </a:p>
        </p:txBody>
      </p:sp>
      <p:pic>
        <p:nvPicPr>
          <p:cNvPr id="8" name="Tieng-yeah-tre-c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7987" y="7593541"/>
            <a:ext cx="541867" cy="541867"/>
          </a:xfrm>
          <a:prstGeom prst="rect">
            <a:avLst/>
          </a:prstGeom>
        </p:spPr>
      </p:pic>
      <p:pic>
        <p:nvPicPr>
          <p:cNvPr id="30" name="Tieng-yeah-tre-c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321187" y="7796741"/>
            <a:ext cx="541867" cy="541867"/>
          </a:xfrm>
          <a:prstGeom prst="rect">
            <a:avLst/>
          </a:prstGeom>
        </p:spPr>
      </p:pic>
      <p:pic>
        <p:nvPicPr>
          <p:cNvPr id="31" name="Tieng-yeah-tre-c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524387" y="7999941"/>
            <a:ext cx="541867" cy="541867"/>
          </a:xfrm>
          <a:prstGeom prst="rect">
            <a:avLst/>
          </a:prstGeom>
        </p:spPr>
      </p:pic>
      <p:pic>
        <p:nvPicPr>
          <p:cNvPr id="32" name="Tieng-yeah-tre-c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727587" y="8203141"/>
            <a:ext cx="541867" cy="541867"/>
          </a:xfrm>
          <a:prstGeom prst="rect">
            <a:avLst/>
          </a:prstGeom>
        </p:spPr>
      </p:pic>
      <p:pic>
        <p:nvPicPr>
          <p:cNvPr id="33" name="Tieng-yeah-tre-c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787" y="8406341"/>
            <a:ext cx="541867" cy="541867"/>
          </a:xfrm>
          <a:prstGeom prst="rect">
            <a:avLst/>
          </a:prstGeom>
        </p:spPr>
      </p:pic>
      <p:pic>
        <p:nvPicPr>
          <p:cNvPr id="34" name="Tieng-yeah-tre-c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33987" y="8609541"/>
            <a:ext cx="541867" cy="541867"/>
          </a:xfrm>
          <a:prstGeom prst="rect">
            <a:avLst/>
          </a:prstGeom>
        </p:spPr>
      </p:pic>
      <p:pic>
        <p:nvPicPr>
          <p:cNvPr id="2" name="Picture 11" descr="C:\Users\ADMIN\Desktop\Dan cho chay tron\318767-1G20FT61680 (2).jpg">
            <a:extLst>
              <a:ext uri="{FF2B5EF4-FFF2-40B4-BE49-F238E27FC236}">
                <a16:creationId xmlns:a16="http://schemas.microsoft.com/office/drawing/2014/main" id="{729F29C6-4A54-5DF2-29AE-B9AF0B1B50EE}"/>
              </a:ext>
            </a:extLst>
          </p:cNvPr>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100000" l="0" r="97856">
                        <a14:foregroundMark x1="12865" y1="6301" x2="38791" y2="41096"/>
                        <a14:foregroundMark x1="27875" y1="10685" x2="26901" y2="18630"/>
                        <a14:foregroundMark x1="18324" y1="7671" x2="21053" y2="13151"/>
                      </a14:backgroundRemoval>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1460769" y="5540857"/>
            <a:ext cx="1587231" cy="10059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ADMIN\Desktop\Picture1 (2).png">
            <a:hlinkClick r:id="rId22" action="ppaction://hlinksldjump"/>
            <a:extLst>
              <a:ext uri="{FF2B5EF4-FFF2-40B4-BE49-F238E27FC236}">
                <a16:creationId xmlns:a16="http://schemas.microsoft.com/office/drawing/2014/main" id="{C8A21BF3-097A-EF99-6834-8E546A1F31C2}"/>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534010" y="5251450"/>
            <a:ext cx="1590190" cy="127218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A39A2848-DF10-9DBA-290E-F372FE2C3646}"/>
              </a:ext>
            </a:extLst>
          </p:cNvPr>
          <p:cNvSpPr/>
          <p:nvPr/>
        </p:nvSpPr>
        <p:spPr>
          <a:xfrm>
            <a:off x="2114550" y="5114047"/>
            <a:ext cx="508000" cy="494695"/>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sym typeface="Arial"/>
              </a:rPr>
              <a:t>4</a:t>
            </a:r>
          </a:p>
        </p:txBody>
      </p:sp>
      <p:pic>
        <p:nvPicPr>
          <p:cNvPr id="5" name="Tieng-yeah-tre-con-mp3">
            <a:hlinkClick r:id="" action="ppaction://media"/>
            <a:extLst>
              <a:ext uri="{FF2B5EF4-FFF2-40B4-BE49-F238E27FC236}">
                <a16:creationId xmlns:a16="http://schemas.microsoft.com/office/drawing/2014/main" id="{D1A5AAE0-6CFB-06A5-5FF4-B7842CDD299C}"/>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2895600" y="7287290"/>
            <a:ext cx="406400" cy="406400"/>
          </a:xfrm>
          <a:prstGeom prst="rect">
            <a:avLst/>
          </a:prstGeom>
        </p:spPr>
      </p:pic>
      <p:pic>
        <p:nvPicPr>
          <p:cNvPr id="6" name="Picture 5">
            <a:extLst>
              <a:ext uri="{FF2B5EF4-FFF2-40B4-BE49-F238E27FC236}">
                <a16:creationId xmlns:a16="http://schemas.microsoft.com/office/drawing/2014/main" id="{7641E89F-375A-44FE-953C-202E3B2A6655}"/>
              </a:ext>
            </a:extLst>
          </p:cNvPr>
          <p:cNvPicPr>
            <a:picLocks noChangeAspect="1"/>
          </p:cNvPicPr>
          <p:nvPr/>
        </p:nvPicPr>
        <p:blipFill>
          <a:blip r:embed="rId24"/>
          <a:stretch>
            <a:fillRect/>
          </a:stretch>
        </p:blipFill>
        <p:spPr>
          <a:xfrm>
            <a:off x="-11721" y="0"/>
            <a:ext cx="714902" cy="797169"/>
          </a:xfrm>
          <a:prstGeom prst="rect">
            <a:avLst/>
          </a:prstGeom>
          <a:solidFill>
            <a:schemeClr val="bg1"/>
          </a:solidFill>
        </p:spPr>
      </p:pic>
    </p:spTree>
    <p:extLst>
      <p:ext uri="{BB962C8B-B14F-4D97-AF65-F5344CB8AC3E}">
        <p14:creationId xmlns:p14="http://schemas.microsoft.com/office/powerpoint/2010/main" val="41810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ppt_x"/>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4414" fill="hold"/>
                                        <p:tgtEl>
                                          <p:spTgt spid="34"/>
                                        </p:tgtEl>
                                      </p:cBhvr>
                                    </p:cmd>
                                  </p:childTnLst>
                                </p:cTn>
                              </p:par>
                              <p:par>
                                <p:cTn id="14" presetID="63" presetClass="path" presetSubtype="0" accel="50000" decel="50000" fill="hold" nodeType="withEffect">
                                  <p:stCondLst>
                                    <p:cond delay="0"/>
                                  </p:stCondLst>
                                  <p:childTnLst>
                                    <p:animMotion origin="layout" path="M 1.38889E-6 3.7037E-6 L 0.17795 3.7037E-6 " pathEditMode="relative" rAng="0" ptsTypes="AA">
                                      <p:cBhvr>
                                        <p:cTn id="15" dur="2000" fill="hold"/>
                                        <p:tgtEl>
                                          <p:spTgt spid="1032"/>
                                        </p:tgtEl>
                                        <p:attrNameLst>
                                          <p:attrName>ppt_x</p:attrName>
                                          <p:attrName>ppt_y</p:attrName>
                                        </p:attrNameLst>
                                      </p:cBhvr>
                                      <p:rCtr x="8889" y="0"/>
                                    </p:animMotion>
                                  </p:childTnLst>
                                </p:cTn>
                              </p:par>
                            </p:childTnLst>
                          </p:cTn>
                        </p:par>
                        <p:par>
                          <p:cTn id="16" fill="hold">
                            <p:stCondLst>
                              <p:cond delay="4914"/>
                            </p:stCondLst>
                            <p:childTnLst>
                              <p:par>
                                <p:cTn id="17" presetID="44" presetClass="path" presetSubtype="0" accel="50000" decel="50000" fill="hold" nodeType="afterEffect">
                                  <p:stCondLst>
                                    <p:cond delay="0"/>
                                  </p:stCondLst>
                                  <p:childTnLst>
                                    <p:animMotion origin="layout" path="M 0.17795 3.7037E-6 L 0.24687 -0.15432 C 0.26128 -0.18858 0.28316 -0.20741 0.30573 -0.20741 C 0.3316 -0.20741 0.35226 -0.18858 0.36667 -0.15432 L 0.43628 3.7037E-6 " pathEditMode="relative" rAng="0" ptsTypes="AAAAA">
                                      <p:cBhvr>
                                        <p:cTn id="18" dur="500" fill="hold"/>
                                        <p:tgtEl>
                                          <p:spTgt spid="1032"/>
                                        </p:tgtEl>
                                        <p:attrNameLst>
                                          <p:attrName>ppt_x</p:attrName>
                                          <p:attrName>ppt_y</p:attrName>
                                        </p:attrNameLst>
                                      </p:cBhvr>
                                      <p:rCtr x="12917" y="-10370"/>
                                    </p:animMotion>
                                  </p:childTnLst>
                                </p:cTn>
                              </p:par>
                            </p:childTnLst>
                          </p:cTn>
                        </p:par>
                        <p:par>
                          <p:cTn id="19" fill="hold">
                            <p:stCondLst>
                              <p:cond delay="5414"/>
                            </p:stCondLst>
                            <p:childTnLst>
                              <p:par>
                                <p:cTn id="20" presetID="63" presetClass="path" presetSubtype="0" accel="50000" decel="50000" fill="hold" nodeType="afterEffect">
                                  <p:stCondLst>
                                    <p:cond delay="0"/>
                                  </p:stCondLst>
                                  <p:childTnLst>
                                    <p:animMotion origin="layout" path="M 0.43628 3.7037E-6 L 0.66962 3.7037E-6 " pathEditMode="relative" rAng="0" ptsTypes="AA">
                                      <p:cBhvr>
                                        <p:cTn id="21" dur="2000" fill="hold"/>
                                        <p:tgtEl>
                                          <p:spTgt spid="1032"/>
                                        </p:tgtEl>
                                        <p:attrNameLst>
                                          <p:attrName>ppt_x</p:attrName>
                                          <p:attrName>ppt_y</p:attrName>
                                        </p:attrNameLst>
                                      </p:cBhvr>
                                      <p:rCtr x="11667" y="0"/>
                                    </p:animMotion>
                                  </p:childTnLst>
                                </p:cTn>
                              </p:par>
                            </p:childTnLst>
                          </p:cTn>
                        </p:par>
                      </p:childTnLst>
                    </p:cTn>
                  </p:par>
                </p:childTnLst>
              </p:cTn>
              <p:nextCondLst>
                <p:cond evt="onClick" delay="0">
                  <p:tgtEl>
                    <p:spTgt spid="12"/>
                  </p:tgtEl>
                </p:cond>
              </p:nextCondLst>
            </p:seq>
            <p:seq concurrent="1" nextAc="seek">
              <p:cTn id="22" restart="whenNotActive" fill="hold" evtFilter="cancelBubble" nodeType="interactiveSeq">
                <p:stCondLst>
                  <p:cond evt="onClick" delay="0">
                    <p:tgtEl>
                      <p:spTgt spid="18"/>
                    </p:tgtEl>
                  </p:cond>
                </p:stCondLst>
                <p:endSync evt="end" delay="0">
                  <p:rtn val="all"/>
                </p:endSync>
                <p:childTnLst>
                  <p:par>
                    <p:cTn id="23" fill="hold">
                      <p:stCondLst>
                        <p:cond delay="0"/>
                      </p:stCondLst>
                      <p:childTnLst>
                        <p:par>
                          <p:cTn id="24" fill="hold">
                            <p:stCondLst>
                              <p:cond delay="0"/>
                            </p:stCondLst>
                            <p:childTnLst>
                              <p:par>
                                <p:cTn id="25" presetID="2" presetClass="exit" presetSubtype="4" fill="hold" nodeType="withEffect">
                                  <p:stCondLst>
                                    <p:cond delay="0"/>
                                  </p:stCondLst>
                                  <p:childTnLst>
                                    <p:anim calcmode="lin" valueType="num">
                                      <p:cBhvr additive="base">
                                        <p:cTn id="26" dur="1000"/>
                                        <p:tgtEl>
                                          <p:spTgt spid="18"/>
                                        </p:tgtEl>
                                        <p:attrNameLst>
                                          <p:attrName>ppt_x</p:attrName>
                                        </p:attrNameLst>
                                      </p:cBhvr>
                                      <p:tavLst>
                                        <p:tav tm="0">
                                          <p:val>
                                            <p:strVal val="ppt_x"/>
                                          </p:val>
                                        </p:tav>
                                        <p:tav tm="100000">
                                          <p:val>
                                            <p:strVal val="ppt_x"/>
                                          </p:val>
                                        </p:tav>
                                      </p:tavLst>
                                    </p:anim>
                                    <p:anim calcmode="lin" valueType="num">
                                      <p:cBhvr additive="base">
                                        <p:cTn id="27" dur="1000"/>
                                        <p:tgtEl>
                                          <p:spTgt spid="18"/>
                                        </p:tgtEl>
                                        <p:attrNameLst>
                                          <p:attrName>ppt_y</p:attrName>
                                        </p:attrNameLst>
                                      </p:cBhvr>
                                      <p:tavLst>
                                        <p:tav tm="0">
                                          <p:val>
                                            <p:strVal val="ppt_y"/>
                                          </p:val>
                                        </p:tav>
                                        <p:tav tm="100000">
                                          <p:val>
                                            <p:strVal val="1+ppt_h/2"/>
                                          </p:val>
                                        </p:tav>
                                      </p:tavLst>
                                    </p:anim>
                                    <p:set>
                                      <p:cBhvr>
                                        <p:cTn id="28" dur="1" fill="hold">
                                          <p:stCondLst>
                                            <p:cond delay="999"/>
                                          </p:stCondLst>
                                        </p:cTn>
                                        <p:tgtEl>
                                          <p:spTgt spid="18"/>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hidden"/>
                                      </p:to>
                                    </p:set>
                                  </p:childTnLst>
                                </p:cTn>
                              </p:par>
                            </p:childTnLst>
                          </p:cTn>
                        </p:par>
                        <p:par>
                          <p:cTn id="31" fill="hold">
                            <p:stCondLst>
                              <p:cond delay="1000"/>
                            </p:stCondLst>
                            <p:childTnLst>
                              <p:par>
                                <p:cTn id="32" presetID="1" presetClass="mediacall" presetSubtype="0" fill="hold" nodeType="afterEffect">
                                  <p:stCondLst>
                                    <p:cond delay="0"/>
                                  </p:stCondLst>
                                  <p:childTnLst>
                                    <p:cmd type="call" cmd="playFrom(0.0)">
                                      <p:cBhvr>
                                        <p:cTn id="33" dur="4414" fill="hold"/>
                                        <p:tgtEl>
                                          <p:spTgt spid="31"/>
                                        </p:tgtEl>
                                      </p:cBhvr>
                                    </p:cmd>
                                  </p:childTnLst>
                                </p:cTn>
                              </p:par>
                              <p:par>
                                <p:cTn id="34" presetID="63" presetClass="path" presetSubtype="0" accel="50000" decel="50000" fill="hold" nodeType="withEffect">
                                  <p:stCondLst>
                                    <p:cond delay="0"/>
                                  </p:stCondLst>
                                  <p:childTnLst>
                                    <p:animMotion origin="layout" path="M -3.61111E-6 -2.22222E-6 L 0.32483 0.01204 " pathEditMode="relative" rAng="0" ptsTypes="AA">
                                      <p:cBhvr>
                                        <p:cTn id="35" dur="2000" fill="hold"/>
                                        <p:tgtEl>
                                          <p:spTgt spid="17"/>
                                        </p:tgtEl>
                                        <p:attrNameLst>
                                          <p:attrName>ppt_x</p:attrName>
                                          <p:attrName>ppt_y</p:attrName>
                                        </p:attrNameLst>
                                      </p:cBhvr>
                                      <p:rCtr x="16233" y="586"/>
                                    </p:animMotion>
                                  </p:childTnLst>
                                </p:cTn>
                              </p:par>
                            </p:childTnLst>
                          </p:cTn>
                        </p:par>
                        <p:par>
                          <p:cTn id="36" fill="hold">
                            <p:stCondLst>
                              <p:cond delay="5414"/>
                            </p:stCondLst>
                            <p:childTnLst>
                              <p:par>
                                <p:cTn id="37" presetID="44" presetClass="path" presetSubtype="0" accel="50000" decel="50000" fill="hold" nodeType="afterEffect">
                                  <p:stCondLst>
                                    <p:cond delay="0"/>
                                  </p:stCondLst>
                                  <p:childTnLst>
                                    <p:animMotion origin="layout" path="M 0.32483 0.01204 L 0.37605 -0.11975 C 0.38698 -0.14907 0.40296 -0.16481 0.4198 -0.16481 C 0.43889 -0.16481 0.45417 -0.14907 0.46511 -0.11975 L 0.5165 0.01204 " pathEditMode="relative" rAng="0" ptsTypes="FffFF">
                                      <p:cBhvr>
                                        <p:cTn id="38" dur="500" fill="hold"/>
                                        <p:tgtEl>
                                          <p:spTgt spid="17"/>
                                        </p:tgtEl>
                                        <p:attrNameLst>
                                          <p:attrName>ppt_x</p:attrName>
                                          <p:attrName>ppt_y</p:attrName>
                                        </p:attrNameLst>
                                      </p:cBhvr>
                                      <p:rCtr x="9583" y="-8858"/>
                                    </p:animMotion>
                                  </p:childTnLst>
                                </p:cTn>
                              </p:par>
                            </p:childTnLst>
                          </p:cTn>
                        </p:par>
                        <p:par>
                          <p:cTn id="39" fill="hold">
                            <p:stCondLst>
                              <p:cond delay="5914"/>
                            </p:stCondLst>
                            <p:childTnLst>
                              <p:par>
                                <p:cTn id="40" presetID="63" presetClass="path" presetSubtype="0" accel="50000" decel="50000" fill="hold" nodeType="afterEffect">
                                  <p:stCondLst>
                                    <p:cond delay="0"/>
                                  </p:stCondLst>
                                  <p:childTnLst>
                                    <p:animMotion origin="layout" path="M 0.50816 -2.22222E-6 L 0.75816 -2.22222E-6 " pathEditMode="relative" rAng="0" ptsTypes="AA">
                                      <p:cBhvr>
                                        <p:cTn id="41" dur="2000" fill="hold"/>
                                        <p:tgtEl>
                                          <p:spTgt spid="17"/>
                                        </p:tgtEl>
                                        <p:attrNameLst>
                                          <p:attrName>ppt_x</p:attrName>
                                          <p:attrName>ppt_y</p:attrName>
                                        </p:attrNameLst>
                                      </p:cBhvr>
                                      <p:rCtr x="12500" y="0"/>
                                    </p:animMotion>
                                  </p:childTnLst>
                                </p:cTn>
                              </p:par>
                            </p:childTnLst>
                          </p:cTn>
                        </p:par>
                      </p:childTnLst>
                    </p:cTn>
                  </p:par>
                </p:childTnLst>
              </p:cTn>
              <p:nextCondLst>
                <p:cond evt="onClick" delay="0">
                  <p:tgtEl>
                    <p:spTgt spid="18"/>
                  </p:tgtEl>
                </p:cond>
              </p:nextCondLst>
            </p:seq>
            <p:seq concurrent="1" nextAc="seek">
              <p:cTn id="42" restart="whenNotActive" fill="hold" evtFilter="cancelBubble" nodeType="interactiveSeq">
                <p:stCondLst>
                  <p:cond evt="onClick" delay="0">
                    <p:tgtEl>
                      <p:spTgt spid="24"/>
                    </p:tgtEl>
                  </p:cond>
                </p:stCondLst>
                <p:endSync evt="end" delay="0">
                  <p:rtn val="all"/>
                </p:endSync>
                <p:childTnLst>
                  <p:par>
                    <p:cTn id="43" fill="hold">
                      <p:stCondLst>
                        <p:cond delay="0"/>
                      </p:stCondLst>
                      <p:childTnLst>
                        <p:par>
                          <p:cTn id="44" fill="hold">
                            <p:stCondLst>
                              <p:cond delay="0"/>
                            </p:stCondLst>
                            <p:childTnLst>
                              <p:par>
                                <p:cTn id="45" presetID="2" presetClass="exit" presetSubtype="4" fill="hold" nodeType="withEffect">
                                  <p:stCondLst>
                                    <p:cond delay="0"/>
                                  </p:stCondLst>
                                  <p:childTnLst>
                                    <p:anim calcmode="lin" valueType="num">
                                      <p:cBhvr additive="base">
                                        <p:cTn id="46" dur="1000"/>
                                        <p:tgtEl>
                                          <p:spTgt spid="24"/>
                                        </p:tgtEl>
                                        <p:attrNameLst>
                                          <p:attrName>ppt_x</p:attrName>
                                        </p:attrNameLst>
                                      </p:cBhvr>
                                      <p:tavLst>
                                        <p:tav tm="0">
                                          <p:val>
                                            <p:strVal val="ppt_x"/>
                                          </p:val>
                                        </p:tav>
                                        <p:tav tm="100000">
                                          <p:val>
                                            <p:strVal val="ppt_x"/>
                                          </p:val>
                                        </p:tav>
                                      </p:tavLst>
                                    </p:anim>
                                    <p:anim calcmode="lin" valueType="num">
                                      <p:cBhvr additive="base">
                                        <p:cTn id="47" dur="1000"/>
                                        <p:tgtEl>
                                          <p:spTgt spid="24"/>
                                        </p:tgtEl>
                                        <p:attrNameLst>
                                          <p:attrName>ppt_y</p:attrName>
                                        </p:attrNameLst>
                                      </p:cBhvr>
                                      <p:tavLst>
                                        <p:tav tm="0">
                                          <p:val>
                                            <p:strVal val="ppt_y"/>
                                          </p:val>
                                        </p:tav>
                                        <p:tav tm="100000">
                                          <p:val>
                                            <p:strVal val="1+ppt_h/2"/>
                                          </p:val>
                                        </p:tav>
                                      </p:tavLst>
                                    </p:anim>
                                    <p:set>
                                      <p:cBhvr>
                                        <p:cTn id="48" dur="1" fill="hold">
                                          <p:stCondLst>
                                            <p:cond delay="999"/>
                                          </p:stCondLst>
                                        </p:cTn>
                                        <p:tgtEl>
                                          <p:spTgt spid="24"/>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hidden"/>
                                      </p:to>
                                    </p:set>
                                  </p:childTnLst>
                                </p:cTn>
                              </p:par>
                            </p:childTnLst>
                          </p:cTn>
                        </p:par>
                        <p:par>
                          <p:cTn id="51" fill="hold">
                            <p:stCondLst>
                              <p:cond delay="1000"/>
                            </p:stCondLst>
                            <p:childTnLst>
                              <p:par>
                                <p:cTn id="52" presetID="1" presetClass="mediacall" presetSubtype="0" fill="hold" nodeType="afterEffect">
                                  <p:stCondLst>
                                    <p:cond delay="0"/>
                                  </p:stCondLst>
                                  <p:childTnLst>
                                    <p:cmd type="call" cmd="playFrom(0.0)">
                                      <p:cBhvr>
                                        <p:cTn id="53" dur="4414" fill="hold"/>
                                        <p:tgtEl>
                                          <p:spTgt spid="30"/>
                                        </p:tgtEl>
                                      </p:cBhvr>
                                    </p:cmd>
                                  </p:childTnLst>
                                </p:cTn>
                              </p:par>
                              <p:par>
                                <p:cTn id="54" presetID="44" presetClass="path" presetSubtype="0" accel="50000" decel="50000" fill="hold" nodeType="withEffect">
                                  <p:stCondLst>
                                    <p:cond delay="0"/>
                                  </p:stCondLst>
                                  <p:childTnLst>
                                    <p:animMotion origin="layout" path="M 2.5E-6 3.33333E-6 L 0.07066 -0.14815 C 0.08559 -0.18148 0.10764 -0.19908 0.13073 -0.19908 C 0.15712 -0.19908 0.17812 -0.18148 0.19305 -0.14815 L 0.26406 3.33333E-6 " pathEditMode="relative" rAng="0" ptsTypes="FffFF">
                                      <p:cBhvr>
                                        <p:cTn id="55" dur="1000" fill="hold"/>
                                        <p:tgtEl>
                                          <p:spTgt spid="20"/>
                                        </p:tgtEl>
                                        <p:attrNameLst>
                                          <p:attrName>ppt_x</p:attrName>
                                          <p:attrName>ppt_y</p:attrName>
                                        </p:attrNameLst>
                                      </p:cBhvr>
                                      <p:rCtr x="13194" y="-9969"/>
                                    </p:animMotion>
                                  </p:childTnLst>
                                </p:cTn>
                              </p:par>
                            </p:childTnLst>
                          </p:cTn>
                        </p:par>
                        <p:par>
                          <p:cTn id="56" fill="hold">
                            <p:stCondLst>
                              <p:cond delay="5414"/>
                            </p:stCondLst>
                            <p:childTnLst>
                              <p:par>
                                <p:cTn id="57" presetID="63" presetClass="path" presetSubtype="0" accel="50000" decel="50000" fill="hold" nodeType="afterEffect">
                                  <p:stCondLst>
                                    <p:cond delay="0"/>
                                  </p:stCondLst>
                                  <p:childTnLst>
                                    <p:animMotion origin="layout" path="M 0.25573 2.71605E-6 L 0.50573 2.71605E-6 " pathEditMode="relative" rAng="0" ptsTypes="AA">
                                      <p:cBhvr>
                                        <p:cTn id="58" dur="2000" fill="hold"/>
                                        <p:tgtEl>
                                          <p:spTgt spid="20"/>
                                        </p:tgtEl>
                                        <p:attrNameLst>
                                          <p:attrName>ppt_x</p:attrName>
                                          <p:attrName>ppt_y</p:attrName>
                                        </p:attrNameLst>
                                      </p:cBhvr>
                                      <p:rCtr x="12500" y="0"/>
                                    </p:animMotion>
                                  </p:childTnLst>
                                </p:cTn>
                              </p:par>
                            </p:childTnLst>
                          </p:cTn>
                        </p:par>
                      </p:childTnLst>
                    </p:cTn>
                  </p:par>
                </p:childTnLst>
              </p:cTn>
              <p:nextCondLst>
                <p:cond evt="onClick" delay="0">
                  <p:tgtEl>
                    <p:spTgt spid="24"/>
                  </p:tgtEl>
                </p:cond>
              </p:nextCondLst>
            </p:seq>
            <p:audio>
              <p:cMediaNode vol="80000">
                <p:cTn id="59" fill="hold" display="0">
                  <p:stCondLst>
                    <p:cond delay="indefinite"/>
                  </p:stCondLst>
                  <p:endCondLst>
                    <p:cond evt="onStopAudio" delay="0">
                      <p:tgtEl>
                        <p:sldTgt/>
                      </p:tgtEl>
                    </p:cond>
                  </p:endCondLst>
                </p:cTn>
                <p:tgtEl>
                  <p:spTgt spid="8"/>
                </p:tgtEl>
              </p:cMediaNode>
            </p:audio>
            <p:audio>
              <p:cMediaNode vol="80000">
                <p:cTn id="60" fill="hold" display="0">
                  <p:stCondLst>
                    <p:cond delay="indefinite"/>
                  </p:stCondLst>
                  <p:endCondLst>
                    <p:cond evt="onStopAudio" delay="0">
                      <p:tgtEl>
                        <p:sldTgt/>
                      </p:tgtEl>
                    </p:cond>
                  </p:endCondLst>
                </p:cTn>
                <p:tgtEl>
                  <p:spTgt spid="30"/>
                </p:tgtEl>
              </p:cMediaNode>
            </p:audio>
            <p:audio>
              <p:cMediaNode vol="80000">
                <p:cTn id="61" fill="hold" display="0">
                  <p:stCondLst>
                    <p:cond delay="indefinite"/>
                  </p:stCondLst>
                  <p:endCondLst>
                    <p:cond evt="onStopAudio" delay="0">
                      <p:tgtEl>
                        <p:sldTgt/>
                      </p:tgtEl>
                    </p:cond>
                  </p:endCondLst>
                </p:cTn>
                <p:tgtEl>
                  <p:spTgt spid="31"/>
                </p:tgtEl>
              </p:cMediaNode>
            </p:audio>
            <p:audio>
              <p:cMediaNode vol="80000">
                <p:cTn id="62" fill="hold" display="0">
                  <p:stCondLst>
                    <p:cond delay="indefinite"/>
                  </p:stCondLst>
                  <p:endCondLst>
                    <p:cond evt="onStopAudio" delay="0">
                      <p:tgtEl>
                        <p:sldTgt/>
                      </p:tgtEl>
                    </p:cond>
                  </p:endCondLst>
                </p:cTn>
                <p:tgtEl>
                  <p:spTgt spid="32"/>
                </p:tgtEl>
              </p:cMediaNode>
            </p:audio>
            <p:audio>
              <p:cMediaNode vol="80000">
                <p:cTn id="63" fill="hold" display="0">
                  <p:stCondLst>
                    <p:cond delay="indefinite"/>
                  </p:stCondLst>
                  <p:endCondLst>
                    <p:cond evt="onStopAudio" delay="0">
                      <p:tgtEl>
                        <p:sldTgt/>
                      </p:tgtEl>
                    </p:cond>
                  </p:endCondLst>
                </p:cTn>
                <p:tgtEl>
                  <p:spTgt spid="33"/>
                </p:tgtEl>
              </p:cMediaNode>
            </p:audio>
            <p:audio>
              <p:cMediaNode vol="80000">
                <p:cTn id="64" fill="hold" display="0">
                  <p:stCondLst>
                    <p:cond delay="indefinite"/>
                  </p:stCondLst>
                  <p:endCondLst>
                    <p:cond evt="onStopAudio" delay="0">
                      <p:tgtEl>
                        <p:sldTgt/>
                      </p:tgtEl>
                    </p:cond>
                  </p:endCondLst>
                </p:cTn>
                <p:tgtEl>
                  <p:spTgt spid="34"/>
                </p:tgtEl>
              </p:cMediaNode>
            </p:audio>
            <p:seq concurrent="1" nextAc="seek">
              <p:cTn id="65" restart="whenNotActive" fill="hold" evtFilter="cancelBubble" nodeType="interactiveSeq">
                <p:stCondLst>
                  <p:cond evt="onClick" delay="0">
                    <p:tgtEl>
                      <p:spTgt spid="3"/>
                    </p:tgtEl>
                  </p:cond>
                </p:stCondLst>
                <p:endSync evt="end" delay="0">
                  <p:rtn val="all"/>
                </p:endSync>
                <p:childTnLst>
                  <p:par>
                    <p:cTn id="66" fill="hold">
                      <p:stCondLst>
                        <p:cond delay="0"/>
                      </p:stCondLst>
                      <p:childTnLst>
                        <p:par>
                          <p:cTn id="67" fill="hold">
                            <p:stCondLst>
                              <p:cond delay="0"/>
                            </p:stCondLst>
                            <p:childTnLst>
                              <p:par>
                                <p:cTn id="68" presetID="2" presetClass="exit" presetSubtype="4" fill="hold" nodeType="withEffect">
                                  <p:stCondLst>
                                    <p:cond delay="0"/>
                                  </p:stCondLst>
                                  <p:childTnLst>
                                    <p:anim calcmode="lin" valueType="num">
                                      <p:cBhvr additive="base">
                                        <p:cTn id="69" dur="500"/>
                                        <p:tgtEl>
                                          <p:spTgt spid="3"/>
                                        </p:tgtEl>
                                        <p:attrNameLst>
                                          <p:attrName>ppt_x</p:attrName>
                                        </p:attrNameLst>
                                      </p:cBhvr>
                                      <p:tavLst>
                                        <p:tav tm="0">
                                          <p:val>
                                            <p:strVal val="ppt_x"/>
                                          </p:val>
                                        </p:tav>
                                        <p:tav tm="100000">
                                          <p:val>
                                            <p:strVal val="ppt_x"/>
                                          </p:val>
                                        </p:tav>
                                      </p:tavLst>
                                    </p:anim>
                                    <p:anim calcmode="lin" valueType="num">
                                      <p:cBhvr additive="base">
                                        <p:cTn id="70" dur="500"/>
                                        <p:tgtEl>
                                          <p:spTgt spid="3"/>
                                        </p:tgtEl>
                                        <p:attrNameLst>
                                          <p:attrName>ppt_y</p:attrName>
                                        </p:attrNameLst>
                                      </p:cBhvr>
                                      <p:tavLst>
                                        <p:tav tm="0">
                                          <p:val>
                                            <p:strVal val="ppt_y"/>
                                          </p:val>
                                        </p:tav>
                                        <p:tav tm="100000">
                                          <p:val>
                                            <p:strVal val="1+ppt_h/2"/>
                                          </p:val>
                                        </p:tav>
                                      </p:tavLst>
                                    </p:anim>
                                    <p:set>
                                      <p:cBhvr>
                                        <p:cTn id="71" dur="1" fill="hold">
                                          <p:stCondLst>
                                            <p:cond delay="499"/>
                                          </p:stCondLst>
                                        </p:cTn>
                                        <p:tgtEl>
                                          <p:spTgt spid="3"/>
                                        </p:tgtEl>
                                        <p:attrNameLst>
                                          <p:attrName>style.visibility</p:attrName>
                                        </p:attrNameLst>
                                      </p:cBhvr>
                                      <p:to>
                                        <p:strVal val="hidden"/>
                                      </p:to>
                                    </p:set>
                                  </p:childTnLst>
                                </p:cTn>
                              </p:par>
                              <p:par>
                                <p:cTn id="72" presetID="1" presetClass="exit" presetSubtype="0" fill="hold" grpId="0" nodeType="withEffect">
                                  <p:stCondLst>
                                    <p:cond delay="0"/>
                                  </p:stCondLst>
                                  <p:childTnLst>
                                    <p:set>
                                      <p:cBhvr>
                                        <p:cTn id="73" dur="1" fill="hold">
                                          <p:stCondLst>
                                            <p:cond delay="0"/>
                                          </p:stCondLst>
                                        </p:cTn>
                                        <p:tgtEl>
                                          <p:spTgt spid="4"/>
                                        </p:tgtEl>
                                        <p:attrNameLst>
                                          <p:attrName>style.visibility</p:attrName>
                                        </p:attrNameLst>
                                      </p:cBhvr>
                                      <p:to>
                                        <p:strVal val="hidden"/>
                                      </p:to>
                                    </p:set>
                                  </p:childTnLst>
                                </p:cTn>
                              </p:par>
                            </p:childTnLst>
                          </p:cTn>
                        </p:par>
                        <p:par>
                          <p:cTn id="74" fill="hold">
                            <p:stCondLst>
                              <p:cond delay="500"/>
                            </p:stCondLst>
                            <p:childTnLst>
                              <p:par>
                                <p:cTn id="75" presetID="1" presetClass="mediacall" presetSubtype="0" fill="hold" nodeType="afterEffect">
                                  <p:stCondLst>
                                    <p:cond delay="0"/>
                                  </p:stCondLst>
                                  <p:childTnLst>
                                    <p:cmd type="call" cmd="playFrom(0.0)">
                                      <p:cBhvr>
                                        <p:cTn id="76" dur="4414" fill="hold"/>
                                        <p:tgtEl>
                                          <p:spTgt spid="5"/>
                                        </p:tgtEl>
                                      </p:cBhvr>
                                    </p:cmd>
                                  </p:childTnLst>
                                </p:cTn>
                              </p:par>
                              <p:par>
                                <p:cTn id="77" presetID="63" presetClass="path" presetSubtype="0" accel="50000" decel="50000" fill="hold" nodeType="withEffect">
                                  <p:stCondLst>
                                    <p:cond delay="0"/>
                                  </p:stCondLst>
                                  <p:childTnLst>
                                    <p:animMotion origin="layout" path="M 0.00833 -0.00278 L 0.39414 -0.00579 " pathEditMode="relative" rAng="0" ptsTypes="AA">
                                      <p:cBhvr>
                                        <p:cTn id="78" dur="2000" fill="hold"/>
                                        <p:tgtEl>
                                          <p:spTgt spid="2"/>
                                        </p:tgtEl>
                                        <p:attrNameLst>
                                          <p:attrName>ppt_x</p:attrName>
                                          <p:attrName>ppt_y</p:attrName>
                                        </p:attrNameLst>
                                      </p:cBhvr>
                                      <p:rCtr x="19284" y="-162"/>
                                    </p:animMotion>
                                  </p:childTnLst>
                                </p:cTn>
                              </p:par>
                            </p:childTnLst>
                          </p:cTn>
                        </p:par>
                        <p:par>
                          <p:cTn id="79" fill="hold">
                            <p:stCondLst>
                              <p:cond delay="4914"/>
                            </p:stCondLst>
                            <p:childTnLst>
                              <p:par>
                                <p:cTn id="80" presetID="44" presetClass="path" presetSubtype="0" accel="50000" decel="50000" fill="hold" nodeType="afterEffect">
                                  <p:stCondLst>
                                    <p:cond delay="0"/>
                                  </p:stCondLst>
                                  <p:childTnLst>
                                    <p:animMotion origin="layout" path="M 0.3858 -0.00301 L 0.45716 -0.14884 C 0.47226 -0.18125 0.49466 -0.19884 0.51783 -0.19884 C 0.54466 -0.19884 0.56575 -0.18125 0.58086 -0.14884 L 0.65247 -0.00301 " pathEditMode="relative" rAng="0" ptsTypes="AAAAA">
                                      <p:cBhvr>
                                        <p:cTn id="81" dur="500" fill="hold"/>
                                        <p:tgtEl>
                                          <p:spTgt spid="2"/>
                                        </p:tgtEl>
                                        <p:attrNameLst>
                                          <p:attrName>ppt_x</p:attrName>
                                          <p:attrName>ppt_y</p:attrName>
                                        </p:attrNameLst>
                                      </p:cBhvr>
                                      <p:rCtr x="13333" y="-9792"/>
                                    </p:animMotion>
                                  </p:childTnLst>
                                </p:cTn>
                              </p:par>
                            </p:childTnLst>
                          </p:cTn>
                        </p:par>
                        <p:par>
                          <p:cTn id="82" fill="hold">
                            <p:stCondLst>
                              <p:cond delay="5414"/>
                            </p:stCondLst>
                            <p:childTnLst>
                              <p:par>
                                <p:cTn id="83" presetID="63" presetClass="path" presetSubtype="0" accel="50000" decel="50000" fill="hold" nodeType="afterEffect">
                                  <p:stCondLst>
                                    <p:cond delay="0"/>
                                  </p:stCondLst>
                                  <p:childTnLst>
                                    <p:animMotion origin="layout" path="M 0.64414 0 L 0.89414 0 " pathEditMode="relative" rAng="0" ptsTypes="AA">
                                      <p:cBhvr>
                                        <p:cTn id="84" dur="2000" fill="hold"/>
                                        <p:tgtEl>
                                          <p:spTgt spid="2"/>
                                        </p:tgtEl>
                                        <p:attrNameLst>
                                          <p:attrName>ppt_x</p:attrName>
                                          <p:attrName>ppt_y</p:attrName>
                                        </p:attrNameLst>
                                      </p:cBhvr>
                                      <p:rCtr x="12500" y="0"/>
                                    </p:animMotion>
                                  </p:childTnLst>
                                </p:cTn>
                              </p:par>
                            </p:childTnLst>
                          </p:cTn>
                        </p:par>
                      </p:childTnLst>
                    </p:cTn>
                  </p:par>
                </p:childTnLst>
              </p:cTn>
              <p:nextCondLst>
                <p:cond evt="onClick" delay="0">
                  <p:tgtEl>
                    <p:spTgt spid="3"/>
                  </p:tgtEl>
                </p:cond>
              </p:nextCondLst>
            </p:seq>
            <p:audio>
              <p:cMediaNode vol="80000">
                <p:cTn id="85" fill="hold" display="0">
                  <p:stCondLst>
                    <p:cond delay="indefinite"/>
                  </p:stCondLst>
                  <p:endCondLst>
                    <p:cond evt="onStopAudio" delay="0">
                      <p:tgtEl>
                        <p:sldTgt/>
                      </p:tgtEl>
                    </p:cond>
                  </p:endCondLst>
                </p:cTn>
                <p:tgtEl>
                  <p:spTgt spid="5"/>
                </p:tgtEl>
              </p:cMediaNode>
            </p:audio>
          </p:childTnLst>
        </p:cTn>
      </p:par>
    </p:tnLst>
    <p:bldLst>
      <p:bldP spid="21" grpId="0" animBg="1"/>
      <p:bldP spid="27" grpId="0" animBg="1"/>
      <p:bldP spid="29"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C:\Users\ADMIN\Desktop\Dan cho chay tron\PoolnoFo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4112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0355" y1="92364" x2="30139" y2="77818"/>
                        <a14:foregroundMark x1="97372" y1="54545" x2="91654" y2="69091"/>
                      </a14:backgroundRemoval>
                    </a14:imgEffect>
                  </a14:imgLayer>
                </a14:imgProps>
              </a:ext>
              <a:ext uri="{28A0092B-C50C-407E-A947-70E740481C1C}">
                <a14:useLocalDpi xmlns:a14="http://schemas.microsoft.com/office/drawing/2010/main" val="0"/>
              </a:ext>
            </a:extLst>
          </a:blip>
          <a:srcRect/>
          <a:stretch>
            <a:fillRect/>
          </a:stretch>
        </p:blipFill>
        <p:spPr bwMode="auto">
          <a:xfrm>
            <a:off x="9994664" y="5969001"/>
            <a:ext cx="1892536" cy="8044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Hình ảnh có liên quan">
            <a:extLst>
              <a:ext uri="{FF2B5EF4-FFF2-40B4-BE49-F238E27FC236}">
                <a16:creationId xmlns:a16="http://schemas.microsoft.com/office/drawing/2014/main" id="{2CAEFF88-AC25-AE90-A73F-41BDD999AFE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711202" y="369083"/>
            <a:ext cx="8403770" cy="32594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12BEBF7-3C04-3EC3-0B74-26CC9B5CAF84}"/>
              </a:ext>
            </a:extLst>
          </p:cNvPr>
          <p:cNvSpPr txBox="1"/>
          <p:nvPr/>
        </p:nvSpPr>
        <p:spPr>
          <a:xfrm>
            <a:off x="1524001" y="1126069"/>
            <a:ext cx="6836228" cy="1683602"/>
          </a:xfrm>
          <a:prstGeom prst="rect">
            <a:avLst/>
          </a:prstGeom>
          <a:noFill/>
        </p:spPr>
        <p:txBody>
          <a:bodyPr wrap="square" rtlCol="0">
            <a:spAutoFit/>
          </a:bodyPr>
          <a:lstStyle/>
          <a:p>
            <a:pPr marL="0" marR="0" lvl="0" indent="0" algn="ctr" defTabSz="1219170" rtl="0" eaLnBrk="1" fontAlgn="auto" latinLnBrk="0" hangingPunct="1">
              <a:lnSpc>
                <a:spcPct val="125000"/>
              </a:lnSpc>
              <a:spcBef>
                <a:spcPts val="0"/>
              </a:spcBef>
              <a:spcAft>
                <a:spcPts val="0"/>
              </a:spcAft>
              <a:buClrTx/>
              <a:buSzTx/>
              <a:buFont typeface="Arial"/>
              <a:buNone/>
              <a:tabLst/>
              <a:defRPr/>
            </a:pPr>
            <a:r>
              <a:rPr kumimoji="0" lang="en-US" sz="4400" b="1" i="0" u="none" strike="noStrike" kern="1200" cap="none" spc="0" normalizeH="0" baseline="0" noProof="0" dirty="0">
                <a:ln>
                  <a:noFill/>
                </a:ln>
                <a:solidFill>
                  <a:prstClr val="white"/>
                </a:solidFill>
                <a:effectLst/>
                <a:uLnTx/>
                <a:uFillTx/>
                <a:latin typeface="UTM Avo" panose="02040603050506020204" pitchFamily="18" charset="0"/>
                <a:ea typeface="+mn-ea"/>
                <a:sym typeface="Arial"/>
              </a:rPr>
              <a:t>CÂU 1 </a:t>
            </a:r>
          </a:p>
          <a:p>
            <a:pPr lvl="0" algn="ctr" defTabSz="1219170">
              <a:lnSpc>
                <a:spcPct val="125000"/>
              </a:lnSpc>
              <a:buClrTx/>
            </a:pPr>
            <a:r>
              <a:rPr lang="en-US" sz="4400" kern="1200" dirty="0" err="1">
                <a:solidFill>
                  <a:prstClr val="white"/>
                </a:solidFill>
                <a:latin typeface="UTM Avo" panose="02040603050506020204" pitchFamily="18" charset="0"/>
                <a:ea typeface="+mn-ea"/>
              </a:rPr>
              <a:t>Tính</a:t>
            </a:r>
            <a:r>
              <a:rPr lang="en-US" sz="4400" kern="1200" dirty="0">
                <a:solidFill>
                  <a:prstClr val="white"/>
                </a:solidFill>
                <a:latin typeface="UTM Avo" panose="02040603050506020204" pitchFamily="18" charset="0"/>
                <a:ea typeface="+mn-ea"/>
              </a:rPr>
              <a:t> </a:t>
            </a:r>
            <a:r>
              <a:rPr lang="en-US" sz="4400" kern="1200" dirty="0" err="1">
                <a:solidFill>
                  <a:prstClr val="white"/>
                </a:solidFill>
                <a:latin typeface="UTM Avo" panose="02040603050506020204" pitchFamily="18" charset="0"/>
                <a:ea typeface="+mn-ea"/>
              </a:rPr>
              <a:t>nhẩm</a:t>
            </a:r>
            <a:r>
              <a:rPr lang="en-US" sz="4400" kern="1200" dirty="0">
                <a:solidFill>
                  <a:prstClr val="white"/>
                </a:solidFill>
                <a:latin typeface="UTM Avo" panose="02040603050506020204" pitchFamily="18" charset="0"/>
                <a:ea typeface="+mn-ea"/>
              </a:rPr>
              <a:t> 32 + 8 = ?</a:t>
            </a:r>
            <a:endParaRPr kumimoji="0" lang="en-US" sz="4400" b="0" i="0" u="none" strike="noStrike" kern="1200" cap="none" spc="0" normalizeH="0" baseline="0" noProof="0" dirty="0">
              <a:ln>
                <a:noFill/>
              </a:ln>
              <a:solidFill>
                <a:prstClr val="white"/>
              </a:solidFill>
              <a:effectLst/>
              <a:uLnTx/>
              <a:uFillTx/>
              <a:latin typeface="UTM Avo" panose="02040603050506020204" pitchFamily="18" charset="0"/>
              <a:ea typeface="+mn-ea"/>
              <a:sym typeface="Arial"/>
            </a:endParaRPr>
          </a:p>
        </p:txBody>
      </p:sp>
      <p:pic>
        <p:nvPicPr>
          <p:cNvPr id="10" name="Picture 9">
            <a:extLst>
              <a:ext uri="{FF2B5EF4-FFF2-40B4-BE49-F238E27FC236}">
                <a16:creationId xmlns:a16="http://schemas.microsoft.com/office/drawing/2014/main" id="{C6053AFC-6971-D1DF-F4FE-9CDC8BF54F79}"/>
              </a:ext>
            </a:extLst>
          </p:cNvPr>
          <p:cNvPicPr>
            <a:picLocks noChangeAspect="1"/>
          </p:cNvPicPr>
          <p:nvPr/>
        </p:nvPicPr>
        <p:blipFill rotWithShape="1">
          <a:blip r:embed="rId9">
            <a:extLst>
              <a:ext uri="{28A0092B-C50C-407E-A947-70E740481C1C}">
                <a14:useLocalDpi xmlns:a14="http://schemas.microsoft.com/office/drawing/2010/main" val="0"/>
              </a:ext>
            </a:extLst>
          </a:blip>
          <a:srcRect t="26889" b="33111"/>
          <a:stretch/>
        </p:blipFill>
        <p:spPr>
          <a:xfrm>
            <a:off x="914400" y="3961357"/>
            <a:ext cx="7953829" cy="1321843"/>
          </a:xfrm>
          <a:prstGeom prst="rect">
            <a:avLst/>
          </a:prstGeom>
        </p:spPr>
      </p:pic>
      <p:sp>
        <p:nvSpPr>
          <p:cNvPr id="5" name="TextBox 4">
            <a:extLst>
              <a:ext uri="{FF2B5EF4-FFF2-40B4-BE49-F238E27FC236}">
                <a16:creationId xmlns:a16="http://schemas.microsoft.com/office/drawing/2014/main" id="{57C0B636-ED6A-04F9-20F2-BD9A52ACAC0F}"/>
              </a:ext>
            </a:extLst>
          </p:cNvPr>
          <p:cNvSpPr txBox="1"/>
          <p:nvPr/>
        </p:nvSpPr>
        <p:spPr>
          <a:xfrm>
            <a:off x="2525486" y="4096723"/>
            <a:ext cx="4963885" cy="1015663"/>
          </a:xfrm>
          <a:prstGeom prst="rect">
            <a:avLst/>
          </a:prstGeom>
          <a:noFill/>
        </p:spPr>
        <p:txBody>
          <a:bodyPr wrap="square" rtlCol="0">
            <a:spAutoFit/>
          </a:bodyPr>
          <a:lstStyle/>
          <a:p>
            <a:pPr lvl="0" algn="ctr" defTabSz="1219170">
              <a:buClrTx/>
            </a:pPr>
            <a:r>
              <a:rPr lang="en-US" sz="6000" b="1" kern="1200" dirty="0">
                <a:solidFill>
                  <a:prstClr val="white"/>
                </a:solidFill>
                <a:latin typeface="UTM Avo" panose="02040603050506020204" pitchFamily="18" charset="0"/>
                <a:ea typeface="+mn-ea"/>
              </a:rPr>
              <a:t>32 </a:t>
            </a:r>
            <a:r>
              <a:rPr lang="en-US" sz="6000" kern="1200" dirty="0">
                <a:solidFill>
                  <a:prstClr val="white"/>
                </a:solidFill>
                <a:latin typeface="UTM Avo" panose="02040603050506020204" pitchFamily="18" charset="0"/>
                <a:ea typeface="+mn-ea"/>
              </a:rPr>
              <a:t>+</a:t>
            </a:r>
            <a:r>
              <a:rPr lang="en-US" sz="6000" b="1" kern="1200" dirty="0">
                <a:solidFill>
                  <a:prstClr val="white"/>
                </a:solidFill>
                <a:latin typeface="UTM Avo" panose="02040603050506020204" pitchFamily="18" charset="0"/>
                <a:ea typeface="+mn-ea"/>
              </a:rPr>
              <a:t> 8 </a:t>
            </a:r>
            <a:r>
              <a:rPr lang="en-US" sz="6000" kern="1200" dirty="0">
                <a:solidFill>
                  <a:prstClr val="white"/>
                </a:solidFill>
                <a:latin typeface="UTM Avo" panose="02040603050506020204" pitchFamily="18" charset="0"/>
                <a:ea typeface="+mn-ea"/>
              </a:rPr>
              <a:t>=</a:t>
            </a:r>
            <a:r>
              <a:rPr lang="en-US" sz="6000" b="1" kern="1200" dirty="0">
                <a:solidFill>
                  <a:prstClr val="white"/>
                </a:solidFill>
                <a:latin typeface="UTM Avo" panose="02040603050506020204" pitchFamily="18" charset="0"/>
                <a:ea typeface="+mn-ea"/>
              </a:rPr>
              <a:t> 40</a:t>
            </a:r>
            <a:endParaRPr kumimoji="0" lang="en-US" sz="6000" b="0" i="0" u="none" strike="noStrike" kern="1200" cap="none" spc="0" normalizeH="0" baseline="0" noProof="0" dirty="0">
              <a:ln>
                <a:noFill/>
              </a:ln>
              <a:solidFill>
                <a:prstClr val="white"/>
              </a:solidFill>
              <a:effectLst/>
              <a:uLnTx/>
              <a:uFillTx/>
              <a:latin typeface="UTM Avo" panose="02040603050506020204" pitchFamily="18" charset="0"/>
              <a:ea typeface="+mn-ea"/>
              <a:sym typeface="Arial"/>
            </a:endParaRPr>
          </a:p>
        </p:txBody>
      </p:sp>
      <p:pic>
        <p:nvPicPr>
          <p:cNvPr id="4" name="Picture 3">
            <a:extLst>
              <a:ext uri="{FF2B5EF4-FFF2-40B4-BE49-F238E27FC236}">
                <a16:creationId xmlns:a16="http://schemas.microsoft.com/office/drawing/2014/main" id="{2C8036DD-6B4C-924B-632E-3C6EE7288ED9}"/>
              </a:ext>
            </a:extLst>
          </p:cNvPr>
          <p:cNvPicPr>
            <a:picLocks noChangeAspect="1"/>
          </p:cNvPicPr>
          <p:nvPr/>
        </p:nvPicPr>
        <p:blipFill>
          <a:blip r:embed="rId10"/>
          <a:stretch>
            <a:fillRect/>
          </a:stretch>
        </p:blipFill>
        <p:spPr>
          <a:xfrm>
            <a:off x="-11721" y="0"/>
            <a:ext cx="714902" cy="797169"/>
          </a:xfrm>
          <a:prstGeom prst="rect">
            <a:avLst/>
          </a:prstGeom>
          <a:solidFill>
            <a:schemeClr val="bg1"/>
          </a:solidFill>
        </p:spPr>
      </p:pic>
    </p:spTree>
    <p:extLst>
      <p:ext uri="{BB962C8B-B14F-4D97-AF65-F5344CB8AC3E}">
        <p14:creationId xmlns:p14="http://schemas.microsoft.com/office/powerpoint/2010/main" val="3636648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C:\Users\ADMIN\Desktop\Dan cho chay tron\PoolnoFo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4112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ADMIN\Desktop\Tai nguyen thiet ke tro choi\Bảng gỗ\1a.png">
            <a:hlinkClick r:id="rId4" action="ppaction://hlinksldjump"/>
            <a:extLst>
              <a:ext uri="{FF2B5EF4-FFF2-40B4-BE49-F238E27FC236}">
                <a16:creationId xmlns:a16="http://schemas.microsoft.com/office/drawing/2014/main" id="{204EAB6B-630D-09F4-3C23-715296A0E89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0355" y1="92364" x2="30139" y2="77818"/>
                        <a14:foregroundMark x1="97372" y1="54545" x2="91654" y2="69091"/>
                      </a14:backgroundRemoval>
                    </a14:imgEffect>
                  </a14:imgLayer>
                </a14:imgProps>
              </a:ext>
              <a:ext uri="{28A0092B-C50C-407E-A947-70E740481C1C}">
                <a14:useLocalDpi xmlns:a14="http://schemas.microsoft.com/office/drawing/2010/main" val="0"/>
              </a:ext>
            </a:extLst>
          </a:blip>
          <a:srcRect/>
          <a:stretch>
            <a:fillRect/>
          </a:stretch>
        </p:blipFill>
        <p:spPr bwMode="auto">
          <a:xfrm>
            <a:off x="9994664" y="5969001"/>
            <a:ext cx="1892536" cy="8044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ình ảnh có liên quan">
            <a:extLst>
              <a:ext uri="{FF2B5EF4-FFF2-40B4-BE49-F238E27FC236}">
                <a16:creationId xmlns:a16="http://schemas.microsoft.com/office/drawing/2014/main" id="{A4EFC9B6-0DA1-4524-AA4A-BC097E16BEE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711202" y="369083"/>
            <a:ext cx="8403770" cy="325948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8BD8EEA-C522-4966-8CF5-C7743B0D0A94}"/>
              </a:ext>
            </a:extLst>
          </p:cNvPr>
          <p:cNvSpPr txBox="1"/>
          <p:nvPr/>
        </p:nvSpPr>
        <p:spPr>
          <a:xfrm>
            <a:off x="1524001" y="1126069"/>
            <a:ext cx="6836228" cy="1683602"/>
          </a:xfrm>
          <a:prstGeom prst="rect">
            <a:avLst/>
          </a:prstGeom>
          <a:noFill/>
        </p:spPr>
        <p:txBody>
          <a:bodyPr wrap="square" rtlCol="0">
            <a:spAutoFit/>
          </a:bodyPr>
          <a:lstStyle/>
          <a:p>
            <a:pPr marL="0" marR="0" lvl="0" indent="0" algn="ctr" defTabSz="1219170" rtl="0" eaLnBrk="1" fontAlgn="auto" latinLnBrk="0" hangingPunct="1">
              <a:lnSpc>
                <a:spcPct val="125000"/>
              </a:lnSpc>
              <a:spcBef>
                <a:spcPts val="0"/>
              </a:spcBef>
              <a:spcAft>
                <a:spcPts val="0"/>
              </a:spcAft>
              <a:buClrTx/>
              <a:buSzTx/>
              <a:buFont typeface="Arial"/>
              <a:buNone/>
              <a:tabLst/>
              <a:defRPr/>
            </a:pPr>
            <a:r>
              <a:rPr kumimoji="0" lang="en-US" sz="4400" b="1" i="0" u="none" strike="noStrike" kern="1200" cap="none" spc="0" normalizeH="0" baseline="0" noProof="0" dirty="0">
                <a:ln>
                  <a:noFill/>
                </a:ln>
                <a:solidFill>
                  <a:prstClr val="white"/>
                </a:solidFill>
                <a:effectLst/>
                <a:uLnTx/>
                <a:uFillTx/>
                <a:latin typeface="UTM Avo" panose="02040603050506020204" pitchFamily="18" charset="0"/>
                <a:ea typeface="+mn-ea"/>
                <a:sym typeface="Arial"/>
              </a:rPr>
              <a:t>CÂU </a:t>
            </a:r>
            <a:r>
              <a:rPr kumimoji="0" lang="vi-VN" sz="4400" b="1" i="0" u="none" strike="noStrike" kern="1200" cap="none" spc="0" normalizeH="0" baseline="0" noProof="0" dirty="0">
                <a:ln>
                  <a:noFill/>
                </a:ln>
                <a:solidFill>
                  <a:prstClr val="white"/>
                </a:solidFill>
                <a:effectLst/>
                <a:uLnTx/>
                <a:uFillTx/>
                <a:latin typeface="UTM Avo" panose="02040603050506020204" pitchFamily="18" charset="0"/>
                <a:ea typeface="+mn-ea"/>
                <a:sym typeface="Arial"/>
              </a:rPr>
              <a:t>2</a:t>
            </a:r>
            <a:r>
              <a:rPr kumimoji="0" lang="en-US" sz="4400" b="1" i="0" u="none" strike="noStrike" kern="1200" cap="none" spc="0" normalizeH="0" baseline="0" noProof="0" dirty="0">
                <a:ln>
                  <a:noFill/>
                </a:ln>
                <a:solidFill>
                  <a:prstClr val="white"/>
                </a:solidFill>
                <a:effectLst/>
                <a:uLnTx/>
                <a:uFillTx/>
                <a:latin typeface="UTM Avo" panose="02040603050506020204" pitchFamily="18" charset="0"/>
                <a:ea typeface="+mn-ea"/>
                <a:sym typeface="Arial"/>
              </a:rPr>
              <a:t> </a:t>
            </a:r>
          </a:p>
          <a:p>
            <a:pPr lvl="0" algn="ctr" defTabSz="1219170">
              <a:lnSpc>
                <a:spcPct val="125000"/>
              </a:lnSpc>
              <a:buClrTx/>
            </a:pPr>
            <a:r>
              <a:rPr lang="en-US" sz="4400" kern="1200" dirty="0" err="1">
                <a:solidFill>
                  <a:prstClr val="white"/>
                </a:solidFill>
                <a:latin typeface="UTM Avo" panose="02040603050506020204" pitchFamily="18" charset="0"/>
                <a:ea typeface="+mn-ea"/>
              </a:rPr>
              <a:t>Tính</a:t>
            </a:r>
            <a:r>
              <a:rPr lang="en-US" sz="4400" kern="1200" dirty="0">
                <a:solidFill>
                  <a:prstClr val="white"/>
                </a:solidFill>
                <a:latin typeface="UTM Avo" panose="02040603050506020204" pitchFamily="18" charset="0"/>
                <a:ea typeface="+mn-ea"/>
              </a:rPr>
              <a:t> </a:t>
            </a:r>
            <a:r>
              <a:rPr lang="en-US" sz="4400" kern="1200" dirty="0" err="1">
                <a:solidFill>
                  <a:prstClr val="white"/>
                </a:solidFill>
                <a:latin typeface="UTM Avo" panose="02040603050506020204" pitchFamily="18" charset="0"/>
                <a:ea typeface="+mn-ea"/>
              </a:rPr>
              <a:t>nhẩm</a:t>
            </a:r>
            <a:r>
              <a:rPr lang="en-US" sz="4400" kern="1200" dirty="0">
                <a:solidFill>
                  <a:prstClr val="white"/>
                </a:solidFill>
                <a:latin typeface="UTM Avo" panose="02040603050506020204" pitchFamily="18" charset="0"/>
                <a:ea typeface="+mn-ea"/>
              </a:rPr>
              <a:t> 61</a:t>
            </a:r>
            <a:r>
              <a:rPr lang="vi-VN" sz="4400" kern="1200" dirty="0">
                <a:solidFill>
                  <a:prstClr val="white"/>
                </a:solidFill>
                <a:latin typeface="UTM Avo" panose="02040603050506020204" pitchFamily="18" charset="0"/>
                <a:ea typeface="+mn-ea"/>
              </a:rPr>
              <a:t> </a:t>
            </a:r>
            <a:r>
              <a:rPr lang="en-US" sz="4400" kern="1200" dirty="0">
                <a:solidFill>
                  <a:prstClr val="white"/>
                </a:solidFill>
                <a:latin typeface="UTM Avo" panose="02040603050506020204" pitchFamily="18" charset="0"/>
                <a:ea typeface="+mn-ea"/>
              </a:rPr>
              <a:t>+ 9 = ?</a:t>
            </a:r>
            <a:endParaRPr kumimoji="0" lang="en-US" sz="4400" b="0" i="0" u="none" strike="noStrike" kern="1200" cap="none" spc="0" normalizeH="0" baseline="0" noProof="0" dirty="0">
              <a:ln>
                <a:noFill/>
              </a:ln>
              <a:solidFill>
                <a:prstClr val="white"/>
              </a:solidFill>
              <a:effectLst/>
              <a:uLnTx/>
              <a:uFillTx/>
              <a:latin typeface="UTM Avo" panose="02040603050506020204" pitchFamily="18" charset="0"/>
              <a:ea typeface="+mn-ea"/>
              <a:sym typeface="Arial"/>
            </a:endParaRPr>
          </a:p>
        </p:txBody>
      </p:sp>
      <p:pic>
        <p:nvPicPr>
          <p:cNvPr id="12" name="Picture 11">
            <a:extLst>
              <a:ext uri="{FF2B5EF4-FFF2-40B4-BE49-F238E27FC236}">
                <a16:creationId xmlns:a16="http://schemas.microsoft.com/office/drawing/2014/main" id="{06F5163B-6D11-4558-854D-AAC33AC5692F}"/>
              </a:ext>
            </a:extLst>
          </p:cNvPr>
          <p:cNvPicPr>
            <a:picLocks noChangeAspect="1"/>
          </p:cNvPicPr>
          <p:nvPr/>
        </p:nvPicPr>
        <p:blipFill rotWithShape="1">
          <a:blip r:embed="rId9">
            <a:extLst>
              <a:ext uri="{28A0092B-C50C-407E-A947-70E740481C1C}">
                <a14:useLocalDpi xmlns:a14="http://schemas.microsoft.com/office/drawing/2010/main" val="0"/>
              </a:ext>
            </a:extLst>
          </a:blip>
          <a:srcRect t="26889" b="33111"/>
          <a:stretch/>
        </p:blipFill>
        <p:spPr>
          <a:xfrm>
            <a:off x="914400" y="3961357"/>
            <a:ext cx="7953829" cy="1321843"/>
          </a:xfrm>
          <a:prstGeom prst="rect">
            <a:avLst/>
          </a:prstGeom>
        </p:spPr>
      </p:pic>
      <p:sp>
        <p:nvSpPr>
          <p:cNvPr id="13" name="TextBox 12">
            <a:extLst>
              <a:ext uri="{FF2B5EF4-FFF2-40B4-BE49-F238E27FC236}">
                <a16:creationId xmlns:a16="http://schemas.microsoft.com/office/drawing/2014/main" id="{89AC7CC4-0FF5-40BA-86C2-7C4F76F2451E}"/>
              </a:ext>
            </a:extLst>
          </p:cNvPr>
          <p:cNvSpPr txBox="1"/>
          <p:nvPr/>
        </p:nvSpPr>
        <p:spPr>
          <a:xfrm>
            <a:off x="2641600" y="4111237"/>
            <a:ext cx="4688115" cy="1015663"/>
          </a:xfrm>
          <a:prstGeom prst="rect">
            <a:avLst/>
          </a:prstGeom>
          <a:noFill/>
        </p:spPr>
        <p:txBody>
          <a:bodyPr wrap="square" rtlCol="0">
            <a:spAutoFit/>
          </a:bodyPr>
          <a:lstStyle/>
          <a:p>
            <a:pPr lvl="0" algn="ctr" defTabSz="1219170">
              <a:buClrTx/>
            </a:pPr>
            <a:r>
              <a:rPr lang="en-US" sz="6000" b="1" kern="1200" dirty="0">
                <a:solidFill>
                  <a:prstClr val="white"/>
                </a:solidFill>
                <a:latin typeface="UTM Avo" panose="02040603050506020204" pitchFamily="18" charset="0"/>
                <a:ea typeface="+mn-ea"/>
              </a:rPr>
              <a:t>61 </a:t>
            </a:r>
            <a:r>
              <a:rPr lang="en-US" sz="6000" kern="1200" dirty="0">
                <a:solidFill>
                  <a:prstClr val="white"/>
                </a:solidFill>
                <a:latin typeface="UTM Avo" panose="02040603050506020204" pitchFamily="18" charset="0"/>
                <a:ea typeface="+mn-ea"/>
              </a:rPr>
              <a:t>+</a:t>
            </a:r>
            <a:r>
              <a:rPr lang="en-US" sz="6000" b="1" kern="1200" dirty="0">
                <a:solidFill>
                  <a:prstClr val="white"/>
                </a:solidFill>
                <a:latin typeface="UTM Avo" panose="02040603050506020204" pitchFamily="18" charset="0"/>
                <a:ea typeface="+mn-ea"/>
              </a:rPr>
              <a:t> 9 </a:t>
            </a:r>
            <a:r>
              <a:rPr lang="en-US" sz="6000" kern="1200" dirty="0">
                <a:solidFill>
                  <a:prstClr val="white"/>
                </a:solidFill>
                <a:latin typeface="UTM Avo" panose="02040603050506020204" pitchFamily="18" charset="0"/>
                <a:ea typeface="+mn-ea"/>
              </a:rPr>
              <a:t>=</a:t>
            </a:r>
            <a:r>
              <a:rPr lang="en-US" sz="6000" b="1" kern="1200" dirty="0">
                <a:solidFill>
                  <a:prstClr val="white"/>
                </a:solidFill>
                <a:latin typeface="UTM Avo" panose="02040603050506020204" pitchFamily="18" charset="0"/>
                <a:ea typeface="+mn-ea"/>
              </a:rPr>
              <a:t> 70</a:t>
            </a:r>
            <a:endParaRPr kumimoji="0" lang="en-US" sz="6000" b="0" i="0" u="none" strike="noStrike" kern="1200" cap="none" spc="0" normalizeH="0" baseline="0" noProof="0" dirty="0">
              <a:ln>
                <a:noFill/>
              </a:ln>
              <a:solidFill>
                <a:prstClr val="white"/>
              </a:solidFill>
              <a:effectLst/>
              <a:uLnTx/>
              <a:uFillTx/>
              <a:latin typeface="UTM Avo" panose="02040603050506020204" pitchFamily="18" charset="0"/>
              <a:ea typeface="+mn-ea"/>
              <a:sym typeface="Arial"/>
            </a:endParaRPr>
          </a:p>
        </p:txBody>
      </p:sp>
      <p:pic>
        <p:nvPicPr>
          <p:cNvPr id="2" name="Picture 1">
            <a:extLst>
              <a:ext uri="{FF2B5EF4-FFF2-40B4-BE49-F238E27FC236}">
                <a16:creationId xmlns:a16="http://schemas.microsoft.com/office/drawing/2014/main" id="{DDC06CBE-0460-C643-E956-0B3E8F348754}"/>
              </a:ext>
            </a:extLst>
          </p:cNvPr>
          <p:cNvPicPr>
            <a:picLocks noChangeAspect="1"/>
          </p:cNvPicPr>
          <p:nvPr/>
        </p:nvPicPr>
        <p:blipFill>
          <a:blip r:embed="rId10"/>
          <a:stretch>
            <a:fillRect/>
          </a:stretch>
        </p:blipFill>
        <p:spPr>
          <a:xfrm>
            <a:off x="-11721" y="0"/>
            <a:ext cx="714902" cy="797169"/>
          </a:xfrm>
          <a:prstGeom prst="rect">
            <a:avLst/>
          </a:prstGeom>
          <a:solidFill>
            <a:schemeClr val="bg1"/>
          </a:solidFill>
        </p:spPr>
      </p:pic>
    </p:spTree>
    <p:extLst>
      <p:ext uri="{BB962C8B-B14F-4D97-AF65-F5344CB8AC3E}">
        <p14:creationId xmlns:p14="http://schemas.microsoft.com/office/powerpoint/2010/main" val="395659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C:\Users\ADMIN\Desktop\Dan cho chay tron\PoolnoFo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4112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ADMIN\Desktop\Tai nguyen thiet ke tro choi\Bảng gỗ\1a.png">
            <a:hlinkClick r:id="rId4" action="ppaction://hlinksldjump"/>
            <a:extLst>
              <a:ext uri="{FF2B5EF4-FFF2-40B4-BE49-F238E27FC236}">
                <a16:creationId xmlns:a16="http://schemas.microsoft.com/office/drawing/2014/main" id="{BADD8E29-27CF-4B6C-B85D-9D6E5CDD1CA8}"/>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0355" y1="92364" x2="30139" y2="77818"/>
                        <a14:foregroundMark x1="97372" y1="54545" x2="91654" y2="69091"/>
                      </a14:backgroundRemoval>
                    </a14:imgEffect>
                  </a14:imgLayer>
                </a14:imgProps>
              </a:ext>
              <a:ext uri="{28A0092B-C50C-407E-A947-70E740481C1C}">
                <a14:useLocalDpi xmlns:a14="http://schemas.microsoft.com/office/drawing/2010/main" val="0"/>
              </a:ext>
            </a:extLst>
          </a:blip>
          <a:srcRect/>
          <a:stretch>
            <a:fillRect/>
          </a:stretch>
        </p:blipFill>
        <p:spPr bwMode="auto">
          <a:xfrm>
            <a:off x="9994664" y="5969001"/>
            <a:ext cx="1892536" cy="8044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ình ảnh có liên quan">
            <a:extLst>
              <a:ext uri="{FF2B5EF4-FFF2-40B4-BE49-F238E27FC236}">
                <a16:creationId xmlns:a16="http://schemas.microsoft.com/office/drawing/2014/main" id="{FE376BE3-BB99-4964-8BF5-4C032862902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711202" y="369083"/>
            <a:ext cx="8403770" cy="325948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C527F7B-A613-496B-85FF-5F598124DAA0}"/>
                  </a:ext>
                </a:extLst>
              </p:cNvPr>
              <p:cNvSpPr txBox="1"/>
              <p:nvPr/>
            </p:nvSpPr>
            <p:spPr>
              <a:xfrm>
                <a:off x="1524001" y="1126069"/>
                <a:ext cx="6836228" cy="1683602"/>
              </a:xfrm>
              <a:prstGeom prst="rect">
                <a:avLst/>
              </a:prstGeom>
              <a:noFill/>
            </p:spPr>
            <p:txBody>
              <a:bodyPr wrap="square" rtlCol="0">
                <a:spAutoFit/>
              </a:bodyPr>
              <a:lstStyle/>
              <a:p>
                <a:pPr marL="0" marR="0" lvl="0" indent="0" algn="ctr" defTabSz="1219170" rtl="0" eaLnBrk="1" fontAlgn="auto" latinLnBrk="0" hangingPunct="1">
                  <a:lnSpc>
                    <a:spcPct val="125000"/>
                  </a:lnSpc>
                  <a:spcBef>
                    <a:spcPts val="0"/>
                  </a:spcBef>
                  <a:spcAft>
                    <a:spcPts val="0"/>
                  </a:spcAft>
                  <a:buClrTx/>
                  <a:buSzTx/>
                  <a:buFont typeface="Arial"/>
                  <a:buNone/>
                  <a:tabLst/>
                  <a:defRPr/>
                </a:pPr>
                <a:r>
                  <a:rPr kumimoji="0" lang="en-US" sz="4400" b="1" i="0" u="none" strike="noStrike" kern="1200" cap="none" spc="0" normalizeH="0" baseline="0" noProof="0" dirty="0">
                    <a:ln>
                      <a:noFill/>
                    </a:ln>
                    <a:solidFill>
                      <a:prstClr val="white"/>
                    </a:solidFill>
                    <a:effectLst/>
                    <a:uLnTx/>
                    <a:uFillTx/>
                    <a:latin typeface="UTM Avo" panose="02040603050506020204" pitchFamily="18" charset="0"/>
                    <a:ea typeface="+mn-ea"/>
                    <a:sym typeface="Arial"/>
                  </a:rPr>
                  <a:t>CÂU </a:t>
                </a:r>
                <a:r>
                  <a:rPr kumimoji="0" lang="vi-VN" sz="4400" b="1" i="0" u="none" strike="noStrike" kern="1200" cap="none" spc="0" normalizeH="0" baseline="0" noProof="0" dirty="0">
                    <a:ln>
                      <a:noFill/>
                    </a:ln>
                    <a:solidFill>
                      <a:prstClr val="white"/>
                    </a:solidFill>
                    <a:effectLst/>
                    <a:uLnTx/>
                    <a:uFillTx/>
                    <a:latin typeface="UTM Avo" panose="02040603050506020204" pitchFamily="18" charset="0"/>
                    <a:ea typeface="+mn-ea"/>
                    <a:sym typeface="Arial"/>
                  </a:rPr>
                  <a:t>3</a:t>
                </a:r>
                <a:r>
                  <a:rPr kumimoji="0" lang="en-US" sz="4400" b="1" i="0" u="none" strike="noStrike" kern="1200" cap="none" spc="0" normalizeH="0" baseline="0" noProof="0" dirty="0">
                    <a:ln>
                      <a:noFill/>
                    </a:ln>
                    <a:solidFill>
                      <a:prstClr val="white"/>
                    </a:solidFill>
                    <a:effectLst/>
                    <a:uLnTx/>
                    <a:uFillTx/>
                    <a:latin typeface="UTM Avo" panose="02040603050506020204" pitchFamily="18" charset="0"/>
                    <a:ea typeface="+mn-ea"/>
                    <a:sym typeface="Arial"/>
                  </a:rPr>
                  <a:t> </a:t>
                </a:r>
              </a:p>
              <a:p>
                <a:pPr lvl="0" algn="ctr" defTabSz="1219170">
                  <a:lnSpc>
                    <a:spcPct val="125000"/>
                  </a:lnSpc>
                  <a:buClrTx/>
                </a:pPr>
                <a:r>
                  <a:rPr lang="en-US" sz="4400" kern="1200" dirty="0" err="1">
                    <a:solidFill>
                      <a:prstClr val="white"/>
                    </a:solidFill>
                    <a:latin typeface="UTM Avo" panose="02040603050506020204" pitchFamily="18" charset="0"/>
                    <a:ea typeface="+mn-ea"/>
                  </a:rPr>
                  <a:t>Tính</a:t>
                </a:r>
                <a:r>
                  <a:rPr lang="en-US" sz="4400" kern="1200" dirty="0">
                    <a:solidFill>
                      <a:prstClr val="white"/>
                    </a:solidFill>
                    <a:latin typeface="UTM Avo" panose="02040603050506020204" pitchFamily="18" charset="0"/>
                    <a:ea typeface="+mn-ea"/>
                  </a:rPr>
                  <a:t> </a:t>
                </a:r>
                <a:r>
                  <a:rPr lang="en-US" sz="4400" kern="1200" dirty="0" err="1">
                    <a:solidFill>
                      <a:prstClr val="white"/>
                    </a:solidFill>
                    <a:latin typeface="UTM Avo" panose="02040603050506020204" pitchFamily="18" charset="0"/>
                    <a:ea typeface="+mn-ea"/>
                  </a:rPr>
                  <a:t>nhẩm</a:t>
                </a:r>
                <a:r>
                  <a:rPr lang="en-US" sz="4400" kern="1200" dirty="0">
                    <a:solidFill>
                      <a:prstClr val="white"/>
                    </a:solidFill>
                    <a:latin typeface="UTM Avo" panose="02040603050506020204" pitchFamily="18" charset="0"/>
                    <a:ea typeface="+mn-ea"/>
                  </a:rPr>
                  <a:t> 58 </a:t>
                </a:r>
                <a14:m>
                  <m:oMath xmlns:m="http://schemas.openxmlformats.org/officeDocument/2006/math">
                    <m:r>
                      <a:rPr lang="en-US" sz="4400" i="1" kern="1200" dirty="0" smtClean="0">
                        <a:solidFill>
                          <a:prstClr val="white"/>
                        </a:solidFill>
                        <a:latin typeface="Cambria Math" panose="02040503050406030204" pitchFamily="18" charset="0"/>
                        <a:ea typeface="+mn-ea"/>
                      </a:rPr>
                      <m:t>−</m:t>
                    </m:r>
                  </m:oMath>
                </a14:m>
                <a:r>
                  <a:rPr lang="en-US" sz="4400" kern="1200" dirty="0">
                    <a:solidFill>
                      <a:prstClr val="white"/>
                    </a:solidFill>
                    <a:latin typeface="UTM Avo" panose="02040603050506020204" pitchFamily="18" charset="0"/>
                    <a:ea typeface="+mn-ea"/>
                  </a:rPr>
                  <a:t> 6 = ?</a:t>
                </a:r>
                <a:endParaRPr kumimoji="0" lang="en-US" sz="4400" b="0" i="0" u="none" strike="noStrike" kern="1200" cap="none" spc="0" normalizeH="0" baseline="0" noProof="0" dirty="0">
                  <a:ln>
                    <a:noFill/>
                  </a:ln>
                  <a:solidFill>
                    <a:prstClr val="white"/>
                  </a:solidFill>
                  <a:effectLst/>
                  <a:uLnTx/>
                  <a:uFillTx/>
                  <a:latin typeface="UTM Avo" panose="02040603050506020204" pitchFamily="18" charset="0"/>
                  <a:ea typeface="+mn-ea"/>
                  <a:sym typeface="Arial"/>
                </a:endParaRPr>
              </a:p>
            </p:txBody>
          </p:sp>
        </mc:Choice>
        <mc:Fallback xmlns="">
          <p:sp>
            <p:nvSpPr>
              <p:cNvPr id="13" name="TextBox 12">
                <a:extLst>
                  <a:ext uri="{FF2B5EF4-FFF2-40B4-BE49-F238E27FC236}">
                    <a16:creationId xmlns:a16="http://schemas.microsoft.com/office/drawing/2014/main" id="{FC527F7B-A613-496B-85FF-5F598124DAA0}"/>
                  </a:ext>
                </a:extLst>
              </p:cNvPr>
              <p:cNvSpPr txBox="1">
                <a:spLocks noRot="1" noChangeAspect="1" noMove="1" noResize="1" noEditPoints="1" noAdjustHandles="1" noChangeArrowheads="1" noChangeShapeType="1" noTextEdit="1"/>
              </p:cNvSpPr>
              <p:nvPr/>
            </p:nvSpPr>
            <p:spPr>
              <a:xfrm>
                <a:off x="1524001" y="1126069"/>
                <a:ext cx="6836228" cy="1683602"/>
              </a:xfrm>
              <a:prstGeom prst="rect">
                <a:avLst/>
              </a:prstGeom>
              <a:blipFill>
                <a:blip r:embed="rId10"/>
                <a:stretch>
                  <a:fillRect t="-2899" b="-16667"/>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EB788688-4711-4E88-8E90-F10FFE595694}"/>
              </a:ext>
            </a:extLst>
          </p:cNvPr>
          <p:cNvPicPr>
            <a:picLocks noChangeAspect="1"/>
          </p:cNvPicPr>
          <p:nvPr/>
        </p:nvPicPr>
        <p:blipFill rotWithShape="1">
          <a:blip r:embed="rId11">
            <a:extLst>
              <a:ext uri="{28A0092B-C50C-407E-A947-70E740481C1C}">
                <a14:useLocalDpi xmlns:a14="http://schemas.microsoft.com/office/drawing/2010/main" val="0"/>
              </a:ext>
            </a:extLst>
          </a:blip>
          <a:srcRect t="26889" b="33111"/>
          <a:stretch/>
        </p:blipFill>
        <p:spPr>
          <a:xfrm>
            <a:off x="914400" y="3961357"/>
            <a:ext cx="7953829" cy="1321843"/>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C5403C0-7F0B-43AA-B525-DD4C5F37CF8A}"/>
                  </a:ext>
                </a:extLst>
              </p:cNvPr>
              <p:cNvSpPr txBox="1"/>
              <p:nvPr/>
            </p:nvSpPr>
            <p:spPr>
              <a:xfrm>
                <a:off x="2598057" y="4111237"/>
                <a:ext cx="4905829" cy="1015663"/>
              </a:xfrm>
              <a:prstGeom prst="rect">
                <a:avLst/>
              </a:prstGeom>
              <a:noFill/>
            </p:spPr>
            <p:txBody>
              <a:bodyPr wrap="square" rtlCol="0">
                <a:spAutoFit/>
              </a:bodyPr>
              <a:lstStyle/>
              <a:p>
                <a:pPr lvl="0" defTabSz="1219170">
                  <a:buClrTx/>
                </a:pPr>
                <a:r>
                  <a:rPr lang="en-US" sz="6000" b="1" kern="1200" dirty="0">
                    <a:solidFill>
                      <a:prstClr val="white"/>
                    </a:solidFill>
                    <a:latin typeface="UTM Avo" panose="02040603050506020204" pitchFamily="18" charset="0"/>
                  </a:rPr>
                  <a:t>58 </a:t>
                </a:r>
                <a14:m>
                  <m:oMath xmlns:m="http://schemas.openxmlformats.org/officeDocument/2006/math">
                    <m:r>
                      <a:rPr lang="en-US" sz="6000" b="1" i="1" kern="1200" dirty="0">
                        <a:solidFill>
                          <a:prstClr val="white"/>
                        </a:solidFill>
                        <a:latin typeface="Cambria Math" panose="02040503050406030204" pitchFamily="18" charset="0"/>
                      </a:rPr>
                      <m:t>−</m:t>
                    </m:r>
                  </m:oMath>
                </a14:m>
                <a:r>
                  <a:rPr lang="en-US" sz="6000" b="1" kern="1200" dirty="0">
                    <a:solidFill>
                      <a:prstClr val="white"/>
                    </a:solidFill>
                    <a:latin typeface="UTM Avo" panose="02040603050506020204" pitchFamily="18" charset="0"/>
                  </a:rPr>
                  <a:t> 6 </a:t>
                </a:r>
                <a:r>
                  <a:rPr lang="en-US" sz="6000" kern="1200" dirty="0">
                    <a:solidFill>
                      <a:prstClr val="white"/>
                    </a:solidFill>
                    <a:latin typeface="UTM Avo" panose="02040603050506020204" pitchFamily="18" charset="0"/>
                    <a:ea typeface="+mn-ea"/>
                  </a:rPr>
                  <a:t>=</a:t>
                </a:r>
                <a:r>
                  <a:rPr lang="en-US" sz="6000" b="1" kern="1200" dirty="0">
                    <a:solidFill>
                      <a:prstClr val="white"/>
                    </a:solidFill>
                    <a:latin typeface="UTM Avo" panose="02040603050506020204" pitchFamily="18" charset="0"/>
                    <a:ea typeface="+mn-ea"/>
                  </a:rPr>
                  <a:t> </a:t>
                </a:r>
                <a:r>
                  <a:rPr lang="vi-VN" sz="6000" b="1" kern="1200" dirty="0">
                    <a:solidFill>
                      <a:prstClr val="white"/>
                    </a:solidFill>
                    <a:latin typeface="UTM Avo" panose="02040603050506020204" pitchFamily="18" charset="0"/>
                    <a:ea typeface="+mn-ea"/>
                  </a:rPr>
                  <a:t>52</a:t>
                </a:r>
                <a:endParaRPr kumimoji="0" lang="en-US" sz="6000" b="1" i="0" u="none" strike="noStrike" kern="1200" cap="none" spc="0" normalizeH="0" baseline="0" noProof="0" dirty="0">
                  <a:ln>
                    <a:noFill/>
                  </a:ln>
                  <a:solidFill>
                    <a:prstClr val="white"/>
                  </a:solidFill>
                  <a:effectLst/>
                  <a:uLnTx/>
                  <a:uFillTx/>
                  <a:latin typeface="UTM Avo" panose="02040603050506020204" pitchFamily="18" charset="0"/>
                  <a:ea typeface="+mn-ea"/>
                  <a:sym typeface="Arial"/>
                </a:endParaRPr>
              </a:p>
            </p:txBody>
          </p:sp>
        </mc:Choice>
        <mc:Fallback xmlns="">
          <p:sp>
            <p:nvSpPr>
              <p:cNvPr id="15" name="TextBox 14">
                <a:extLst>
                  <a:ext uri="{FF2B5EF4-FFF2-40B4-BE49-F238E27FC236}">
                    <a16:creationId xmlns:a16="http://schemas.microsoft.com/office/drawing/2014/main" id="{6C5403C0-7F0B-43AA-B525-DD4C5F37CF8A}"/>
                  </a:ext>
                </a:extLst>
              </p:cNvPr>
              <p:cNvSpPr txBox="1">
                <a:spLocks noRot="1" noChangeAspect="1" noMove="1" noResize="1" noEditPoints="1" noAdjustHandles="1" noChangeArrowheads="1" noChangeShapeType="1" noTextEdit="1"/>
              </p:cNvSpPr>
              <p:nvPr/>
            </p:nvSpPr>
            <p:spPr>
              <a:xfrm>
                <a:off x="2598057" y="4111237"/>
                <a:ext cx="4905829" cy="1015663"/>
              </a:xfrm>
              <a:prstGeom prst="rect">
                <a:avLst/>
              </a:prstGeom>
              <a:blipFill>
                <a:blip r:embed="rId12"/>
                <a:stretch>
                  <a:fillRect l="-7453" t="-19162" b="-39521"/>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087ECF93-5353-4FEC-4EF2-A82D03014B4C}"/>
              </a:ext>
            </a:extLst>
          </p:cNvPr>
          <p:cNvPicPr>
            <a:picLocks noChangeAspect="1"/>
          </p:cNvPicPr>
          <p:nvPr/>
        </p:nvPicPr>
        <p:blipFill>
          <a:blip r:embed="rId13"/>
          <a:stretch>
            <a:fillRect/>
          </a:stretch>
        </p:blipFill>
        <p:spPr>
          <a:xfrm>
            <a:off x="-11721" y="0"/>
            <a:ext cx="714902" cy="797169"/>
          </a:xfrm>
          <a:prstGeom prst="rect">
            <a:avLst/>
          </a:prstGeom>
          <a:solidFill>
            <a:schemeClr val="bg1"/>
          </a:solidFill>
        </p:spPr>
      </p:pic>
    </p:spTree>
    <p:extLst>
      <p:ext uri="{BB962C8B-B14F-4D97-AF65-F5344CB8AC3E}">
        <p14:creationId xmlns:p14="http://schemas.microsoft.com/office/powerpoint/2010/main" val="4250047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367</TotalTime>
  <Words>770</Words>
  <Application>Microsoft Office PowerPoint</Application>
  <PresentationFormat>Widescreen</PresentationFormat>
  <Paragraphs>108</Paragraphs>
  <Slides>24</Slides>
  <Notes>16</Notes>
  <HiddenSlides>4</HiddenSlides>
  <MMClips>23</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24</vt:i4>
      </vt:variant>
    </vt:vector>
  </HeadingPairs>
  <TitlesOfParts>
    <vt:vector size="32" baseType="lpstr">
      <vt:lpstr>Arial</vt:lpstr>
      <vt:lpstr>Calibri</vt:lpstr>
      <vt:lpstr>Cambria Math</vt:lpstr>
      <vt:lpstr>Times New Roman</vt:lpstr>
      <vt:lpstr>UTM Avo</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Quý trọng thời gian</dc:title>
  <dc:creator>Ziczac</dc:creator>
  <cp:lastModifiedBy>Huong Tran</cp:lastModifiedBy>
  <cp:revision>34</cp:revision>
  <dcterms:modified xsi:type="dcterms:W3CDTF">2024-10-05T02:29:23Z</dcterms:modified>
</cp:coreProperties>
</file>