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3"/>
  </p:notesMasterIdLst>
  <p:sldIdLst>
    <p:sldId id="538" r:id="rId4"/>
    <p:sldId id="257" r:id="rId5"/>
    <p:sldId id="287" r:id="rId6"/>
    <p:sldId id="305" r:id="rId7"/>
    <p:sldId id="410" r:id="rId8"/>
    <p:sldId id="326" r:id="rId9"/>
    <p:sldId id="307" r:id="rId10"/>
    <p:sldId id="308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3" d="100"/>
          <a:sy n="43" d="100"/>
        </p:scale>
        <p:origin x="2222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060558" y="4952471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4r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083295" y="1173118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40" y="1346163"/>
            <a:ext cx="9062720" cy="4602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454</Words>
  <Application>Microsoft Office PowerPoint</Application>
  <PresentationFormat>Widescreen</PresentationFormat>
  <Paragraphs>34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 Light</vt:lpstr>
      <vt:lpstr>Arial</vt:lpstr>
      <vt:lpstr>Baloo</vt:lpstr>
      <vt:lpstr>Calibri</vt:lpstr>
      <vt:lpstr>Coiny</vt:lpstr>
      <vt:lpstr>Pacifico</vt:lpstr>
      <vt:lpstr>Patrick Hand</vt:lpstr>
      <vt:lpstr>Times New Roman</vt:lpstr>
      <vt:lpstr>Office 主题</vt:lpstr>
      <vt:lpstr>Office 主题​​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9</cp:revision>
  <dcterms:created xsi:type="dcterms:W3CDTF">2022-06-08T14:39:52Z</dcterms:created>
  <dcterms:modified xsi:type="dcterms:W3CDTF">2024-10-05T06:58:23Z</dcterms:modified>
</cp:coreProperties>
</file>