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16"/>
  </p:notesMasterIdLst>
  <p:sldIdLst>
    <p:sldId id="538" r:id="rId4"/>
    <p:sldId id="304" r:id="rId5"/>
    <p:sldId id="312" r:id="rId6"/>
    <p:sldId id="324" r:id="rId7"/>
    <p:sldId id="313" r:id="rId8"/>
    <p:sldId id="9518" r:id="rId9"/>
    <p:sldId id="9519" r:id="rId10"/>
    <p:sldId id="309" r:id="rId11"/>
    <p:sldId id="9525" r:id="rId12"/>
    <p:sldId id="9531" r:id="rId13"/>
    <p:sldId id="296" r:id="rId14"/>
    <p:sldId id="95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714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060558" y="4952471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80785" y="332320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74085"/>
            <a:ext cx="6690312" cy="772147"/>
            <a:chOff x="5226735" y="1936221"/>
            <a:chExt cx="5394680" cy="7911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5969391" y="1936221"/>
              <a:ext cx="4632680" cy="76961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VIẾT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496352" y="247856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685188"/>
            <a:chOff x="3382652" y="686792"/>
            <a:chExt cx="5249261" cy="685188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6851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01455" y="900945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2972173" y="2507209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2972173" y="1333084"/>
            <a:ext cx="6294657" cy="7630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LỚP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40608" y="403920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566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342</Words>
  <Application>Microsoft Office PowerPoint</Application>
  <PresentationFormat>Widescreen</PresentationFormat>
  <Paragraphs>62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HP001 4 hàng</vt:lpstr>
      <vt:lpstr>Lato Hairline</vt:lpstr>
      <vt:lpstr>Lato Light</vt:lpstr>
      <vt:lpstr>Lato Regular</vt:lpstr>
      <vt:lpstr>Times New Roman</vt:lpstr>
      <vt:lpstr>字魂59号-创粗黑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26</cp:revision>
  <dcterms:created xsi:type="dcterms:W3CDTF">2022-06-05T02:31:36Z</dcterms:created>
  <dcterms:modified xsi:type="dcterms:W3CDTF">2024-10-05T07:03:53Z</dcterms:modified>
</cp:coreProperties>
</file>