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538" r:id="rId2"/>
    <p:sldId id="345" r:id="rId3"/>
    <p:sldId id="343" r:id="rId4"/>
    <p:sldId id="260" r:id="rId5"/>
    <p:sldId id="329" r:id="rId6"/>
    <p:sldId id="258" r:id="rId7"/>
    <p:sldId id="332" r:id="rId8"/>
    <p:sldId id="333" r:id="rId9"/>
    <p:sldId id="344" r:id="rId10"/>
    <p:sldId id="328" r:id="rId11"/>
    <p:sldId id="347" r:id="rId12"/>
    <p:sldId id="334" r:id="rId13"/>
    <p:sldId id="335" r:id="rId14"/>
    <p:sldId id="337" r:id="rId15"/>
    <p:sldId id="336" r:id="rId16"/>
    <p:sldId id="340" r:id="rId17"/>
    <p:sldId id="341" r:id="rId18"/>
    <p:sldId id="348" r:id="rId19"/>
    <p:sldId id="342" r:id="rId20"/>
  </p:sldIdLst>
  <p:sldSz cx="12192000" cy="6858000"/>
  <p:notesSz cx="6858000" cy="9144000"/>
  <p:embeddedFontLst>
    <p:embeddedFont>
      <p:font typeface="Arial-Rounded" panose="020B0500000000000000" charset="0"/>
      <p:regular r:id="rId22"/>
    </p:embeddedFont>
    <p:embeddedFont>
      <p:font typeface="Nunito black" pitchFamily="2" charset="0"/>
      <p:bold r:id="rId23"/>
      <p:boldItalic r:id="rId24"/>
    </p:embeddedFont>
    <p:embeddedFont>
      <p:font typeface="SVN-Sign Painter House Script" panose="020000060700000200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2606" y="10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05-Oct-24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3164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audio" Target="../media/audio1.wav"/><Relationship Id="rId4" Type="http://schemas.openxmlformats.org/officeDocument/2006/relationships/image" Target="../media/image16.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jpeg"/><Relationship Id="rId7" Type="http://schemas.openxmlformats.org/officeDocument/2006/relationships/image" Target="../media/image25.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gif"/><Relationship Id="rId11" Type="http://schemas.openxmlformats.org/officeDocument/2006/relationships/image" Target="../media/image35.gif"/><Relationship Id="rId5" Type="http://schemas.openxmlformats.org/officeDocument/2006/relationships/image" Target="../media/image14.gif"/><Relationship Id="rId10"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9.jpe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2.png"/><Relationship Id="rId15" Type="http://schemas.openxmlformats.org/officeDocument/2006/relationships/audio" Target="../media/audio1.wav"/><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4.gif"/><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audio" Target="../media/audio1.wav"/><Relationship Id="rId5" Type="http://schemas.openxmlformats.org/officeDocument/2006/relationships/image" Target="../media/image16.png"/><Relationship Id="rId10" Type="http://schemas.openxmlformats.org/officeDocument/2006/relationships/audio" Target="../media/audio3.wav"/><Relationship Id="rId4" Type="http://schemas.openxmlformats.org/officeDocument/2006/relationships/image" Target="../media/image9.jpeg"/><Relationship Id="rId9"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0.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7.png"/><Relationship Id="rId10"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audio" Target="../media/audio1.wav"/><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gif"/><Relationship Id="rId3" Type="http://schemas.openxmlformats.org/officeDocument/2006/relationships/image" Target="../media/image9.jpeg"/><Relationship Id="rId7" Type="http://schemas.openxmlformats.org/officeDocument/2006/relationships/image" Target="../media/image23.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24.gif"/><Relationship Id="rId4" Type="http://schemas.openxmlformats.org/officeDocument/2006/relationships/image" Target="../media/image16.png"/><Relationship Id="rId9" Type="http://schemas.openxmlformats.org/officeDocument/2006/relationships/image" Target="../media/image14.gif"/><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9.jpe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2.png"/><Relationship Id="rId15" Type="http://schemas.openxmlformats.org/officeDocument/2006/relationships/audio" Target="../media/audio1.wav"/><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4.gif"/><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060558" y="4952471"/>
            <a:ext cx="6070893" cy="923330"/>
          </a:xfrm>
          <a:prstGeom prst="rect">
            <a:avLst/>
          </a:prstGeom>
          <a:noFill/>
        </p:spPr>
        <p:txBody>
          <a:bodyPr wrap="none" lIns="91440" tIns="45720" rIns="91440" bIns="45720">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2543"/>
                </a:solidFill>
                <a:latin typeface="Calibri"/>
              </a:rPr>
              <a:t>2</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Kể</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lại</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một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hoạt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động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em</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đã</a:t>
            </a:r>
            <a:r>
              <a:rPr kumimoji="0" lang="en-US" sz="3200" b="1" i="0" u="none" strike="noStrike" kern="1200" cap="none" spc="0" normalizeH="0" noProof="0" dirty="0">
                <a:ln>
                  <a:noFill/>
                </a:ln>
                <a:solidFill>
                  <a:srgbClr val="FF2543"/>
                </a:solidFill>
                <a:effectLst/>
                <a:uLnTx/>
                <a:uFillTx/>
                <a:latin typeface="Calibri"/>
                <a:ea typeface="+mn-ea"/>
                <a:cs typeface="+mn-cs"/>
              </a:rPr>
              <a:t> </a:t>
            </a:r>
            <a:r>
              <a:rPr kumimoji="0" lang="en-US" sz="3200" b="1" i="0" u="none" strike="noStrike" kern="1200" cap="none" spc="0" normalizeH="0" noProof="0" dirty="0" err="1">
                <a:ln>
                  <a:noFill/>
                </a:ln>
                <a:solidFill>
                  <a:srgbClr val="FF2543"/>
                </a:solidFill>
                <a:effectLst/>
                <a:uLnTx/>
                <a:uFillTx/>
                <a:latin typeface="Calibri"/>
                <a:ea typeface="+mn-ea"/>
                <a:cs typeface="+mn-cs"/>
              </a:rPr>
              <a:t>làm</a:t>
            </a:r>
            <a:r>
              <a:rPr kumimoji="0" lang="en-US" sz="3200" b="1" i="0" u="none" strike="noStrike" kern="1200" cap="none" spc="0" normalizeH="0" noProof="0" dirty="0">
                <a:ln>
                  <a:noFill/>
                </a:ln>
                <a:solidFill>
                  <a:srgbClr val="FF2543"/>
                </a:solidFill>
                <a:effectLst/>
                <a:uLnTx/>
                <a:uFillTx/>
                <a:latin typeface="Calibri"/>
                <a:ea typeface="+mn-ea"/>
                <a:cs typeface="+mn-cs"/>
              </a:rPr>
              <a:t> </a:t>
            </a:r>
            <a:r>
              <a:rPr kumimoji="0" lang="en-US" sz="3200" b="1" i="0" u="none" strike="noStrike" kern="1200" cap="none" spc="0" normalizeH="0" noProof="0" dirty="0" err="1">
                <a:ln>
                  <a:noFill/>
                </a:ln>
                <a:solidFill>
                  <a:srgbClr val="FF2543"/>
                </a:solidFill>
                <a:effectLst/>
                <a:uLnTx/>
                <a:uFillTx/>
                <a:latin typeface="Calibri"/>
                <a:ea typeface="+mn-ea"/>
                <a:cs typeface="+mn-cs"/>
              </a:rPr>
              <a:t>cùng</a:t>
            </a:r>
            <a:r>
              <a:rPr kumimoji="0" lang="en-US" sz="3200" b="1" i="0" u="none" strike="noStrike" kern="1200" cap="none" spc="0" normalizeH="0" noProof="0" dirty="0">
                <a:ln>
                  <a:noFill/>
                </a:ln>
                <a:solidFill>
                  <a:srgbClr val="FF2543"/>
                </a:solidFill>
                <a:effectLst/>
                <a:uLnTx/>
                <a:uFillTx/>
                <a:latin typeface="Calibri"/>
                <a:ea typeface="+mn-ea"/>
                <a:cs typeface="+mn-cs"/>
              </a:rPr>
              <a:t> </a:t>
            </a:r>
            <a:r>
              <a:rPr kumimoji="0" lang="en-US" sz="3200" b="1" i="0" u="none" strike="noStrike" kern="1200" cap="none" spc="0" normalizeH="0" noProof="0" dirty="0" err="1">
                <a:ln>
                  <a:noFill/>
                </a:ln>
                <a:solidFill>
                  <a:srgbClr val="FF2543"/>
                </a:solidFill>
                <a:effectLst/>
                <a:uLnTx/>
                <a:uFillTx/>
                <a:latin typeface="Calibri"/>
                <a:ea typeface="+mn-ea"/>
                <a:cs typeface="+mn-cs"/>
              </a:rPr>
              <a:t>người</a:t>
            </a:r>
            <a:r>
              <a:rPr kumimoji="0" lang="en-US" sz="3200" b="1" i="0" u="none" strike="noStrike" kern="1200" cap="none" spc="0" normalizeH="0" noProof="0" dirty="0">
                <a:ln>
                  <a:noFill/>
                </a:ln>
                <a:solidFill>
                  <a:srgbClr val="FF2543"/>
                </a:solidFill>
                <a:effectLst/>
                <a:uLnTx/>
                <a:uFillTx/>
                <a:latin typeface="Calibri"/>
                <a:ea typeface="+mn-ea"/>
                <a:cs typeface="+mn-cs"/>
              </a:rPr>
              <a:t> </a:t>
            </a:r>
            <a:r>
              <a:rPr kumimoji="0" lang="en-US" sz="3200" b="1" i="0" u="none" strike="noStrike" kern="1200" cap="none" spc="0" normalizeH="0" noProof="0" dirty="0" err="1">
                <a:ln>
                  <a:noFill/>
                </a:ln>
                <a:solidFill>
                  <a:srgbClr val="FF2543"/>
                </a:solidFill>
                <a:effectLst/>
                <a:uLnTx/>
                <a:uFillTx/>
                <a:latin typeface="Calibri"/>
                <a:ea typeface="+mn-ea"/>
                <a:cs typeface="+mn-cs"/>
              </a:rPr>
              <a:t>thân</a:t>
            </a:r>
            <a:r>
              <a:rPr kumimoji="0" lang="en-US" sz="3200" b="1" i="0" u="none" strike="noStrike" kern="1200" cap="none" spc="0" normalizeH="0" noProof="0" dirty="0">
                <a:ln>
                  <a:noFill/>
                </a:ln>
                <a:solidFill>
                  <a:srgbClr val="FF2543"/>
                </a:solidFill>
                <a:effectLst/>
                <a:uLnTx/>
                <a:uFillTx/>
                <a:latin typeface="Calibri"/>
                <a:ea typeface="+mn-ea"/>
                <a:cs typeface="+mn-cs"/>
              </a:rPr>
              <a:t> </a:t>
            </a:r>
            <a:r>
              <a:rPr kumimoji="0" lang="en-US" sz="3200" b="1" i="0" u="none" strike="noStrike" kern="1200" cap="none" spc="0" normalizeH="0" noProof="0" dirty="0" err="1">
                <a:ln>
                  <a:noFill/>
                </a:ln>
                <a:solidFill>
                  <a:srgbClr val="FF2543"/>
                </a:solidFill>
                <a:effectLst/>
                <a:uLnTx/>
                <a:uFillTx/>
                <a:latin typeface="Calibri"/>
                <a:ea typeface="+mn-ea"/>
                <a:cs typeface="+mn-cs"/>
              </a:rPr>
              <a:t>trong</a:t>
            </a:r>
            <a:r>
              <a:rPr kumimoji="0" lang="en-US" sz="3200" b="1" i="0" u="none" strike="noStrike" kern="1200" cap="none" spc="0" normalizeH="0" noProof="0" dirty="0">
                <a:ln>
                  <a:noFill/>
                </a:ln>
                <a:solidFill>
                  <a:srgbClr val="FF2543"/>
                </a:solidFill>
                <a:effectLst/>
                <a:uLnTx/>
                <a:uFillTx/>
                <a:latin typeface="Calibri"/>
                <a:ea typeface="+mn-ea"/>
                <a:cs typeface="+mn-cs"/>
              </a:rPr>
              <a:t> </a:t>
            </a:r>
            <a:r>
              <a:rPr kumimoji="0" lang="en-US" sz="3200" b="1" i="0" u="none" strike="noStrike" kern="1200" cap="none" spc="0" normalizeH="0" noProof="0" dirty="0" err="1">
                <a:ln>
                  <a:noFill/>
                </a:ln>
                <a:solidFill>
                  <a:srgbClr val="FF2543"/>
                </a:solidFill>
                <a:effectLst/>
                <a:uLnTx/>
                <a:uFillTx/>
                <a:latin typeface="Calibri"/>
                <a:ea typeface="+mn-ea"/>
                <a:cs typeface="+mn-cs"/>
              </a:rPr>
              <a:t>gia</a:t>
            </a:r>
            <a:r>
              <a:rPr kumimoji="0" lang="en-US" sz="3200" b="1" i="0" u="none" strike="noStrike" kern="1200" cap="none" spc="0" normalizeH="0" noProof="0" dirty="0">
                <a:ln>
                  <a:noFill/>
                </a:ln>
                <a:solidFill>
                  <a:srgbClr val="FF2543"/>
                </a:solidFill>
                <a:effectLst/>
                <a:uLnTx/>
                <a:uFillTx/>
                <a:latin typeface="Calibri"/>
                <a:ea typeface="+mn-ea"/>
                <a:cs typeface="+mn-cs"/>
              </a:rPr>
              <a:t> </a:t>
            </a:r>
            <a:r>
              <a:rPr kumimoji="0" lang="en-US" sz="3200" b="1" i="0" u="none" strike="noStrike" kern="1200" cap="none" spc="0" normalizeH="0" noProof="0" dirty="0" err="1">
                <a:ln>
                  <a:noFill/>
                </a:ln>
                <a:solidFill>
                  <a:srgbClr val="FF2543"/>
                </a:solidFill>
                <a:effectLst/>
                <a:uLnTx/>
                <a:uFillTx/>
                <a:latin typeface="Calibri"/>
                <a:ea typeface="+mn-ea"/>
                <a:cs typeface="+mn-cs"/>
              </a:rPr>
              <a:t>đình</a:t>
            </a:r>
            <a:endParaRPr kumimoji="0" lang="en-US" sz="3200" b="1" i="0" u="none" strike="noStrike" kern="1200" cap="none" spc="0" normalizeH="0" baseline="0" noProof="0" dirty="0">
              <a:ln>
                <a:noFill/>
              </a:ln>
              <a:solidFill>
                <a:srgbClr val="FF2543"/>
              </a:solidFill>
              <a:effectLst/>
              <a:uLnTx/>
              <a:uFillTx/>
              <a:latin typeface="Calibri"/>
              <a:ea typeface="+mn-ea"/>
              <a:cs typeface="+mn-cs"/>
            </a:endParaRPr>
          </a:p>
        </p:txBody>
      </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rPr>
              <a:t>3</a:t>
            </a:r>
            <a:r>
              <a:rPr lang="en-US" sz="3200" b="1">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một</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chung</a:t>
            </a:r>
            <a:r>
              <a:rPr lang="en-US" sz="3200" b="1" dirty="0">
                <a:solidFill>
                  <a:srgbClr val="FF2543"/>
                </a:solidFill>
              </a:rPr>
              <a:t> </a:t>
            </a:r>
            <a:r>
              <a:rPr lang="en-US" sz="3200" b="1" dirty="0" err="1">
                <a:solidFill>
                  <a:srgbClr val="FF2543"/>
                </a:solidFill>
              </a:rPr>
              <a:t>của</a:t>
            </a:r>
            <a:r>
              <a:rPr lang="en-US" sz="3200" b="1" dirty="0">
                <a:solidFill>
                  <a:srgbClr val="FF2543"/>
                </a:solidFill>
              </a:rPr>
              <a:t> </a:t>
            </a:r>
            <a:r>
              <a:rPr lang="en-US" sz="3200" b="1" dirty="0" err="1">
                <a:solidFill>
                  <a:srgbClr val="FF2543"/>
                </a:solidFill>
              </a:rPr>
              <a:t>gia</a:t>
            </a:r>
            <a:r>
              <a:rPr lang="en-US" sz="3200" b="1" dirty="0">
                <a:solidFill>
                  <a:srgbClr val="FF2543"/>
                </a:solidFill>
              </a:rPr>
              <a:t> </a:t>
            </a:r>
            <a:r>
              <a:rPr lang="en-US" sz="3200" b="1" dirty="0" err="1">
                <a:solidFill>
                  <a:srgbClr val="FF2543"/>
                </a:solidFill>
              </a:rPr>
              <a:t>đình</a:t>
            </a:r>
            <a:r>
              <a:rPr lang="en-US" sz="3200" b="1" dirty="0">
                <a:solidFill>
                  <a:srgbClr val="FF2543"/>
                </a:solidFill>
              </a:rPr>
              <a:t> </a:t>
            </a:r>
            <a:r>
              <a:rPr lang="en-US" sz="3200" b="1" dirty="0" err="1">
                <a:solidFill>
                  <a:srgbClr val="FF2543"/>
                </a:solidFill>
              </a:rPr>
              <a:t>em</a:t>
            </a:r>
            <a:endParaRPr lang="en-US" sz="3200" b="1" dirty="0">
              <a:solidFill>
                <a:srgbClr val="FF2543"/>
              </a:solidFill>
            </a:endParaRPr>
          </a:p>
        </p:txBody>
      </p:sp>
      <p:grpSp>
        <p:nvGrpSpPr>
          <p:cNvPr id="7" name="Group 6">
            <a:extLst>
              <a:ext uri="{FF2B5EF4-FFF2-40B4-BE49-F238E27FC236}">
                <a16:creationId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diễn</a:t>
              </a:r>
              <a:r>
                <a:rPr lang="en-US" sz="2800" dirty="0">
                  <a:latin typeface="Arial-Rounded" panose="020B0500000000000000" pitchFamily="34" charset="0"/>
                  <a:ea typeface="Arial-Rounded" panose="020B0500000000000000" pitchFamily="34" charset="0"/>
                  <a:cs typeface="Arial-Rounded" panose="020B0500000000000000" pitchFamily="34" charset="0"/>
                </a:rPr>
                <a:t> ra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Khi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0" name="Group 19">
            <a:extLst>
              <a:ext uri="{FF2B5EF4-FFF2-40B4-BE49-F238E27FC236}">
                <a16:creationId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tiên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ấn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36" name="TextBox 35">
            <a:extLst>
              <a:ext uri="{FF2B5EF4-FFF2-40B4-BE49-F238E27FC236}">
                <a16:creationId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THẢO LUẬN NHÓM BỐN</a:t>
            </a:r>
          </a:p>
        </p:txBody>
      </p:sp>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hoạt</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động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Nêu</a:t>
            </a:r>
            <a:r>
              <a:rPr lang="en-US" sz="3600" b="1" dirty="0">
                <a:solidFill>
                  <a:srgbClr val="0D4C8E"/>
                </a:solidFill>
              </a:rPr>
              <a:t> </a:t>
            </a: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r>
              <a:rPr lang="en-US" sz="3600" b="1" dirty="0">
                <a:solidFill>
                  <a:srgbClr val="0D4C8E"/>
                </a:solidFill>
              </a:rPr>
              <a:t> </a:t>
            </a:r>
            <a:r>
              <a:rPr lang="en-US" sz="3600" b="1" dirty="0" err="1">
                <a:solidFill>
                  <a:srgbClr val="0D4C8E"/>
                </a:solidFill>
              </a:rPr>
              <a:t>của</a:t>
            </a:r>
            <a:r>
              <a:rPr lang="en-US" sz="3600" b="1" dirty="0">
                <a:solidFill>
                  <a:srgbClr val="0D4C8E"/>
                </a:solidFill>
              </a:rPr>
              <a:t> </a:t>
            </a:r>
            <a:r>
              <a:rPr lang="en-US" sz="3600" b="1" dirty="0" err="1">
                <a:solidFill>
                  <a:srgbClr val="0D4C8E"/>
                </a:solidFill>
              </a:rPr>
              <a:t>hoạt</a:t>
            </a:r>
            <a:r>
              <a:rPr lang="en-US" sz="3600" b="1" dirty="0">
                <a:solidFill>
                  <a:srgbClr val="0D4C8E"/>
                </a:solidFill>
              </a:rPr>
              <a:t> </a:t>
            </a:r>
            <a:r>
              <a:rPr lang="en-US" sz="3600" b="1" dirty="0" err="1">
                <a:solidFill>
                  <a:srgbClr val="0D4C8E"/>
                </a:solidFill>
              </a:rPr>
              <a:t>động</a:t>
            </a:r>
            <a:endParaRPr lang="en-US" sz="3600" b="1" dirty="0">
              <a:solidFill>
                <a:srgbClr val="0D4C8E"/>
              </a:solidFill>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7901851" y="2425257"/>
            <a:ext cx="2993775" cy="208442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7343775" y="4900830"/>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đầu</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tiên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tiếp</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theo</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cuối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cùng</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8000" b="1"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TẠM BIỆT VÀ HẸN GẶP LẠI</a:t>
            </a:r>
            <a:endParaRPr kumimoji="0" lang="vi-VN"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9600" b="1" i="0" u="none" strike="noStrike" kern="1200" cap="none" spc="-150" normalizeH="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9600" b="1" i="0" u="none" strike="noStrike" kern="1200" cap="none" spc="-150" normalizeH="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vi-VN" sz="9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4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0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5" name="TextBox 24">
            <a:extLst>
              <a:ext uri="{FF2B5EF4-FFF2-40B4-BE49-F238E27FC236}">
                <a16:creationId xmlns:a16="http://schemas.microsoft.com/office/drawing/2014/main" id="{566C9AB7-C922-46EE-90AC-DAD793BE04AA}"/>
              </a:ext>
            </a:extLst>
          </p:cNvPr>
          <p:cNvSpPr txBox="1"/>
          <p:nvPr/>
        </p:nvSpPr>
        <p:spPr>
          <a:xfrm>
            <a:off x="3774752" y="840258"/>
            <a:ext cx="63242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a:t>
            </a:r>
          </a:p>
        </p:txBody>
      </p:sp>
      <p:sp>
        <p:nvSpPr>
          <p:cNvPr id="27" name="TextBox 26">
            <a:extLst>
              <a:ext uri="{FF2B5EF4-FFF2-40B4-BE49-F238E27FC236}">
                <a16:creationId xmlns:a16="http://schemas.microsoft.com/office/drawing/2014/main" id="{5CFA8FC9-B8C2-4060-89CB-292BE005F718}"/>
              </a:ext>
            </a:extLst>
          </p:cNvPr>
          <p:cNvSpPr txBox="1"/>
          <p:nvPr/>
        </p:nvSpPr>
        <p:spPr>
          <a:xfrm>
            <a:off x="4491234" y="2362420"/>
            <a:ext cx="4031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4 – </a:t>
            </a: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78569F-A236-FB01-6C55-2BEF25F596EC}"/>
              </a:ext>
            </a:extLst>
          </p:cNvPr>
          <p:cNvPicPr>
            <a:picLocks noChangeAspect="1"/>
          </p:cNvPicPr>
          <p:nvPr/>
        </p:nvPicPr>
        <p:blipFill>
          <a:blip r:embed="rId9"/>
          <a:stretch>
            <a:fillRect/>
          </a:stretch>
        </p:blipFill>
        <p:spPr>
          <a:xfrm>
            <a:off x="2724587" y="3255963"/>
            <a:ext cx="7504826" cy="1450974"/>
          </a:xfrm>
          <a:prstGeom prst="rect">
            <a:avLst/>
          </a:prstGeom>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8" fill="hold" grpId="0" nodeType="withEffect">
                                  <p:stCondLst>
                                    <p:cond delay="250"/>
                                  </p:stCondLst>
                                  <p:iterate type="wd">
                                    <p:tmPct val="10000"/>
                                  </p:iterate>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100"/>
                            </p:stCondLst>
                            <p:childTnLst>
                              <p:par>
                                <p:cTn id="30" presetID="2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ea typeface="Arial-Rounded" panose="020B0500000000000000" pitchFamily="34" charset="0"/>
                <a:cs typeface="Arial-Rounded" panose="020B0500000000000000" pitchFamily="34" charset="0"/>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ea typeface="Arial-Rounded" panose="020B0500000000000000" pitchFamily="34" charset="0"/>
                <a:cs typeface="Arial-Rounded" panose="020B0500000000000000" pitchFamily="34" charset="0"/>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rPr>
              <a:t>1.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từng</a:t>
            </a:r>
            <a:r>
              <a:rPr lang="en-US" sz="3200" b="1" dirty="0">
                <a:solidFill>
                  <a:srgbClr val="FF2543"/>
                </a:solidFill>
              </a:rPr>
              <a:t> </a:t>
            </a:r>
            <a:r>
              <a:rPr lang="en-US" sz="3200" b="1" dirty="0" err="1">
                <a:solidFill>
                  <a:srgbClr val="FF2543"/>
                </a:solidFill>
              </a:rPr>
              <a:t>tranh</a:t>
            </a:r>
            <a:endParaRPr lang="en-US" sz="3200" b="1" dirty="0">
              <a:solidFill>
                <a:srgbClr val="FF2543"/>
              </a:solidFill>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2171699" y="1594713"/>
            <a:ext cx="7458075"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du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lịch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vali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đài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531</Words>
  <Application>Microsoft Office PowerPoint</Application>
  <PresentationFormat>Widescreen</PresentationFormat>
  <Paragraphs>57</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Times New Roman</vt:lpstr>
      <vt:lpstr>Arial</vt:lpstr>
      <vt:lpstr>Nunito black</vt:lpstr>
      <vt:lpstr>Calibri</vt:lpstr>
      <vt:lpstr>Arial-Rounded</vt:lpstr>
      <vt:lpstr>SVN-Sign Painter House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27</cp:revision>
  <dcterms:created xsi:type="dcterms:W3CDTF">2022-06-11T00:25:14Z</dcterms:created>
  <dcterms:modified xsi:type="dcterms:W3CDTF">2024-10-05T06:38:38Z</dcterms:modified>
</cp:coreProperties>
</file>