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4" r:id="rId2"/>
    <p:sldId id="317" r:id="rId3"/>
    <p:sldId id="332" r:id="rId4"/>
    <p:sldId id="279" r:id="rId5"/>
    <p:sldId id="2641" r:id="rId6"/>
    <p:sldId id="2645" r:id="rId7"/>
    <p:sldId id="278" r:id="rId8"/>
    <p:sldId id="2646" r:id="rId9"/>
    <p:sldId id="2642" r:id="rId10"/>
    <p:sldId id="2647" r:id="rId11"/>
    <p:sldId id="281" r:id="rId12"/>
    <p:sldId id="2648" r:id="rId13"/>
    <p:sldId id="2649" r:id="rId14"/>
    <p:sldId id="2651" r:id="rId15"/>
    <p:sldId id="2650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118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1DAA-0AEC-4D61-9007-629F25CA0F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png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12" Type="http://schemas.openxmlformats.org/officeDocument/2006/relationships/image" Target="../media/image6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11" Type="http://schemas.openxmlformats.org/officeDocument/2006/relationships/image" Target="../media/image62.png"/><Relationship Id="rId5" Type="http://schemas.openxmlformats.org/officeDocument/2006/relationships/image" Target="../media/image56.emf"/><Relationship Id="rId10" Type="http://schemas.openxmlformats.org/officeDocument/2006/relationships/image" Target="../media/image61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00C84-FDC1-4633-97B4-E92DB1854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C60A63F-9FB6-4648-AD9C-293E9E83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FD881-31E9-41F9-81CE-531937F30E3D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6337E8B-C099-464A-B906-274774DAD3A2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592FB-8B53-4519-BBAB-DC23389B7E51}"/>
                </a:ext>
              </a:extLst>
            </p:cNvPr>
            <p:cNvSpPr txBox="1"/>
            <p:nvPr/>
          </p:nvSpPr>
          <p:spPr>
            <a:xfrm>
              <a:off x="5349708" y="662928"/>
              <a:ext cx="5215204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endParaRPr kumimoji="0" lang="en-US" sz="44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03499CC6-4907-45BA-A4E2-1645ECDD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F63650B-CF25-44DD-A6B3-4564C240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17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655492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862470" y="1033670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042991" y="1043609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527774" y="1033670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824947" y="1461053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4631635" y="4412974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3051312" y="506895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 như thế có số chỗ ngồi là: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3120886" y="5695122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9 = 36 (chỗ ngồi)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4303642" y="624244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36 chỗ ngồi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4CB1D-C823-823A-9B73-9C5A6736B175}"/>
              </a:ext>
            </a:extLst>
          </p:cNvPr>
          <p:cNvSpPr txBox="1"/>
          <p:nvPr/>
        </p:nvSpPr>
        <p:spPr>
          <a:xfrm>
            <a:off x="2154532" y="149981"/>
            <a:ext cx="739471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5</a:t>
            </a:r>
            <a:endParaRPr lang="en-US" sz="9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8F3B5-F845-D530-64FD-78D34621C661}"/>
              </a:ext>
            </a:extLst>
          </p:cNvPr>
          <p:cNvSpPr txBox="1"/>
          <p:nvPr/>
        </p:nvSpPr>
        <p:spPr>
          <a:xfrm>
            <a:off x="149290" y="1627309"/>
            <a:ext cx="1204271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cam.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5 = 20 (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cam)  </a:t>
            </a:r>
          </a:p>
          <a:p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5 = 20 (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4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5 = 20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11FF-439A-4F3F-A26A-DFD0F05A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6" y="4572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7B1C-9D29-41A7-8E74-017DC942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42" y="2961861"/>
            <a:ext cx="2561942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DB40-2227-4445-AF0E-51A479AC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1" y="4623100"/>
            <a:ext cx="911585" cy="91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FD23E8-C8C9-4270-92FC-F25C819E09AC}"/>
              </a:ext>
            </a:extLst>
          </p:cNvPr>
          <p:cNvGrpSpPr/>
          <p:nvPr/>
        </p:nvGrpSpPr>
        <p:grpSpPr>
          <a:xfrm>
            <a:off x="7335078" y="79514"/>
            <a:ext cx="3558209" cy="1789043"/>
            <a:chOff x="437263" y="445235"/>
            <a:chExt cx="4971839" cy="2366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0C917E-FF55-48FF-9481-97E04562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D9B2F-78F9-40D5-899B-06628840F2CD}"/>
                </a:ext>
              </a:extLst>
            </p:cNvPr>
            <p:cNvSpPr txBox="1"/>
            <p:nvPr/>
          </p:nvSpPr>
          <p:spPr>
            <a:xfrm>
              <a:off x="748375" y="818327"/>
              <a:ext cx="4349615" cy="1465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7936-D16F-4F9D-B228-7BCEFDCF23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9129" y="4179826"/>
            <a:ext cx="30482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b="1" dirty="0" err="1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Bây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b="1" dirty="0">
                  <a:solidFill>
                    <a:srgbClr val="FA75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F26BA-9781-4A6A-99F2-BF2F01F6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74" y="3566145"/>
            <a:ext cx="10644809" cy="541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9F8EB9-047B-4762-ACF0-D30129B4E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5" y="4387439"/>
            <a:ext cx="9855695" cy="24705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EF5732-12E9-4E01-ABA6-3BF0AD67E876}"/>
              </a:ext>
            </a:extLst>
          </p:cNvPr>
          <p:cNvSpPr txBox="1"/>
          <p:nvPr/>
        </p:nvSpPr>
        <p:spPr>
          <a:xfrm>
            <a:off x="4014844" y="4726631"/>
            <a:ext cx="67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defRPr/>
            </a:pP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264</Words>
  <Application>Microsoft Office PowerPoint</Application>
  <PresentationFormat>Widescreen</PresentationFormat>
  <Paragraphs>56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#9Slide02 Noi dung dai</vt:lpstr>
      <vt:lpstr>#9Slide02 Tieu de dai</vt:lpstr>
      <vt:lpstr>Arial</vt:lpstr>
      <vt:lpstr>Calibri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19</cp:revision>
  <dcterms:created xsi:type="dcterms:W3CDTF">2022-09-07T02:03:15Z</dcterms:created>
  <dcterms:modified xsi:type="dcterms:W3CDTF">2024-09-24T07:22:16Z</dcterms:modified>
</cp:coreProperties>
</file>