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3"/>
  </p:notesMasterIdLst>
  <p:sldIdLst>
    <p:sldId id="294" r:id="rId3"/>
    <p:sldId id="257" r:id="rId4"/>
    <p:sldId id="259" r:id="rId5"/>
    <p:sldId id="261" r:id="rId6"/>
    <p:sldId id="258" r:id="rId7"/>
    <p:sldId id="315" r:id="rId8"/>
    <p:sldId id="316" r:id="rId9"/>
    <p:sldId id="317" r:id="rId10"/>
    <p:sldId id="2631" r:id="rId11"/>
    <p:sldId id="2638" r:id="rId12"/>
    <p:sldId id="320" r:id="rId13"/>
    <p:sldId id="321" r:id="rId14"/>
    <p:sldId id="2636" r:id="rId15"/>
    <p:sldId id="2637" r:id="rId16"/>
    <p:sldId id="322" r:id="rId17"/>
    <p:sldId id="280" r:id="rId18"/>
    <p:sldId id="2632" r:id="rId19"/>
    <p:sldId id="2640" r:id="rId20"/>
    <p:sldId id="2639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9" d="100"/>
          <a:sy n="99" d="100"/>
        </p:scale>
        <p:origin x="43" y="8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84FBA-E619-47D2-8136-ADC6CED85EA5}" type="datetimeFigureOut">
              <a:rPr lang="en-US" smtClean="0"/>
              <a:t>27-Sep-24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6D324-2819-4B48-A07A-F06620ABA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0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90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" name="Google Shape;2157;gc09ed3ef6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8" name="Google Shape;2158;gc09ed3ef6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366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rau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4017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e0a7835d13_3_5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e0a7835d13_3_5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củ</a:t>
            </a:r>
            <a:r>
              <a:rPr lang="en-US" baseline="0" dirty="0"/>
              <a:t> </a:t>
            </a:r>
            <a:r>
              <a:rPr lang="en-US" baseline="0" dirty="0" err="1"/>
              <a:t>cà</a:t>
            </a:r>
            <a:r>
              <a:rPr lang="en-US" baseline="0" dirty="0"/>
              <a:t> </a:t>
            </a:r>
            <a:r>
              <a:rPr lang="en-US" baseline="0" dirty="0" err="1"/>
              <a:t>rốt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34593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</a:t>
            </a:r>
            <a:r>
              <a:rPr lang="en-US" baseline="0" dirty="0" err="1"/>
              <a:t>bắp</a:t>
            </a:r>
            <a:r>
              <a:rPr lang="en-US" baseline="0" dirty="0"/>
              <a:t> </a:t>
            </a:r>
            <a:r>
              <a:rPr lang="en-US" baseline="0" dirty="0" err="1"/>
              <a:t>cải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34932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cà </a:t>
            </a:r>
            <a:r>
              <a:rPr lang="en-US" baseline="0" dirty="0" err="1"/>
              <a:t>chua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62478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Thầy</a:t>
            </a:r>
            <a:r>
              <a:rPr lang="vi-VN" baseline="0" dirty="0"/>
              <a:t> cô click vào quả </a:t>
            </a:r>
            <a:r>
              <a:rPr lang="en-US" baseline="0" dirty="0" err="1"/>
              <a:t>dưa</a:t>
            </a:r>
            <a:r>
              <a:rPr lang="en-US" baseline="0" dirty="0"/>
              <a:t> </a:t>
            </a:r>
            <a:r>
              <a:rPr lang="en-US" baseline="0" dirty="0" err="1"/>
              <a:t>leo</a:t>
            </a:r>
            <a:r>
              <a:rPr lang="vi-VN" baseline="0" dirty="0"/>
              <a:t> bên trái để về lại slide trò chơi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746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108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71086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583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71084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6612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4834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48137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99113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30468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687399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602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0298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27-Sep-24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1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27-Sep-24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27-Sep-24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3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1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9837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1236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1374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61302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66359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78941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3140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2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76224"/>
            <a:ext cx="10290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lfa Slab One"/>
              <a:buNone/>
              <a:defRPr sz="2800">
                <a:solidFill>
                  <a:schemeClr val="lt1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26024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5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27-Sep-24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44342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7.gif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9.png"/><Relationship Id="rId7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60.png"/><Relationship Id="rId18" Type="http://schemas.openxmlformats.org/officeDocument/2006/relationships/slide" Target="slide4.xml"/><Relationship Id="rId3" Type="http://schemas.microsoft.com/office/2007/relationships/media" Target="../media/media3.mp3"/><Relationship Id="rId21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22.gif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50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18.png"/><Relationship Id="rId10" Type="http://schemas.openxmlformats.org/officeDocument/2006/relationships/image" Target="../media/image140.png"/><Relationship Id="rId19" Type="http://schemas.openxmlformats.org/officeDocument/2006/relationships/image" Target="../media/image21.gif"/><Relationship Id="rId4" Type="http://schemas.openxmlformats.org/officeDocument/2006/relationships/audio" Target="../media/media3.mp3"/><Relationship Id="rId9" Type="http://schemas.openxmlformats.org/officeDocument/2006/relationships/image" Target="../media/image20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1.gif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slide" Target="slide4.xml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24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9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2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1.gif"/><Relationship Id="rId4" Type="http://schemas.openxmlformats.org/officeDocument/2006/relationships/audio" Target="../media/media3.mp3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gif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slide" Target="slide8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1.gif"/><Relationship Id="rId4" Type="http://schemas.openxmlformats.org/officeDocument/2006/relationships/audio" Target="../media/media3.mp3"/><Relationship Id="rId9" Type="http://schemas.openxmlformats.org/officeDocument/2006/relationships/slide" Target="slide4.xml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CCDD7E-A115-4F4E-B539-AD12B2DD0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379" y="2676744"/>
            <a:ext cx="548687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5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0FB29D-DFBA-4233-A7A4-2E43F0F9F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177" y="513107"/>
            <a:ext cx="10496550" cy="30289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057A3A-8F3D-4914-89C9-050DA0B06470}"/>
              </a:ext>
            </a:extLst>
          </p:cNvPr>
          <p:cNvSpPr/>
          <p:nvPr/>
        </p:nvSpPr>
        <p:spPr>
          <a:xfrm>
            <a:off x="1510748" y="4025348"/>
            <a:ext cx="9173818" cy="2117035"/>
          </a:xfrm>
          <a:prstGeom prst="round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2cm,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259" name="Google Shape;4718;p55">
            <a:extLst>
              <a:ext uri="{FF2B5EF4-FFF2-40B4-BE49-F238E27FC236}">
                <a16:creationId xmlns:a16="http://schemas.microsoft.com/office/drawing/2014/main" id="{458AD93F-6DB3-4129-AB6C-35AEC109AB39}"/>
              </a:ext>
            </a:extLst>
          </p:cNvPr>
          <p:cNvGrpSpPr/>
          <p:nvPr/>
        </p:nvGrpSpPr>
        <p:grpSpPr>
          <a:xfrm>
            <a:off x="11499664" y="6265590"/>
            <a:ext cx="450763" cy="557313"/>
            <a:chOff x="4996825" y="327400"/>
            <a:chExt cx="1034125" cy="949875"/>
          </a:xfrm>
        </p:grpSpPr>
        <p:sp>
          <p:nvSpPr>
            <p:cNvPr id="260" name="Google Shape;4719;p55">
              <a:extLst>
                <a:ext uri="{FF2B5EF4-FFF2-40B4-BE49-F238E27FC236}">
                  <a16:creationId xmlns:a16="http://schemas.microsoft.com/office/drawing/2014/main" id="{64B33180-1C68-4596-A535-0CA64CC74487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extrusionOk="0">
                  <a:moveTo>
                    <a:pt x="1442" y="0"/>
                  </a:moveTo>
                  <a:lnTo>
                    <a:pt x="1111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C050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720;p55">
              <a:extLst>
                <a:ext uri="{FF2B5EF4-FFF2-40B4-BE49-F238E27FC236}">
                  <a16:creationId xmlns:a16="http://schemas.microsoft.com/office/drawing/2014/main" id="{411B4840-E011-4CB6-8AC9-8E2793696ED7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fill="none" extrusionOk="0">
                  <a:moveTo>
                    <a:pt x="1774" y="0"/>
                  </a:moveTo>
                  <a:lnTo>
                    <a:pt x="1774" y="0"/>
                  </a:lnTo>
                  <a:lnTo>
                    <a:pt x="1442" y="0"/>
                  </a:lnTo>
                  <a:lnTo>
                    <a:pt x="1111" y="59"/>
                  </a:lnTo>
                  <a:lnTo>
                    <a:pt x="1072" y="59"/>
                  </a:lnTo>
                  <a:lnTo>
                    <a:pt x="1033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lnTo>
                    <a:pt x="1891" y="0"/>
                  </a:lnTo>
                  <a:lnTo>
                    <a:pt x="17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721;p55">
              <a:extLst>
                <a:ext uri="{FF2B5EF4-FFF2-40B4-BE49-F238E27FC236}">
                  <a16:creationId xmlns:a16="http://schemas.microsoft.com/office/drawing/2014/main" id="{28A5D707-8293-46B2-8CA1-001E9E548C36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extrusionOk="0">
                  <a:moveTo>
                    <a:pt x="6723" y="1"/>
                  </a:move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722;p55">
              <a:extLst>
                <a:ext uri="{FF2B5EF4-FFF2-40B4-BE49-F238E27FC236}">
                  <a16:creationId xmlns:a16="http://schemas.microsoft.com/office/drawing/2014/main" id="{D03244A8-8E78-4D74-9412-0374B94ABB72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fill="none" extrusionOk="0">
                  <a:moveTo>
                    <a:pt x="6840" y="1"/>
                  </a:moveTo>
                  <a:lnTo>
                    <a:pt x="6840" y="1"/>
                  </a:lnTo>
                  <a:lnTo>
                    <a:pt x="6723" y="1"/>
                  </a:lnTo>
                  <a:lnTo>
                    <a:pt x="6723" y="1"/>
                  </a:ln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723;p55">
              <a:extLst>
                <a:ext uri="{FF2B5EF4-FFF2-40B4-BE49-F238E27FC236}">
                  <a16:creationId xmlns:a16="http://schemas.microsoft.com/office/drawing/2014/main" id="{3F724F19-9E1D-4993-92AF-540015F4DED7}"/>
                </a:ext>
              </a:extLst>
            </p:cNvPr>
            <p:cNvSpPr/>
            <p:nvPr/>
          </p:nvSpPr>
          <p:spPr>
            <a:xfrm>
              <a:off x="5012900" y="349325"/>
              <a:ext cx="249900" cy="622050"/>
            </a:xfrm>
            <a:custGeom>
              <a:avLst/>
              <a:gdLst/>
              <a:ahLst/>
              <a:cxnLst/>
              <a:rect l="l" t="t" r="r" b="b"/>
              <a:pathLst>
                <a:path w="9996" h="24882" extrusionOk="0">
                  <a:moveTo>
                    <a:pt x="4306" y="1"/>
                  </a:moveTo>
                  <a:lnTo>
                    <a:pt x="4014" y="215"/>
                  </a:lnTo>
                  <a:lnTo>
                    <a:pt x="3683" y="488"/>
                  </a:lnTo>
                  <a:lnTo>
                    <a:pt x="3371" y="780"/>
                  </a:lnTo>
                  <a:lnTo>
                    <a:pt x="3059" y="1111"/>
                  </a:lnTo>
                  <a:lnTo>
                    <a:pt x="2728" y="1481"/>
                  </a:lnTo>
                  <a:lnTo>
                    <a:pt x="2416" y="1890"/>
                  </a:lnTo>
                  <a:lnTo>
                    <a:pt x="2143" y="2280"/>
                  </a:lnTo>
                  <a:lnTo>
                    <a:pt x="1890" y="2670"/>
                  </a:lnTo>
                  <a:lnTo>
                    <a:pt x="1637" y="3099"/>
                  </a:lnTo>
                  <a:lnTo>
                    <a:pt x="1403" y="3547"/>
                  </a:lnTo>
                  <a:lnTo>
                    <a:pt x="1189" y="3975"/>
                  </a:lnTo>
                  <a:lnTo>
                    <a:pt x="994" y="4423"/>
                  </a:lnTo>
                  <a:lnTo>
                    <a:pt x="819" y="4872"/>
                  </a:lnTo>
                  <a:lnTo>
                    <a:pt x="663" y="5339"/>
                  </a:lnTo>
                  <a:lnTo>
                    <a:pt x="526" y="5787"/>
                  </a:lnTo>
                  <a:lnTo>
                    <a:pt x="409" y="6235"/>
                  </a:lnTo>
                  <a:lnTo>
                    <a:pt x="312" y="6684"/>
                  </a:lnTo>
                  <a:lnTo>
                    <a:pt x="234" y="7132"/>
                  </a:lnTo>
                  <a:lnTo>
                    <a:pt x="176" y="7619"/>
                  </a:lnTo>
                  <a:lnTo>
                    <a:pt x="117" y="8125"/>
                  </a:lnTo>
                  <a:lnTo>
                    <a:pt x="78" y="8632"/>
                  </a:lnTo>
                  <a:lnTo>
                    <a:pt x="39" y="9139"/>
                  </a:lnTo>
                  <a:lnTo>
                    <a:pt x="20" y="9645"/>
                  </a:lnTo>
                  <a:lnTo>
                    <a:pt x="0" y="10171"/>
                  </a:lnTo>
                  <a:lnTo>
                    <a:pt x="20" y="11223"/>
                  </a:lnTo>
                  <a:lnTo>
                    <a:pt x="39" y="11749"/>
                  </a:lnTo>
                  <a:lnTo>
                    <a:pt x="78" y="12295"/>
                  </a:lnTo>
                  <a:lnTo>
                    <a:pt x="117" y="12821"/>
                  </a:lnTo>
                  <a:lnTo>
                    <a:pt x="176" y="13367"/>
                  </a:lnTo>
                  <a:lnTo>
                    <a:pt x="254" y="13893"/>
                  </a:lnTo>
                  <a:lnTo>
                    <a:pt x="331" y="14438"/>
                  </a:lnTo>
                  <a:lnTo>
                    <a:pt x="429" y="14964"/>
                  </a:lnTo>
                  <a:lnTo>
                    <a:pt x="546" y="15490"/>
                  </a:lnTo>
                  <a:lnTo>
                    <a:pt x="663" y="16016"/>
                  </a:lnTo>
                  <a:lnTo>
                    <a:pt x="799" y="16542"/>
                  </a:lnTo>
                  <a:lnTo>
                    <a:pt x="935" y="17069"/>
                  </a:lnTo>
                  <a:lnTo>
                    <a:pt x="1091" y="17595"/>
                  </a:lnTo>
                  <a:lnTo>
                    <a:pt x="1267" y="18101"/>
                  </a:lnTo>
                  <a:lnTo>
                    <a:pt x="1462" y="18608"/>
                  </a:lnTo>
                  <a:lnTo>
                    <a:pt x="1656" y="19095"/>
                  </a:lnTo>
                  <a:lnTo>
                    <a:pt x="1851" y="19582"/>
                  </a:lnTo>
                  <a:lnTo>
                    <a:pt x="2066" y="20050"/>
                  </a:lnTo>
                  <a:lnTo>
                    <a:pt x="2299" y="20517"/>
                  </a:lnTo>
                  <a:lnTo>
                    <a:pt x="2533" y="20965"/>
                  </a:lnTo>
                  <a:lnTo>
                    <a:pt x="2767" y="21394"/>
                  </a:lnTo>
                  <a:lnTo>
                    <a:pt x="3020" y="21823"/>
                  </a:lnTo>
                  <a:lnTo>
                    <a:pt x="3293" y="22232"/>
                  </a:lnTo>
                  <a:lnTo>
                    <a:pt x="3566" y="22621"/>
                  </a:lnTo>
                  <a:lnTo>
                    <a:pt x="3858" y="23011"/>
                  </a:lnTo>
                  <a:lnTo>
                    <a:pt x="3897" y="23089"/>
                  </a:lnTo>
                  <a:lnTo>
                    <a:pt x="3994" y="23186"/>
                  </a:lnTo>
                  <a:lnTo>
                    <a:pt x="4072" y="23303"/>
                  </a:lnTo>
                  <a:lnTo>
                    <a:pt x="4228" y="23557"/>
                  </a:lnTo>
                  <a:lnTo>
                    <a:pt x="4345" y="23790"/>
                  </a:lnTo>
                  <a:lnTo>
                    <a:pt x="4384" y="23849"/>
                  </a:lnTo>
                  <a:lnTo>
                    <a:pt x="4443" y="23985"/>
                  </a:lnTo>
                  <a:lnTo>
                    <a:pt x="4540" y="24180"/>
                  </a:lnTo>
                  <a:lnTo>
                    <a:pt x="4657" y="24356"/>
                  </a:lnTo>
                  <a:lnTo>
                    <a:pt x="4774" y="24492"/>
                  </a:lnTo>
                  <a:lnTo>
                    <a:pt x="4930" y="24628"/>
                  </a:lnTo>
                  <a:lnTo>
                    <a:pt x="5047" y="24706"/>
                  </a:lnTo>
                  <a:lnTo>
                    <a:pt x="5183" y="24784"/>
                  </a:lnTo>
                  <a:lnTo>
                    <a:pt x="5319" y="24823"/>
                  </a:lnTo>
                  <a:lnTo>
                    <a:pt x="5495" y="24862"/>
                  </a:lnTo>
                  <a:lnTo>
                    <a:pt x="5767" y="24882"/>
                  </a:lnTo>
                  <a:lnTo>
                    <a:pt x="5943" y="24882"/>
                  </a:lnTo>
                  <a:lnTo>
                    <a:pt x="6157" y="24862"/>
                  </a:lnTo>
                  <a:lnTo>
                    <a:pt x="6547" y="24784"/>
                  </a:lnTo>
                  <a:lnTo>
                    <a:pt x="6859" y="24687"/>
                  </a:lnTo>
                  <a:lnTo>
                    <a:pt x="7229" y="24570"/>
                  </a:lnTo>
                  <a:lnTo>
                    <a:pt x="7599" y="24414"/>
                  </a:lnTo>
                  <a:lnTo>
                    <a:pt x="7989" y="24258"/>
                  </a:lnTo>
                  <a:lnTo>
                    <a:pt x="8028" y="24239"/>
                  </a:lnTo>
                  <a:lnTo>
                    <a:pt x="8086" y="24219"/>
                  </a:lnTo>
                  <a:lnTo>
                    <a:pt x="8417" y="24063"/>
                  </a:lnTo>
                  <a:lnTo>
                    <a:pt x="8787" y="23927"/>
                  </a:lnTo>
                  <a:lnTo>
                    <a:pt x="9353" y="23771"/>
                  </a:lnTo>
                  <a:lnTo>
                    <a:pt x="9995" y="23635"/>
                  </a:lnTo>
                  <a:lnTo>
                    <a:pt x="9294" y="23070"/>
                  </a:lnTo>
                  <a:lnTo>
                    <a:pt x="8632" y="22505"/>
                  </a:lnTo>
                  <a:lnTo>
                    <a:pt x="8242" y="22134"/>
                  </a:lnTo>
                  <a:lnTo>
                    <a:pt x="7852" y="21764"/>
                  </a:lnTo>
                  <a:lnTo>
                    <a:pt x="7463" y="21374"/>
                  </a:lnTo>
                  <a:lnTo>
                    <a:pt x="7092" y="21004"/>
                  </a:lnTo>
                  <a:lnTo>
                    <a:pt x="6742" y="20595"/>
                  </a:lnTo>
                  <a:lnTo>
                    <a:pt x="6391" y="20205"/>
                  </a:lnTo>
                  <a:lnTo>
                    <a:pt x="6060" y="19796"/>
                  </a:lnTo>
                  <a:lnTo>
                    <a:pt x="5748" y="19387"/>
                  </a:lnTo>
                  <a:lnTo>
                    <a:pt x="5417" y="18958"/>
                  </a:lnTo>
                  <a:lnTo>
                    <a:pt x="5124" y="18510"/>
                  </a:lnTo>
                  <a:lnTo>
                    <a:pt x="4813" y="18062"/>
                  </a:lnTo>
                  <a:lnTo>
                    <a:pt x="4540" y="17614"/>
                  </a:lnTo>
                  <a:lnTo>
                    <a:pt x="4267" y="17166"/>
                  </a:lnTo>
                  <a:lnTo>
                    <a:pt x="4014" y="16698"/>
                  </a:lnTo>
                  <a:lnTo>
                    <a:pt x="3780" y="16231"/>
                  </a:lnTo>
                  <a:lnTo>
                    <a:pt x="3566" y="15763"/>
                  </a:lnTo>
                  <a:lnTo>
                    <a:pt x="3332" y="15276"/>
                  </a:lnTo>
                  <a:lnTo>
                    <a:pt x="3137" y="14769"/>
                  </a:lnTo>
                  <a:lnTo>
                    <a:pt x="2942" y="14263"/>
                  </a:lnTo>
                  <a:lnTo>
                    <a:pt x="2767" y="13756"/>
                  </a:lnTo>
                  <a:lnTo>
                    <a:pt x="2611" y="13230"/>
                  </a:lnTo>
                  <a:lnTo>
                    <a:pt x="2475" y="12704"/>
                  </a:lnTo>
                  <a:lnTo>
                    <a:pt x="2358" y="12198"/>
                  </a:lnTo>
                  <a:lnTo>
                    <a:pt x="2241" y="11671"/>
                  </a:lnTo>
                  <a:lnTo>
                    <a:pt x="2124" y="11009"/>
                  </a:lnTo>
                  <a:lnTo>
                    <a:pt x="2046" y="10327"/>
                  </a:lnTo>
                  <a:lnTo>
                    <a:pt x="1968" y="9626"/>
                  </a:lnTo>
                  <a:lnTo>
                    <a:pt x="1929" y="8885"/>
                  </a:lnTo>
                  <a:lnTo>
                    <a:pt x="1929" y="8067"/>
                  </a:lnTo>
                  <a:lnTo>
                    <a:pt x="1949" y="7249"/>
                  </a:lnTo>
                  <a:lnTo>
                    <a:pt x="1988" y="6450"/>
                  </a:lnTo>
                  <a:lnTo>
                    <a:pt x="2085" y="5670"/>
                  </a:lnTo>
                  <a:lnTo>
                    <a:pt x="2202" y="4833"/>
                  </a:lnTo>
                  <a:lnTo>
                    <a:pt x="2358" y="4053"/>
                  </a:lnTo>
                  <a:lnTo>
                    <a:pt x="2475" y="3644"/>
                  </a:lnTo>
                  <a:lnTo>
                    <a:pt x="2572" y="3235"/>
                  </a:lnTo>
                  <a:lnTo>
                    <a:pt x="2689" y="2865"/>
                  </a:lnTo>
                  <a:lnTo>
                    <a:pt x="2825" y="2514"/>
                  </a:lnTo>
                  <a:lnTo>
                    <a:pt x="2981" y="2124"/>
                  </a:lnTo>
                  <a:lnTo>
                    <a:pt x="3137" y="1774"/>
                  </a:lnTo>
                  <a:lnTo>
                    <a:pt x="3312" y="1442"/>
                  </a:lnTo>
                  <a:lnTo>
                    <a:pt x="3488" y="1131"/>
                  </a:lnTo>
                  <a:lnTo>
                    <a:pt x="3683" y="819"/>
                  </a:lnTo>
                  <a:lnTo>
                    <a:pt x="3878" y="527"/>
                  </a:lnTo>
                  <a:lnTo>
                    <a:pt x="4092" y="254"/>
                  </a:lnTo>
                  <a:lnTo>
                    <a:pt x="4306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724;p55">
              <a:extLst>
                <a:ext uri="{FF2B5EF4-FFF2-40B4-BE49-F238E27FC236}">
                  <a16:creationId xmlns:a16="http://schemas.microsoft.com/office/drawing/2014/main" id="{807C7531-FA24-467C-9F60-15F1626B3E24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extrusionOk="0">
                  <a:moveTo>
                    <a:pt x="20478" y="1"/>
                  </a:moveTo>
                  <a:lnTo>
                    <a:pt x="20381" y="20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673" y="40"/>
                  </a:lnTo>
                  <a:lnTo>
                    <a:pt x="20626" y="55"/>
                  </a:lnTo>
                  <a:lnTo>
                    <a:pt x="20626" y="55"/>
                  </a:lnTo>
                  <a:lnTo>
                    <a:pt x="20556" y="20"/>
                  </a:lnTo>
                  <a:lnTo>
                    <a:pt x="20478" y="1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4725;p55">
              <a:extLst>
                <a:ext uri="{FF2B5EF4-FFF2-40B4-BE49-F238E27FC236}">
                  <a16:creationId xmlns:a16="http://schemas.microsoft.com/office/drawing/2014/main" id="{78B4E691-AEA9-4F59-B419-A55D3FE6D4D5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fill="none" extrusionOk="0">
                  <a:moveTo>
                    <a:pt x="20478" y="1"/>
                  </a:moveTo>
                  <a:lnTo>
                    <a:pt x="20478" y="1"/>
                  </a:lnTo>
                  <a:lnTo>
                    <a:pt x="20381" y="20"/>
                  </a:lnTo>
                  <a:lnTo>
                    <a:pt x="20322" y="59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442" y="17166"/>
                  </a:lnTo>
                  <a:lnTo>
                    <a:pt x="1442" y="17166"/>
                  </a:lnTo>
                  <a:lnTo>
                    <a:pt x="1501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6888" y="20907"/>
                  </a:lnTo>
                  <a:lnTo>
                    <a:pt x="26888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731" y="40"/>
                  </a:lnTo>
                  <a:lnTo>
                    <a:pt x="20731" y="40"/>
                  </a:lnTo>
                  <a:lnTo>
                    <a:pt x="20673" y="40"/>
                  </a:lnTo>
                  <a:lnTo>
                    <a:pt x="20615" y="59"/>
                  </a:lnTo>
                  <a:lnTo>
                    <a:pt x="20634" y="59"/>
                  </a:lnTo>
                  <a:lnTo>
                    <a:pt x="20634" y="59"/>
                  </a:lnTo>
                  <a:lnTo>
                    <a:pt x="20556" y="20"/>
                  </a:lnTo>
                  <a:lnTo>
                    <a:pt x="20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4726;p55">
              <a:extLst>
                <a:ext uri="{FF2B5EF4-FFF2-40B4-BE49-F238E27FC236}">
                  <a16:creationId xmlns:a16="http://schemas.microsoft.com/office/drawing/2014/main" id="{37E39AE9-AD4D-433D-8FA8-3B8D1040A1BE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extrusionOk="0">
                  <a:moveTo>
                    <a:pt x="20478" y="0"/>
                  </a:moveTo>
                  <a:lnTo>
                    <a:pt x="20381" y="20"/>
                  </a:ln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4727;p55">
              <a:extLst>
                <a:ext uri="{FF2B5EF4-FFF2-40B4-BE49-F238E27FC236}">
                  <a16:creationId xmlns:a16="http://schemas.microsoft.com/office/drawing/2014/main" id="{44D71B9B-7071-403E-A157-6D7FCDAD42D4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fill="none" extrusionOk="0">
                  <a:moveTo>
                    <a:pt x="20322" y="78"/>
                  </a:move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442" y="17185"/>
                  </a:lnTo>
                  <a:lnTo>
                    <a:pt x="1442" y="17185"/>
                  </a:lnTo>
                  <a:lnTo>
                    <a:pt x="1501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514" y="14224"/>
                  </a:lnTo>
                  <a:lnTo>
                    <a:pt x="5514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69" y="2553"/>
                  </a:lnTo>
                  <a:lnTo>
                    <a:pt x="23089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lnTo>
                    <a:pt x="20478" y="0"/>
                  </a:lnTo>
                  <a:lnTo>
                    <a:pt x="20381" y="20"/>
                  </a:lnTo>
                  <a:lnTo>
                    <a:pt x="20322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4728;p55">
              <a:extLst>
                <a:ext uri="{FF2B5EF4-FFF2-40B4-BE49-F238E27FC236}">
                  <a16:creationId xmlns:a16="http://schemas.microsoft.com/office/drawing/2014/main" id="{1076FFB6-0289-4CD6-9CC3-5F513B48DE80}"/>
                </a:ext>
              </a:extLst>
            </p:cNvPr>
            <p:cNvSpPr/>
            <p:nvPr/>
          </p:nvSpPr>
          <p:spPr>
            <a:xfrm>
              <a:off x="5216500" y="10624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4729;p55">
              <a:extLst>
                <a:ext uri="{FF2B5EF4-FFF2-40B4-BE49-F238E27FC236}">
                  <a16:creationId xmlns:a16="http://schemas.microsoft.com/office/drawing/2014/main" id="{7829227B-FD34-4C6B-931F-17621DCE2300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extrusionOk="0">
                  <a:moveTo>
                    <a:pt x="40" y="1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4730;p55">
              <a:extLst>
                <a:ext uri="{FF2B5EF4-FFF2-40B4-BE49-F238E27FC236}">
                  <a16:creationId xmlns:a16="http://schemas.microsoft.com/office/drawing/2014/main" id="{9FA5FBAE-2355-4D0B-96A9-D30BF295D261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fill="none" extrusionOk="0">
                  <a:moveTo>
                    <a:pt x="20" y="20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40" y="1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4731;p55">
              <a:extLst>
                <a:ext uri="{FF2B5EF4-FFF2-40B4-BE49-F238E27FC236}">
                  <a16:creationId xmlns:a16="http://schemas.microsoft.com/office/drawing/2014/main" id="{A1CEAE66-9991-4B91-AF56-EA3B6D4FCB45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extrusionOk="0">
                  <a:moveTo>
                    <a:pt x="59" y="0"/>
                  </a:moveTo>
                  <a:lnTo>
                    <a:pt x="40" y="19"/>
                  </a:ln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4732;p55">
              <a:extLst>
                <a:ext uri="{FF2B5EF4-FFF2-40B4-BE49-F238E27FC236}">
                  <a16:creationId xmlns:a16="http://schemas.microsoft.com/office/drawing/2014/main" id="{B1716E4C-C477-490C-98BB-53A95552FFFA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fill="none" extrusionOk="0">
                  <a:moveTo>
                    <a:pt x="20" y="19"/>
                  </a:move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191" y="7501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269" y="7560"/>
                  </a:lnTo>
                  <a:lnTo>
                    <a:pt x="13269" y="756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15" y="7891"/>
                  </a:lnTo>
                  <a:lnTo>
                    <a:pt x="13815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40" y="19"/>
                  </a:lnTo>
                  <a:lnTo>
                    <a:pt x="2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4733;p55">
              <a:extLst>
                <a:ext uri="{FF2B5EF4-FFF2-40B4-BE49-F238E27FC236}">
                  <a16:creationId xmlns:a16="http://schemas.microsoft.com/office/drawing/2014/main" id="{8FC2EE4F-EE51-46A4-B06E-0908E386085C}"/>
                </a:ext>
              </a:extLst>
            </p:cNvPr>
            <p:cNvSpPr/>
            <p:nvPr/>
          </p:nvSpPr>
          <p:spPr>
            <a:xfrm>
              <a:off x="5794675" y="96842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4734;p55">
              <a:extLst>
                <a:ext uri="{FF2B5EF4-FFF2-40B4-BE49-F238E27FC236}">
                  <a16:creationId xmlns:a16="http://schemas.microsoft.com/office/drawing/2014/main" id="{22B3CB52-55F9-436B-97E0-7752C9D3C73A}"/>
                </a:ext>
              </a:extLst>
            </p:cNvPr>
            <p:cNvSpPr/>
            <p:nvPr/>
          </p:nvSpPr>
          <p:spPr>
            <a:xfrm>
              <a:off x="5920850" y="104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4735;p55">
              <a:extLst>
                <a:ext uri="{FF2B5EF4-FFF2-40B4-BE49-F238E27FC236}">
                  <a16:creationId xmlns:a16="http://schemas.microsoft.com/office/drawing/2014/main" id="{74EE7876-EBB3-43AC-A73C-175E5D635B2D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extrusionOk="0">
                  <a:moveTo>
                    <a:pt x="23147" y="0"/>
                  </a:move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4736;p55">
              <a:extLst>
                <a:ext uri="{FF2B5EF4-FFF2-40B4-BE49-F238E27FC236}">
                  <a16:creationId xmlns:a16="http://schemas.microsoft.com/office/drawing/2014/main" id="{B2A8FB65-0545-45B4-BCE0-6FD49B221677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fill="none" extrusionOk="0">
                  <a:moveTo>
                    <a:pt x="23537" y="0"/>
                  </a:moveTo>
                  <a:lnTo>
                    <a:pt x="23537" y="0"/>
                  </a:lnTo>
                  <a:lnTo>
                    <a:pt x="23147" y="0"/>
                  </a:lnTo>
                  <a:lnTo>
                    <a:pt x="22738" y="39"/>
                  </a:ln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2723" y="13464"/>
                  </a:lnTo>
                  <a:lnTo>
                    <a:pt x="12723" y="13464"/>
                  </a:lnTo>
                  <a:lnTo>
                    <a:pt x="13171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lnTo>
                    <a:pt x="23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4737;p55">
              <a:extLst>
                <a:ext uri="{FF2B5EF4-FFF2-40B4-BE49-F238E27FC236}">
                  <a16:creationId xmlns:a16="http://schemas.microsoft.com/office/drawing/2014/main" id="{D0981779-C394-449F-AF2E-13F2A7A014DF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extrusionOk="0">
                  <a:moveTo>
                    <a:pt x="1754" y="1"/>
                  </a:moveTo>
                  <a:lnTo>
                    <a:pt x="1521" y="20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4738;p55">
              <a:extLst>
                <a:ext uri="{FF2B5EF4-FFF2-40B4-BE49-F238E27FC236}">
                  <a16:creationId xmlns:a16="http://schemas.microsoft.com/office/drawing/2014/main" id="{381B1460-35AF-467B-8CAF-6B089CAE4BDE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fill="none" extrusionOk="0">
                  <a:moveTo>
                    <a:pt x="79" y="2631"/>
                  </a:move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lnTo>
                    <a:pt x="1521" y="20"/>
                  </a:lnTo>
                  <a:lnTo>
                    <a:pt x="1306" y="79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4739;p55">
              <a:extLst>
                <a:ext uri="{FF2B5EF4-FFF2-40B4-BE49-F238E27FC236}">
                  <a16:creationId xmlns:a16="http://schemas.microsoft.com/office/drawing/2014/main" id="{475481AF-D555-45A2-A17A-38BF201E7CDA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extrusionOk="0">
                  <a:moveTo>
                    <a:pt x="1150" y="0"/>
                  </a:moveTo>
                  <a:lnTo>
                    <a:pt x="1033" y="39"/>
                  </a:lnTo>
                  <a:lnTo>
                    <a:pt x="877" y="98"/>
                  </a:lnTo>
                  <a:lnTo>
                    <a:pt x="858" y="98"/>
                  </a:lnTo>
                  <a:lnTo>
                    <a:pt x="838" y="117"/>
                  </a:lnTo>
                  <a:lnTo>
                    <a:pt x="819" y="117"/>
                  </a:lnTo>
                  <a:lnTo>
                    <a:pt x="741" y="176"/>
                  </a:lnTo>
                  <a:lnTo>
                    <a:pt x="644" y="234"/>
                  </a:lnTo>
                  <a:lnTo>
                    <a:pt x="624" y="254"/>
                  </a:lnTo>
                  <a:lnTo>
                    <a:pt x="605" y="254"/>
                  </a:lnTo>
                  <a:lnTo>
                    <a:pt x="585" y="273"/>
                  </a:lnTo>
                  <a:lnTo>
                    <a:pt x="488" y="370"/>
                  </a:lnTo>
                  <a:lnTo>
                    <a:pt x="468" y="370"/>
                  </a:lnTo>
                  <a:lnTo>
                    <a:pt x="468" y="390"/>
                  </a:lnTo>
                  <a:lnTo>
                    <a:pt x="449" y="409"/>
                  </a:lnTo>
                  <a:lnTo>
                    <a:pt x="390" y="468"/>
                  </a:lnTo>
                  <a:lnTo>
                    <a:pt x="332" y="546"/>
                  </a:lnTo>
                  <a:lnTo>
                    <a:pt x="312" y="585"/>
                  </a:lnTo>
                  <a:lnTo>
                    <a:pt x="273" y="643"/>
                  </a:lnTo>
                  <a:lnTo>
                    <a:pt x="254" y="663"/>
                  </a:lnTo>
                  <a:lnTo>
                    <a:pt x="215" y="721"/>
                  </a:lnTo>
                  <a:lnTo>
                    <a:pt x="176" y="838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17" y="955"/>
                  </a:lnTo>
                  <a:lnTo>
                    <a:pt x="79" y="1072"/>
                  </a:lnTo>
                  <a:lnTo>
                    <a:pt x="59" y="1169"/>
                  </a:lnTo>
                  <a:lnTo>
                    <a:pt x="20" y="1403"/>
                  </a:lnTo>
                  <a:lnTo>
                    <a:pt x="20" y="1423"/>
                  </a:lnTo>
                  <a:lnTo>
                    <a:pt x="1" y="1637"/>
                  </a:lnTo>
                  <a:lnTo>
                    <a:pt x="1" y="1656"/>
                  </a:lnTo>
                  <a:lnTo>
                    <a:pt x="20" y="1793"/>
                  </a:lnTo>
                  <a:lnTo>
                    <a:pt x="40" y="1988"/>
                  </a:lnTo>
                  <a:lnTo>
                    <a:pt x="59" y="2163"/>
                  </a:lnTo>
                  <a:lnTo>
                    <a:pt x="98" y="2319"/>
                  </a:lnTo>
                  <a:lnTo>
                    <a:pt x="215" y="2631"/>
                  </a:lnTo>
                  <a:lnTo>
                    <a:pt x="215" y="2611"/>
                  </a:lnTo>
                  <a:lnTo>
                    <a:pt x="351" y="2884"/>
                  </a:lnTo>
                  <a:lnTo>
                    <a:pt x="527" y="3137"/>
                  </a:lnTo>
                  <a:lnTo>
                    <a:pt x="527" y="3118"/>
                  </a:lnTo>
                  <a:lnTo>
                    <a:pt x="702" y="3313"/>
                  </a:lnTo>
                  <a:lnTo>
                    <a:pt x="897" y="3468"/>
                  </a:lnTo>
                  <a:lnTo>
                    <a:pt x="1092" y="3585"/>
                  </a:lnTo>
                  <a:lnTo>
                    <a:pt x="1267" y="3683"/>
                  </a:lnTo>
                  <a:lnTo>
                    <a:pt x="1462" y="3741"/>
                  </a:lnTo>
                  <a:lnTo>
                    <a:pt x="1637" y="3761"/>
                  </a:lnTo>
                  <a:lnTo>
                    <a:pt x="1618" y="3761"/>
                  </a:lnTo>
                  <a:lnTo>
                    <a:pt x="1813" y="3780"/>
                  </a:lnTo>
                  <a:lnTo>
                    <a:pt x="1968" y="3761"/>
                  </a:lnTo>
                  <a:lnTo>
                    <a:pt x="2124" y="3722"/>
                  </a:lnTo>
                  <a:lnTo>
                    <a:pt x="2241" y="3683"/>
                  </a:lnTo>
                  <a:lnTo>
                    <a:pt x="2436" y="3488"/>
                  </a:lnTo>
                  <a:lnTo>
                    <a:pt x="2592" y="3254"/>
                  </a:lnTo>
                  <a:lnTo>
                    <a:pt x="2709" y="3001"/>
                  </a:lnTo>
                  <a:lnTo>
                    <a:pt x="2806" y="2728"/>
                  </a:lnTo>
                  <a:lnTo>
                    <a:pt x="2845" y="2436"/>
                  </a:lnTo>
                  <a:lnTo>
                    <a:pt x="2865" y="2144"/>
                  </a:lnTo>
                  <a:lnTo>
                    <a:pt x="2845" y="1832"/>
                  </a:lnTo>
                  <a:lnTo>
                    <a:pt x="2767" y="1540"/>
                  </a:lnTo>
                  <a:lnTo>
                    <a:pt x="2650" y="1228"/>
                  </a:lnTo>
                  <a:lnTo>
                    <a:pt x="2514" y="955"/>
                  </a:lnTo>
                  <a:lnTo>
                    <a:pt x="2339" y="721"/>
                  </a:lnTo>
                  <a:lnTo>
                    <a:pt x="2144" y="507"/>
                  </a:lnTo>
                  <a:lnTo>
                    <a:pt x="1910" y="331"/>
                  </a:lnTo>
                  <a:lnTo>
                    <a:pt x="1676" y="176"/>
                  </a:lnTo>
                  <a:lnTo>
                    <a:pt x="1403" y="78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4740;p55">
              <a:extLst>
                <a:ext uri="{FF2B5EF4-FFF2-40B4-BE49-F238E27FC236}">
                  <a16:creationId xmlns:a16="http://schemas.microsoft.com/office/drawing/2014/main" id="{3049BF10-FF0D-484A-9D95-420D074848CF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fill="none" extrusionOk="0">
                  <a:moveTo>
                    <a:pt x="1033" y="39"/>
                  </a:moveTo>
                  <a:lnTo>
                    <a:pt x="1033" y="39"/>
                  </a:lnTo>
                  <a:lnTo>
                    <a:pt x="1033" y="39"/>
                  </a:lnTo>
                  <a:lnTo>
                    <a:pt x="1150" y="0"/>
                  </a:lnTo>
                  <a:lnTo>
                    <a:pt x="1150" y="0"/>
                  </a:lnTo>
                  <a:lnTo>
                    <a:pt x="1403" y="78"/>
                  </a:lnTo>
                  <a:lnTo>
                    <a:pt x="1676" y="176"/>
                  </a:lnTo>
                  <a:lnTo>
                    <a:pt x="1910" y="331"/>
                  </a:lnTo>
                  <a:lnTo>
                    <a:pt x="2144" y="507"/>
                  </a:lnTo>
                  <a:lnTo>
                    <a:pt x="2339" y="721"/>
                  </a:lnTo>
                  <a:lnTo>
                    <a:pt x="2514" y="955"/>
                  </a:lnTo>
                  <a:lnTo>
                    <a:pt x="2650" y="1228"/>
                  </a:lnTo>
                  <a:lnTo>
                    <a:pt x="2767" y="1540"/>
                  </a:lnTo>
                  <a:lnTo>
                    <a:pt x="2767" y="1540"/>
                  </a:lnTo>
                  <a:lnTo>
                    <a:pt x="2845" y="1832"/>
                  </a:lnTo>
                  <a:lnTo>
                    <a:pt x="2865" y="2144"/>
                  </a:lnTo>
                  <a:lnTo>
                    <a:pt x="2845" y="2436"/>
                  </a:lnTo>
                  <a:lnTo>
                    <a:pt x="2806" y="2728"/>
                  </a:lnTo>
                  <a:lnTo>
                    <a:pt x="2709" y="3001"/>
                  </a:lnTo>
                  <a:lnTo>
                    <a:pt x="2592" y="3254"/>
                  </a:lnTo>
                  <a:lnTo>
                    <a:pt x="2436" y="3488"/>
                  </a:lnTo>
                  <a:lnTo>
                    <a:pt x="2241" y="3683"/>
                  </a:lnTo>
                  <a:lnTo>
                    <a:pt x="2241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813" y="3780"/>
                  </a:lnTo>
                  <a:lnTo>
                    <a:pt x="1813" y="3780"/>
                  </a:lnTo>
                  <a:lnTo>
                    <a:pt x="1618" y="3761"/>
                  </a:lnTo>
                  <a:lnTo>
                    <a:pt x="1637" y="3761"/>
                  </a:lnTo>
                  <a:lnTo>
                    <a:pt x="1637" y="3761"/>
                  </a:lnTo>
                  <a:lnTo>
                    <a:pt x="1462" y="3741"/>
                  </a:lnTo>
                  <a:lnTo>
                    <a:pt x="1462" y="3741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092" y="3585"/>
                  </a:lnTo>
                  <a:lnTo>
                    <a:pt x="1092" y="3585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8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27" y="3118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215" y="2611"/>
                  </a:lnTo>
                  <a:lnTo>
                    <a:pt x="215" y="2631"/>
                  </a:lnTo>
                  <a:lnTo>
                    <a:pt x="215" y="2631"/>
                  </a:lnTo>
                  <a:lnTo>
                    <a:pt x="98" y="2319"/>
                  </a:lnTo>
                  <a:lnTo>
                    <a:pt x="98" y="2319"/>
                  </a:lnTo>
                  <a:lnTo>
                    <a:pt x="59" y="2163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40" y="2007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20" y="1793"/>
                  </a:lnTo>
                  <a:lnTo>
                    <a:pt x="20" y="1793"/>
                  </a:lnTo>
                  <a:lnTo>
                    <a:pt x="1" y="1656"/>
                  </a:lnTo>
                  <a:lnTo>
                    <a:pt x="1" y="1637"/>
                  </a:lnTo>
                  <a:lnTo>
                    <a:pt x="1" y="1637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59" y="1169"/>
                  </a:lnTo>
                  <a:lnTo>
                    <a:pt x="59" y="1169"/>
                  </a:lnTo>
                  <a:lnTo>
                    <a:pt x="79" y="1072"/>
                  </a:lnTo>
                  <a:lnTo>
                    <a:pt x="79" y="1072"/>
                  </a:lnTo>
                  <a:lnTo>
                    <a:pt x="117" y="955"/>
                  </a:lnTo>
                  <a:lnTo>
                    <a:pt x="117" y="95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76" y="838"/>
                  </a:lnTo>
                  <a:lnTo>
                    <a:pt x="176" y="838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6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90" y="468"/>
                  </a:lnTo>
                  <a:lnTo>
                    <a:pt x="390" y="468"/>
                  </a:lnTo>
                  <a:lnTo>
                    <a:pt x="449" y="409"/>
                  </a:lnTo>
                  <a:lnTo>
                    <a:pt x="468" y="390"/>
                  </a:lnTo>
                  <a:lnTo>
                    <a:pt x="46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605" y="254"/>
                  </a:lnTo>
                  <a:lnTo>
                    <a:pt x="605" y="254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819" y="117"/>
                  </a:lnTo>
                  <a:lnTo>
                    <a:pt x="838" y="117"/>
                  </a:lnTo>
                  <a:lnTo>
                    <a:pt x="838" y="117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77" y="98"/>
                  </a:lnTo>
                  <a:lnTo>
                    <a:pt x="877" y="98"/>
                  </a:lnTo>
                  <a:lnTo>
                    <a:pt x="1033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4741;p55">
              <a:extLst>
                <a:ext uri="{FF2B5EF4-FFF2-40B4-BE49-F238E27FC236}">
                  <a16:creationId xmlns:a16="http://schemas.microsoft.com/office/drawing/2014/main" id="{5482684D-4113-49A8-949E-F508A9A1C981}"/>
                </a:ext>
              </a:extLst>
            </p:cNvPr>
            <p:cNvSpPr/>
            <p:nvPr/>
          </p:nvSpPr>
          <p:spPr>
            <a:xfrm>
              <a:off x="5105925" y="63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4742;p55">
              <a:extLst>
                <a:ext uri="{FF2B5EF4-FFF2-40B4-BE49-F238E27FC236}">
                  <a16:creationId xmlns:a16="http://schemas.microsoft.com/office/drawing/2014/main" id="{35D49B57-079D-4864-B3BF-E116C429E105}"/>
                </a:ext>
              </a:extLst>
            </p:cNvPr>
            <p:cNvSpPr/>
            <p:nvPr/>
          </p:nvSpPr>
          <p:spPr>
            <a:xfrm>
              <a:off x="5124450" y="64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4743;p55">
              <a:extLst>
                <a:ext uri="{FF2B5EF4-FFF2-40B4-BE49-F238E27FC236}">
                  <a16:creationId xmlns:a16="http://schemas.microsoft.com/office/drawing/2014/main" id="{4E42A336-F4A2-44EC-A5A8-56DD909780D9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02" y="1"/>
                  </a:move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4744;p55">
              <a:extLst>
                <a:ext uri="{FF2B5EF4-FFF2-40B4-BE49-F238E27FC236}">
                  <a16:creationId xmlns:a16="http://schemas.microsoft.com/office/drawing/2014/main" id="{397BFDE3-EFB0-44C3-8EC1-0B70E3A71869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9"/>
                  </a:move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lnTo>
                    <a:pt x="702" y="1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4745;p55">
              <a:extLst>
                <a:ext uri="{FF2B5EF4-FFF2-40B4-BE49-F238E27FC236}">
                  <a16:creationId xmlns:a16="http://schemas.microsoft.com/office/drawing/2014/main" id="{3A1E38C2-149B-450D-A730-6C352E646381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extrusionOk="0">
                  <a:moveTo>
                    <a:pt x="1754" y="0"/>
                  </a:moveTo>
                  <a:lnTo>
                    <a:pt x="1540" y="20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4746;p55">
              <a:extLst>
                <a:ext uri="{FF2B5EF4-FFF2-40B4-BE49-F238E27FC236}">
                  <a16:creationId xmlns:a16="http://schemas.microsoft.com/office/drawing/2014/main" id="{5867A095-B5C6-4C16-886E-0968A8E89EE7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fill="none" extrusionOk="0">
                  <a:moveTo>
                    <a:pt x="98" y="2611"/>
                  </a:move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2202" y="39"/>
                  </a:lnTo>
                  <a:lnTo>
                    <a:pt x="1988" y="0"/>
                  </a:lnTo>
                  <a:lnTo>
                    <a:pt x="1754" y="0"/>
                  </a:lnTo>
                  <a:lnTo>
                    <a:pt x="1540" y="20"/>
                  </a:lnTo>
                  <a:lnTo>
                    <a:pt x="1306" y="58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4747;p55">
              <a:extLst>
                <a:ext uri="{FF2B5EF4-FFF2-40B4-BE49-F238E27FC236}">
                  <a16:creationId xmlns:a16="http://schemas.microsoft.com/office/drawing/2014/main" id="{13CB052E-4BD0-4524-9306-1C38FEBE5538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extrusionOk="0">
                  <a:moveTo>
                    <a:pt x="1131" y="1"/>
                  </a:moveTo>
                  <a:lnTo>
                    <a:pt x="1033" y="20"/>
                  </a:lnTo>
                  <a:lnTo>
                    <a:pt x="1014" y="20"/>
                  </a:lnTo>
                  <a:lnTo>
                    <a:pt x="877" y="78"/>
                  </a:lnTo>
                  <a:lnTo>
                    <a:pt x="838" y="98"/>
                  </a:lnTo>
                  <a:lnTo>
                    <a:pt x="819" y="98"/>
                  </a:lnTo>
                  <a:lnTo>
                    <a:pt x="722" y="156"/>
                  </a:lnTo>
                  <a:lnTo>
                    <a:pt x="624" y="215"/>
                  </a:lnTo>
                  <a:lnTo>
                    <a:pt x="605" y="234"/>
                  </a:lnTo>
                  <a:lnTo>
                    <a:pt x="585" y="254"/>
                  </a:lnTo>
                  <a:lnTo>
                    <a:pt x="488" y="351"/>
                  </a:lnTo>
                  <a:lnTo>
                    <a:pt x="468" y="351"/>
                  </a:lnTo>
                  <a:lnTo>
                    <a:pt x="468" y="371"/>
                  </a:lnTo>
                  <a:lnTo>
                    <a:pt x="449" y="371"/>
                  </a:lnTo>
                  <a:lnTo>
                    <a:pt x="429" y="390"/>
                  </a:lnTo>
                  <a:lnTo>
                    <a:pt x="390" y="449"/>
                  </a:lnTo>
                  <a:lnTo>
                    <a:pt x="332" y="527"/>
                  </a:lnTo>
                  <a:lnTo>
                    <a:pt x="293" y="566"/>
                  </a:lnTo>
                  <a:lnTo>
                    <a:pt x="254" y="643"/>
                  </a:lnTo>
                  <a:lnTo>
                    <a:pt x="215" y="721"/>
                  </a:lnTo>
                  <a:lnTo>
                    <a:pt x="157" y="819"/>
                  </a:lnTo>
                  <a:lnTo>
                    <a:pt x="118" y="916"/>
                  </a:lnTo>
                  <a:lnTo>
                    <a:pt x="118" y="936"/>
                  </a:lnTo>
                  <a:lnTo>
                    <a:pt x="79" y="1053"/>
                  </a:lnTo>
                  <a:lnTo>
                    <a:pt x="40" y="1170"/>
                  </a:lnTo>
                  <a:lnTo>
                    <a:pt x="1" y="1384"/>
                  </a:lnTo>
                  <a:lnTo>
                    <a:pt x="1" y="1403"/>
                  </a:lnTo>
                  <a:lnTo>
                    <a:pt x="1" y="1618"/>
                  </a:lnTo>
                  <a:lnTo>
                    <a:pt x="1" y="1637"/>
                  </a:lnTo>
                  <a:lnTo>
                    <a:pt x="1" y="1793"/>
                  </a:lnTo>
                  <a:lnTo>
                    <a:pt x="20" y="1988"/>
                  </a:lnTo>
                  <a:lnTo>
                    <a:pt x="59" y="2144"/>
                  </a:lnTo>
                  <a:lnTo>
                    <a:pt x="98" y="2300"/>
                  </a:lnTo>
                  <a:lnTo>
                    <a:pt x="215" y="2611"/>
                  </a:lnTo>
                  <a:lnTo>
                    <a:pt x="195" y="2611"/>
                  </a:lnTo>
                  <a:lnTo>
                    <a:pt x="351" y="2884"/>
                  </a:lnTo>
                  <a:lnTo>
                    <a:pt x="527" y="3118"/>
                  </a:lnTo>
                  <a:lnTo>
                    <a:pt x="507" y="3118"/>
                  </a:lnTo>
                  <a:lnTo>
                    <a:pt x="702" y="3313"/>
                  </a:lnTo>
                  <a:lnTo>
                    <a:pt x="877" y="3469"/>
                  </a:lnTo>
                  <a:lnTo>
                    <a:pt x="1072" y="3586"/>
                  </a:lnTo>
                  <a:lnTo>
                    <a:pt x="1248" y="3664"/>
                  </a:lnTo>
                  <a:lnTo>
                    <a:pt x="1442" y="3722"/>
                  </a:lnTo>
                  <a:lnTo>
                    <a:pt x="1618" y="3761"/>
                  </a:lnTo>
                  <a:lnTo>
                    <a:pt x="1793" y="3761"/>
                  </a:lnTo>
                  <a:lnTo>
                    <a:pt x="1949" y="3741"/>
                  </a:lnTo>
                  <a:lnTo>
                    <a:pt x="2124" y="3722"/>
                  </a:lnTo>
                  <a:lnTo>
                    <a:pt x="2222" y="3683"/>
                  </a:lnTo>
                  <a:lnTo>
                    <a:pt x="2417" y="3469"/>
                  </a:lnTo>
                  <a:lnTo>
                    <a:pt x="2573" y="3235"/>
                  </a:lnTo>
                  <a:lnTo>
                    <a:pt x="2689" y="2982"/>
                  </a:lnTo>
                  <a:lnTo>
                    <a:pt x="2787" y="2709"/>
                  </a:lnTo>
                  <a:lnTo>
                    <a:pt x="2845" y="2417"/>
                  </a:lnTo>
                  <a:lnTo>
                    <a:pt x="2845" y="2124"/>
                  </a:lnTo>
                  <a:lnTo>
                    <a:pt x="2826" y="1832"/>
                  </a:lnTo>
                  <a:lnTo>
                    <a:pt x="2748" y="1520"/>
                  </a:lnTo>
                  <a:lnTo>
                    <a:pt x="2650" y="1228"/>
                  </a:lnTo>
                  <a:lnTo>
                    <a:pt x="2495" y="955"/>
                  </a:lnTo>
                  <a:lnTo>
                    <a:pt x="2319" y="702"/>
                  </a:lnTo>
                  <a:lnTo>
                    <a:pt x="2124" y="488"/>
                  </a:lnTo>
                  <a:lnTo>
                    <a:pt x="1891" y="312"/>
                  </a:lnTo>
                  <a:lnTo>
                    <a:pt x="1657" y="176"/>
                  </a:lnTo>
                  <a:lnTo>
                    <a:pt x="1403" y="5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4748;p55">
              <a:extLst>
                <a:ext uri="{FF2B5EF4-FFF2-40B4-BE49-F238E27FC236}">
                  <a16:creationId xmlns:a16="http://schemas.microsoft.com/office/drawing/2014/main" id="{57E0DE58-B1AB-4BB1-88E4-E4BA639A52D5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fill="none" extrusionOk="0">
                  <a:moveTo>
                    <a:pt x="1014" y="20"/>
                  </a:moveTo>
                  <a:lnTo>
                    <a:pt x="1033" y="20"/>
                  </a:lnTo>
                  <a:lnTo>
                    <a:pt x="1033" y="20"/>
                  </a:lnTo>
                  <a:lnTo>
                    <a:pt x="1131" y="1"/>
                  </a:lnTo>
                  <a:lnTo>
                    <a:pt x="1131" y="1"/>
                  </a:lnTo>
                  <a:lnTo>
                    <a:pt x="1403" y="59"/>
                  </a:lnTo>
                  <a:lnTo>
                    <a:pt x="1657" y="176"/>
                  </a:lnTo>
                  <a:lnTo>
                    <a:pt x="1891" y="312"/>
                  </a:lnTo>
                  <a:lnTo>
                    <a:pt x="2124" y="488"/>
                  </a:lnTo>
                  <a:lnTo>
                    <a:pt x="2319" y="702"/>
                  </a:lnTo>
                  <a:lnTo>
                    <a:pt x="2495" y="955"/>
                  </a:lnTo>
                  <a:lnTo>
                    <a:pt x="2650" y="1228"/>
                  </a:lnTo>
                  <a:lnTo>
                    <a:pt x="2748" y="1520"/>
                  </a:lnTo>
                  <a:lnTo>
                    <a:pt x="2748" y="1520"/>
                  </a:lnTo>
                  <a:lnTo>
                    <a:pt x="2826" y="1832"/>
                  </a:lnTo>
                  <a:lnTo>
                    <a:pt x="2845" y="2124"/>
                  </a:lnTo>
                  <a:lnTo>
                    <a:pt x="2845" y="2417"/>
                  </a:lnTo>
                  <a:lnTo>
                    <a:pt x="2787" y="2709"/>
                  </a:lnTo>
                  <a:lnTo>
                    <a:pt x="2689" y="2982"/>
                  </a:lnTo>
                  <a:lnTo>
                    <a:pt x="2573" y="3235"/>
                  </a:lnTo>
                  <a:lnTo>
                    <a:pt x="2417" y="3469"/>
                  </a:lnTo>
                  <a:lnTo>
                    <a:pt x="2222" y="3683"/>
                  </a:lnTo>
                  <a:lnTo>
                    <a:pt x="2222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793" y="3761"/>
                  </a:lnTo>
                  <a:lnTo>
                    <a:pt x="1793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442" y="3722"/>
                  </a:lnTo>
                  <a:lnTo>
                    <a:pt x="1442" y="3722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072" y="3586"/>
                  </a:lnTo>
                  <a:lnTo>
                    <a:pt x="1072" y="3586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9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0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195" y="2611"/>
                  </a:lnTo>
                  <a:lnTo>
                    <a:pt x="215" y="2611"/>
                  </a:lnTo>
                  <a:lnTo>
                    <a:pt x="215" y="2611"/>
                  </a:lnTo>
                  <a:lnTo>
                    <a:pt x="98" y="2300"/>
                  </a:lnTo>
                  <a:lnTo>
                    <a:pt x="98" y="2300"/>
                  </a:lnTo>
                  <a:lnTo>
                    <a:pt x="59" y="2144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1" y="1793"/>
                  </a:lnTo>
                  <a:lnTo>
                    <a:pt x="1" y="1793"/>
                  </a:lnTo>
                  <a:lnTo>
                    <a:pt x="1" y="1637"/>
                  </a:lnTo>
                  <a:lnTo>
                    <a:pt x="1" y="1618"/>
                  </a:lnTo>
                  <a:lnTo>
                    <a:pt x="1" y="1618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40" y="1170"/>
                  </a:lnTo>
                  <a:lnTo>
                    <a:pt x="40" y="1170"/>
                  </a:lnTo>
                  <a:lnTo>
                    <a:pt x="79" y="1053"/>
                  </a:lnTo>
                  <a:lnTo>
                    <a:pt x="79" y="1053"/>
                  </a:lnTo>
                  <a:lnTo>
                    <a:pt x="118" y="936"/>
                  </a:lnTo>
                  <a:lnTo>
                    <a:pt x="118" y="93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57" y="819"/>
                  </a:lnTo>
                  <a:lnTo>
                    <a:pt x="157" y="819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93" y="566"/>
                  </a:lnTo>
                  <a:lnTo>
                    <a:pt x="293" y="566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90" y="449"/>
                  </a:lnTo>
                  <a:lnTo>
                    <a:pt x="390" y="449"/>
                  </a:lnTo>
                  <a:lnTo>
                    <a:pt x="429" y="390"/>
                  </a:lnTo>
                  <a:lnTo>
                    <a:pt x="449" y="371"/>
                  </a:lnTo>
                  <a:lnTo>
                    <a:pt x="468" y="371"/>
                  </a:lnTo>
                  <a:lnTo>
                    <a:pt x="468" y="351"/>
                  </a:lnTo>
                  <a:lnTo>
                    <a:pt x="488" y="351"/>
                  </a:lnTo>
                  <a:lnTo>
                    <a:pt x="488" y="351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605" y="234"/>
                  </a:lnTo>
                  <a:lnTo>
                    <a:pt x="605" y="234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722" y="156"/>
                  </a:lnTo>
                  <a:lnTo>
                    <a:pt x="722" y="156"/>
                  </a:lnTo>
                  <a:lnTo>
                    <a:pt x="819" y="98"/>
                  </a:lnTo>
                  <a:lnTo>
                    <a:pt x="819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77" y="78"/>
                  </a:lnTo>
                  <a:lnTo>
                    <a:pt x="877" y="78"/>
                  </a:lnTo>
                  <a:lnTo>
                    <a:pt x="101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4749;p55">
              <a:extLst>
                <a:ext uri="{FF2B5EF4-FFF2-40B4-BE49-F238E27FC236}">
                  <a16:creationId xmlns:a16="http://schemas.microsoft.com/office/drawing/2014/main" id="{02B0C71A-AAAA-4D84-8F2F-B5A27C4137AE}"/>
                </a:ext>
              </a:extLst>
            </p:cNvPr>
            <p:cNvSpPr/>
            <p:nvPr/>
          </p:nvSpPr>
          <p:spPr>
            <a:xfrm>
              <a:off x="5286150" y="580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4750;p55">
              <a:extLst>
                <a:ext uri="{FF2B5EF4-FFF2-40B4-BE49-F238E27FC236}">
                  <a16:creationId xmlns:a16="http://schemas.microsoft.com/office/drawing/2014/main" id="{755DFF58-3D7B-4C51-BD6B-AE370C6DB2E3}"/>
                </a:ext>
              </a:extLst>
            </p:cNvPr>
            <p:cNvSpPr/>
            <p:nvPr/>
          </p:nvSpPr>
          <p:spPr>
            <a:xfrm>
              <a:off x="5304175" y="59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4751;p55">
              <a:extLst>
                <a:ext uri="{FF2B5EF4-FFF2-40B4-BE49-F238E27FC236}">
                  <a16:creationId xmlns:a16="http://schemas.microsoft.com/office/drawing/2014/main" id="{8A72572F-18DD-48D3-8887-42B1EA9696E7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21" y="0"/>
                  </a:move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4752;p55">
              <a:extLst>
                <a:ext uri="{FF2B5EF4-FFF2-40B4-BE49-F238E27FC236}">
                  <a16:creationId xmlns:a16="http://schemas.microsoft.com/office/drawing/2014/main" id="{4D35A25B-7A82-49C8-B906-9B91A8D1A5CB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8"/>
                  </a:move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lnTo>
                    <a:pt x="721" y="0"/>
                  </a:lnTo>
                  <a:lnTo>
                    <a:pt x="488" y="59"/>
                  </a:ln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4753;p55">
              <a:extLst>
                <a:ext uri="{FF2B5EF4-FFF2-40B4-BE49-F238E27FC236}">
                  <a16:creationId xmlns:a16="http://schemas.microsoft.com/office/drawing/2014/main" id="{800A900F-BE51-4C84-AE89-3A8E605F3E86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extrusionOk="0">
                  <a:moveTo>
                    <a:pt x="1247" y="0"/>
                  </a:moveTo>
                  <a:lnTo>
                    <a:pt x="1072" y="20"/>
                  </a:lnTo>
                  <a:lnTo>
                    <a:pt x="897" y="39"/>
                  </a:lnTo>
                  <a:lnTo>
                    <a:pt x="819" y="59"/>
                  </a:lnTo>
                  <a:lnTo>
                    <a:pt x="663" y="117"/>
                  </a:lnTo>
                  <a:lnTo>
                    <a:pt x="526" y="176"/>
                  </a:lnTo>
                  <a:lnTo>
                    <a:pt x="409" y="254"/>
                  </a:lnTo>
                  <a:lnTo>
                    <a:pt x="293" y="351"/>
                  </a:lnTo>
                  <a:lnTo>
                    <a:pt x="176" y="468"/>
                  </a:lnTo>
                  <a:lnTo>
                    <a:pt x="98" y="585"/>
                  </a:lnTo>
                  <a:lnTo>
                    <a:pt x="20" y="721"/>
                  </a:lnTo>
                  <a:lnTo>
                    <a:pt x="0" y="858"/>
                  </a:lnTo>
                  <a:lnTo>
                    <a:pt x="0" y="916"/>
                  </a:lnTo>
                  <a:lnTo>
                    <a:pt x="20" y="974"/>
                  </a:lnTo>
                  <a:lnTo>
                    <a:pt x="59" y="1033"/>
                  </a:lnTo>
                  <a:lnTo>
                    <a:pt x="78" y="1072"/>
                  </a:lnTo>
                  <a:lnTo>
                    <a:pt x="137" y="1111"/>
                  </a:lnTo>
                  <a:lnTo>
                    <a:pt x="215" y="1150"/>
                  </a:lnTo>
                  <a:lnTo>
                    <a:pt x="332" y="1169"/>
                  </a:lnTo>
                  <a:lnTo>
                    <a:pt x="565" y="1189"/>
                  </a:lnTo>
                  <a:lnTo>
                    <a:pt x="819" y="1189"/>
                  </a:lnTo>
                  <a:lnTo>
                    <a:pt x="1052" y="1150"/>
                  </a:lnTo>
                  <a:lnTo>
                    <a:pt x="1286" y="1091"/>
                  </a:lnTo>
                  <a:lnTo>
                    <a:pt x="1345" y="1072"/>
                  </a:lnTo>
                  <a:lnTo>
                    <a:pt x="1598" y="974"/>
                  </a:lnTo>
                  <a:lnTo>
                    <a:pt x="1715" y="916"/>
                  </a:lnTo>
                  <a:lnTo>
                    <a:pt x="1812" y="838"/>
                  </a:lnTo>
                  <a:lnTo>
                    <a:pt x="1890" y="760"/>
                  </a:lnTo>
                  <a:lnTo>
                    <a:pt x="1968" y="663"/>
                  </a:lnTo>
                  <a:lnTo>
                    <a:pt x="2027" y="565"/>
                  </a:lnTo>
                  <a:lnTo>
                    <a:pt x="2066" y="448"/>
                  </a:lnTo>
                  <a:lnTo>
                    <a:pt x="2066" y="409"/>
                  </a:lnTo>
                  <a:lnTo>
                    <a:pt x="2046" y="390"/>
                  </a:lnTo>
                  <a:lnTo>
                    <a:pt x="1949" y="273"/>
                  </a:lnTo>
                  <a:lnTo>
                    <a:pt x="1832" y="195"/>
                  </a:lnTo>
                  <a:lnTo>
                    <a:pt x="1715" y="117"/>
                  </a:lnTo>
                  <a:lnTo>
                    <a:pt x="1579" y="59"/>
                  </a:lnTo>
                  <a:lnTo>
                    <a:pt x="1403" y="2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4754;p55">
              <a:extLst>
                <a:ext uri="{FF2B5EF4-FFF2-40B4-BE49-F238E27FC236}">
                  <a16:creationId xmlns:a16="http://schemas.microsoft.com/office/drawing/2014/main" id="{0486F9FB-ADF9-41AB-AF31-A59F57422731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fill="none" extrusionOk="0">
                  <a:moveTo>
                    <a:pt x="819" y="59"/>
                  </a:moveTo>
                  <a:lnTo>
                    <a:pt x="819" y="59"/>
                  </a:lnTo>
                  <a:lnTo>
                    <a:pt x="897" y="39"/>
                  </a:lnTo>
                  <a:lnTo>
                    <a:pt x="897" y="39"/>
                  </a:lnTo>
                  <a:lnTo>
                    <a:pt x="1072" y="20"/>
                  </a:lnTo>
                  <a:lnTo>
                    <a:pt x="1247" y="0"/>
                  </a:lnTo>
                  <a:lnTo>
                    <a:pt x="1247" y="0"/>
                  </a:lnTo>
                  <a:lnTo>
                    <a:pt x="1403" y="20"/>
                  </a:lnTo>
                  <a:lnTo>
                    <a:pt x="1579" y="59"/>
                  </a:lnTo>
                  <a:lnTo>
                    <a:pt x="1579" y="59"/>
                  </a:lnTo>
                  <a:lnTo>
                    <a:pt x="1715" y="117"/>
                  </a:lnTo>
                  <a:lnTo>
                    <a:pt x="1832" y="195"/>
                  </a:lnTo>
                  <a:lnTo>
                    <a:pt x="1832" y="195"/>
                  </a:lnTo>
                  <a:lnTo>
                    <a:pt x="1949" y="273"/>
                  </a:lnTo>
                  <a:lnTo>
                    <a:pt x="1949" y="273"/>
                  </a:lnTo>
                  <a:lnTo>
                    <a:pt x="2046" y="390"/>
                  </a:lnTo>
                  <a:lnTo>
                    <a:pt x="2046" y="390"/>
                  </a:lnTo>
                  <a:lnTo>
                    <a:pt x="2066" y="409"/>
                  </a:lnTo>
                  <a:lnTo>
                    <a:pt x="2066" y="448"/>
                  </a:lnTo>
                  <a:lnTo>
                    <a:pt x="2066" y="448"/>
                  </a:lnTo>
                  <a:lnTo>
                    <a:pt x="2027" y="565"/>
                  </a:lnTo>
                  <a:lnTo>
                    <a:pt x="1968" y="663"/>
                  </a:lnTo>
                  <a:lnTo>
                    <a:pt x="1968" y="663"/>
                  </a:lnTo>
                  <a:lnTo>
                    <a:pt x="1890" y="760"/>
                  </a:lnTo>
                  <a:lnTo>
                    <a:pt x="1812" y="838"/>
                  </a:lnTo>
                  <a:lnTo>
                    <a:pt x="1812" y="838"/>
                  </a:lnTo>
                  <a:lnTo>
                    <a:pt x="1715" y="916"/>
                  </a:lnTo>
                  <a:lnTo>
                    <a:pt x="1598" y="974"/>
                  </a:lnTo>
                  <a:lnTo>
                    <a:pt x="1345" y="1072"/>
                  </a:lnTo>
                  <a:lnTo>
                    <a:pt x="1345" y="1072"/>
                  </a:lnTo>
                  <a:lnTo>
                    <a:pt x="1286" y="1091"/>
                  </a:lnTo>
                  <a:lnTo>
                    <a:pt x="1286" y="1091"/>
                  </a:lnTo>
                  <a:lnTo>
                    <a:pt x="1052" y="1150"/>
                  </a:lnTo>
                  <a:lnTo>
                    <a:pt x="819" y="1189"/>
                  </a:lnTo>
                  <a:lnTo>
                    <a:pt x="819" y="1189"/>
                  </a:lnTo>
                  <a:lnTo>
                    <a:pt x="565" y="1189"/>
                  </a:lnTo>
                  <a:lnTo>
                    <a:pt x="332" y="1169"/>
                  </a:lnTo>
                  <a:lnTo>
                    <a:pt x="332" y="1169"/>
                  </a:lnTo>
                  <a:lnTo>
                    <a:pt x="215" y="1150"/>
                  </a:lnTo>
                  <a:lnTo>
                    <a:pt x="215" y="1150"/>
                  </a:lnTo>
                  <a:lnTo>
                    <a:pt x="137" y="1111"/>
                  </a:lnTo>
                  <a:lnTo>
                    <a:pt x="78" y="1072"/>
                  </a:lnTo>
                  <a:lnTo>
                    <a:pt x="78" y="1072"/>
                  </a:lnTo>
                  <a:lnTo>
                    <a:pt x="59" y="1033"/>
                  </a:lnTo>
                  <a:lnTo>
                    <a:pt x="20" y="974"/>
                  </a:lnTo>
                  <a:lnTo>
                    <a:pt x="20" y="974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58"/>
                  </a:lnTo>
                  <a:lnTo>
                    <a:pt x="0" y="858"/>
                  </a:lnTo>
                  <a:lnTo>
                    <a:pt x="20" y="721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176" y="468"/>
                  </a:lnTo>
                  <a:lnTo>
                    <a:pt x="293" y="351"/>
                  </a:lnTo>
                  <a:lnTo>
                    <a:pt x="293" y="351"/>
                  </a:lnTo>
                  <a:lnTo>
                    <a:pt x="409" y="254"/>
                  </a:lnTo>
                  <a:lnTo>
                    <a:pt x="526" y="176"/>
                  </a:lnTo>
                  <a:lnTo>
                    <a:pt x="663" y="117"/>
                  </a:lnTo>
                  <a:lnTo>
                    <a:pt x="819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4755;p55">
              <a:extLst>
                <a:ext uri="{FF2B5EF4-FFF2-40B4-BE49-F238E27FC236}">
                  <a16:creationId xmlns:a16="http://schemas.microsoft.com/office/drawing/2014/main" id="{C31F9E66-084B-4A29-83D3-B62DA01572AB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4756;p55">
              <a:extLst>
                <a:ext uri="{FF2B5EF4-FFF2-40B4-BE49-F238E27FC236}">
                  <a16:creationId xmlns:a16="http://schemas.microsoft.com/office/drawing/2014/main" id="{F6D3152E-A95C-4C08-BEFE-2ECCC9E8E139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4757;p55">
              <a:extLst>
                <a:ext uri="{FF2B5EF4-FFF2-40B4-BE49-F238E27FC236}">
                  <a16:creationId xmlns:a16="http://schemas.microsoft.com/office/drawing/2014/main" id="{B38AE042-CCC4-42E2-A48E-4970B3931D05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extrusionOk="0">
                  <a:moveTo>
                    <a:pt x="1929" y="858"/>
                  </a:moveTo>
                  <a:lnTo>
                    <a:pt x="2066" y="877"/>
                  </a:lnTo>
                  <a:lnTo>
                    <a:pt x="2182" y="916"/>
                  </a:lnTo>
                  <a:lnTo>
                    <a:pt x="2358" y="1014"/>
                  </a:lnTo>
                  <a:lnTo>
                    <a:pt x="2455" y="1111"/>
                  </a:lnTo>
                  <a:lnTo>
                    <a:pt x="2533" y="1228"/>
                  </a:lnTo>
                  <a:lnTo>
                    <a:pt x="2553" y="1247"/>
                  </a:lnTo>
                  <a:lnTo>
                    <a:pt x="2553" y="1267"/>
                  </a:lnTo>
                  <a:lnTo>
                    <a:pt x="2455" y="1423"/>
                  </a:lnTo>
                  <a:lnTo>
                    <a:pt x="2338" y="1540"/>
                  </a:lnTo>
                  <a:lnTo>
                    <a:pt x="2221" y="1657"/>
                  </a:lnTo>
                  <a:lnTo>
                    <a:pt x="2046" y="1754"/>
                  </a:lnTo>
                  <a:lnTo>
                    <a:pt x="1851" y="1851"/>
                  </a:lnTo>
                  <a:lnTo>
                    <a:pt x="1695" y="1910"/>
                  </a:lnTo>
                  <a:lnTo>
                    <a:pt x="1676" y="1910"/>
                  </a:lnTo>
                  <a:lnTo>
                    <a:pt x="1637" y="1929"/>
                  </a:lnTo>
                  <a:lnTo>
                    <a:pt x="1520" y="1949"/>
                  </a:lnTo>
                  <a:lnTo>
                    <a:pt x="1306" y="1988"/>
                  </a:lnTo>
                  <a:lnTo>
                    <a:pt x="1091" y="1988"/>
                  </a:lnTo>
                  <a:lnTo>
                    <a:pt x="935" y="1968"/>
                  </a:lnTo>
                  <a:lnTo>
                    <a:pt x="780" y="1910"/>
                  </a:lnTo>
                  <a:lnTo>
                    <a:pt x="624" y="1851"/>
                  </a:lnTo>
                  <a:lnTo>
                    <a:pt x="604" y="1793"/>
                  </a:lnTo>
                  <a:lnTo>
                    <a:pt x="604" y="1773"/>
                  </a:lnTo>
                  <a:lnTo>
                    <a:pt x="604" y="1734"/>
                  </a:lnTo>
                  <a:lnTo>
                    <a:pt x="604" y="1696"/>
                  </a:lnTo>
                  <a:lnTo>
                    <a:pt x="604" y="1657"/>
                  </a:lnTo>
                  <a:lnTo>
                    <a:pt x="604" y="1637"/>
                  </a:lnTo>
                  <a:lnTo>
                    <a:pt x="643" y="1520"/>
                  </a:lnTo>
                  <a:lnTo>
                    <a:pt x="721" y="1345"/>
                  </a:lnTo>
                  <a:lnTo>
                    <a:pt x="819" y="1247"/>
                  </a:lnTo>
                  <a:lnTo>
                    <a:pt x="916" y="1150"/>
                  </a:lnTo>
                  <a:lnTo>
                    <a:pt x="1052" y="1053"/>
                  </a:lnTo>
                  <a:lnTo>
                    <a:pt x="1208" y="975"/>
                  </a:lnTo>
                  <a:lnTo>
                    <a:pt x="1384" y="916"/>
                  </a:lnTo>
                  <a:lnTo>
                    <a:pt x="1578" y="858"/>
                  </a:lnTo>
                  <a:close/>
                  <a:moveTo>
                    <a:pt x="2085" y="0"/>
                  </a:moveTo>
                  <a:lnTo>
                    <a:pt x="1929" y="20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4758;p55">
              <a:extLst>
                <a:ext uri="{FF2B5EF4-FFF2-40B4-BE49-F238E27FC236}">
                  <a16:creationId xmlns:a16="http://schemas.microsoft.com/office/drawing/2014/main" id="{C94A8E5F-2C95-447D-AF55-8C28473A0CA0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fill="none" extrusionOk="0">
                  <a:moveTo>
                    <a:pt x="507" y="429"/>
                  </a:moveTo>
                  <a:lnTo>
                    <a:pt x="507" y="429"/>
                  </a:lnTo>
                  <a:lnTo>
                    <a:pt x="429" y="44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169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085" y="0"/>
                  </a:lnTo>
                  <a:lnTo>
                    <a:pt x="1929" y="20"/>
                  </a:lnTo>
                  <a:lnTo>
                    <a:pt x="1929" y="20"/>
                  </a:lnTo>
                  <a:lnTo>
                    <a:pt x="1851" y="39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28" y="410"/>
                  </a:lnTo>
                  <a:lnTo>
                    <a:pt x="1228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13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4759;p55">
              <a:extLst>
                <a:ext uri="{FF2B5EF4-FFF2-40B4-BE49-F238E27FC236}">
                  <a16:creationId xmlns:a16="http://schemas.microsoft.com/office/drawing/2014/main" id="{5F6B8E97-9419-4859-B3F5-2B4024A24FB3}"/>
                </a:ext>
              </a:extLst>
            </p:cNvPr>
            <p:cNvSpPr/>
            <p:nvPr/>
          </p:nvSpPr>
          <p:spPr>
            <a:xfrm>
              <a:off x="5194100" y="603100"/>
              <a:ext cx="48725" cy="28275"/>
            </a:xfrm>
            <a:custGeom>
              <a:avLst/>
              <a:gdLst/>
              <a:ahLst/>
              <a:cxnLst/>
              <a:rect l="l" t="t" r="r" b="b"/>
              <a:pathLst>
                <a:path w="1949" h="1131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1150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462" y="20"/>
                  </a:lnTo>
                  <a:lnTo>
                    <a:pt x="1578" y="59"/>
                  </a:lnTo>
                  <a:lnTo>
                    <a:pt x="1578" y="59"/>
                  </a:lnTo>
                  <a:lnTo>
                    <a:pt x="1754" y="157"/>
                  </a:lnTo>
                  <a:lnTo>
                    <a:pt x="1754" y="157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929" y="371"/>
                  </a:lnTo>
                  <a:lnTo>
                    <a:pt x="1949" y="390"/>
                  </a:lnTo>
                  <a:lnTo>
                    <a:pt x="1949" y="410"/>
                  </a:lnTo>
                  <a:lnTo>
                    <a:pt x="1949" y="410"/>
                  </a:lnTo>
                  <a:lnTo>
                    <a:pt x="1851" y="566"/>
                  </a:lnTo>
                  <a:lnTo>
                    <a:pt x="1851" y="566"/>
                  </a:lnTo>
                  <a:lnTo>
                    <a:pt x="1734" y="683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442" y="897"/>
                  </a:lnTo>
                  <a:lnTo>
                    <a:pt x="1247" y="994"/>
                  </a:lnTo>
                  <a:lnTo>
                    <a:pt x="1247" y="994"/>
                  </a:lnTo>
                  <a:lnTo>
                    <a:pt x="1091" y="1053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033" y="1072"/>
                  </a:lnTo>
                  <a:lnTo>
                    <a:pt x="1033" y="1072"/>
                  </a:lnTo>
                  <a:lnTo>
                    <a:pt x="916" y="1092"/>
                  </a:lnTo>
                  <a:lnTo>
                    <a:pt x="916" y="1092"/>
                  </a:lnTo>
                  <a:lnTo>
                    <a:pt x="702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331" y="1111"/>
                  </a:lnTo>
                  <a:lnTo>
                    <a:pt x="176" y="1053"/>
                  </a:lnTo>
                  <a:lnTo>
                    <a:pt x="176" y="105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0" y="936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39"/>
                  </a:lnTo>
                  <a:lnTo>
                    <a:pt x="0" y="839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780"/>
                  </a:lnTo>
                  <a:lnTo>
                    <a:pt x="0" y="780"/>
                  </a:lnTo>
                  <a:lnTo>
                    <a:pt x="39" y="663"/>
                  </a:lnTo>
                  <a:lnTo>
                    <a:pt x="39" y="663"/>
                  </a:lnTo>
                  <a:lnTo>
                    <a:pt x="117" y="488"/>
                  </a:lnTo>
                  <a:lnTo>
                    <a:pt x="117" y="488"/>
                  </a:lnTo>
                  <a:lnTo>
                    <a:pt x="215" y="390"/>
                  </a:lnTo>
                  <a:lnTo>
                    <a:pt x="312" y="293"/>
                  </a:lnTo>
                  <a:lnTo>
                    <a:pt x="312" y="293"/>
                  </a:lnTo>
                  <a:lnTo>
                    <a:pt x="448" y="196"/>
                  </a:lnTo>
                  <a:lnTo>
                    <a:pt x="604" y="118"/>
                  </a:lnTo>
                  <a:lnTo>
                    <a:pt x="604" y="118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974" y="1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31654F-A494-4C55-AEC9-26F3B6C07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93" y="1097032"/>
            <a:ext cx="1714500" cy="628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B0FB63-655D-4D56-8BA8-BEA32840C9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80" y="2966344"/>
            <a:ext cx="1178201" cy="1801954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1AF03A0-6A11-4710-8EE8-CF0750644320}"/>
              </a:ext>
            </a:extLst>
          </p:cNvPr>
          <p:cNvSpPr/>
          <p:nvPr/>
        </p:nvSpPr>
        <p:spPr>
          <a:xfrm>
            <a:off x="1759227" y="1769165"/>
            <a:ext cx="4393094" cy="1133061"/>
          </a:xfrm>
          <a:prstGeom prst="wedgeRoundRectCallout">
            <a:avLst>
              <a:gd name="adj1" fmla="val -49957"/>
              <a:gd name="adj2" fmla="val 68640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 = 2 cm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</a:p>
        </p:txBody>
      </p:sp>
      <p:pic>
        <p:nvPicPr>
          <p:cNvPr id="302" name="Picture 30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2BFA12EC-1BBB-4429-8E74-0F29F41477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155" y="2863120"/>
            <a:ext cx="1271397" cy="1919561"/>
          </a:xfrm>
          <a:prstGeom prst="rect">
            <a:avLst/>
          </a:prstGeom>
        </p:spPr>
      </p:pic>
      <p:sp>
        <p:nvSpPr>
          <p:cNvPr id="303" name="Speech Bubble: Rectangle with Corners Rounded 302">
            <a:extLst>
              <a:ext uri="{FF2B5EF4-FFF2-40B4-BE49-F238E27FC236}">
                <a16:creationId xmlns:a16="http://schemas.microsoft.com/office/drawing/2014/main" id="{13DE5F2C-4DB6-45EA-935B-98A2B417930B}"/>
              </a:ext>
            </a:extLst>
          </p:cNvPr>
          <p:cNvSpPr/>
          <p:nvPr/>
        </p:nvSpPr>
        <p:spPr>
          <a:xfrm>
            <a:off x="7305259" y="1580321"/>
            <a:ext cx="3647661" cy="1133061"/>
          </a:xfrm>
          <a:prstGeom prst="wedgeRoundRectCallout">
            <a:avLst>
              <a:gd name="adj1" fmla="val -409"/>
              <a:gd name="adj2" fmla="val 74780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259" name="Google Shape;4718;p55">
            <a:extLst>
              <a:ext uri="{FF2B5EF4-FFF2-40B4-BE49-F238E27FC236}">
                <a16:creationId xmlns:a16="http://schemas.microsoft.com/office/drawing/2014/main" id="{458AD93F-6DB3-4129-AB6C-35AEC109AB39}"/>
              </a:ext>
            </a:extLst>
          </p:cNvPr>
          <p:cNvGrpSpPr/>
          <p:nvPr/>
        </p:nvGrpSpPr>
        <p:grpSpPr>
          <a:xfrm>
            <a:off x="11499664" y="6265590"/>
            <a:ext cx="450763" cy="557313"/>
            <a:chOff x="4996825" y="327400"/>
            <a:chExt cx="1034125" cy="949875"/>
          </a:xfrm>
        </p:grpSpPr>
        <p:sp>
          <p:nvSpPr>
            <p:cNvPr id="260" name="Google Shape;4719;p55">
              <a:extLst>
                <a:ext uri="{FF2B5EF4-FFF2-40B4-BE49-F238E27FC236}">
                  <a16:creationId xmlns:a16="http://schemas.microsoft.com/office/drawing/2014/main" id="{64B33180-1C68-4596-A535-0CA64CC74487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extrusionOk="0">
                  <a:moveTo>
                    <a:pt x="1442" y="0"/>
                  </a:moveTo>
                  <a:lnTo>
                    <a:pt x="1111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rgbClr val="C0501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4720;p55">
              <a:extLst>
                <a:ext uri="{FF2B5EF4-FFF2-40B4-BE49-F238E27FC236}">
                  <a16:creationId xmlns:a16="http://schemas.microsoft.com/office/drawing/2014/main" id="{411B4840-E011-4CB6-8AC9-8E2793696ED7}"/>
                </a:ext>
              </a:extLst>
            </p:cNvPr>
            <p:cNvSpPr/>
            <p:nvPr/>
          </p:nvSpPr>
          <p:spPr>
            <a:xfrm>
              <a:off x="5925225" y="1068775"/>
              <a:ext cx="105725" cy="124225"/>
            </a:xfrm>
            <a:custGeom>
              <a:avLst/>
              <a:gdLst/>
              <a:ahLst/>
              <a:cxnLst/>
              <a:rect l="l" t="t" r="r" b="b"/>
              <a:pathLst>
                <a:path w="4229" h="4969" fill="none" extrusionOk="0">
                  <a:moveTo>
                    <a:pt x="1774" y="0"/>
                  </a:moveTo>
                  <a:lnTo>
                    <a:pt x="1774" y="0"/>
                  </a:lnTo>
                  <a:lnTo>
                    <a:pt x="1442" y="0"/>
                  </a:lnTo>
                  <a:lnTo>
                    <a:pt x="1111" y="59"/>
                  </a:lnTo>
                  <a:lnTo>
                    <a:pt x="1072" y="59"/>
                  </a:lnTo>
                  <a:lnTo>
                    <a:pt x="1033" y="59"/>
                  </a:lnTo>
                  <a:lnTo>
                    <a:pt x="1033" y="59"/>
                  </a:lnTo>
                  <a:lnTo>
                    <a:pt x="975" y="98"/>
                  </a:lnTo>
                  <a:lnTo>
                    <a:pt x="916" y="137"/>
                  </a:lnTo>
                  <a:lnTo>
                    <a:pt x="916" y="137"/>
                  </a:lnTo>
                  <a:lnTo>
                    <a:pt x="858" y="234"/>
                  </a:lnTo>
                  <a:lnTo>
                    <a:pt x="838" y="351"/>
                  </a:lnTo>
                  <a:lnTo>
                    <a:pt x="838" y="351"/>
                  </a:lnTo>
                  <a:lnTo>
                    <a:pt x="858" y="410"/>
                  </a:lnTo>
                  <a:lnTo>
                    <a:pt x="877" y="468"/>
                  </a:lnTo>
                  <a:lnTo>
                    <a:pt x="916" y="526"/>
                  </a:lnTo>
                  <a:lnTo>
                    <a:pt x="955" y="565"/>
                  </a:lnTo>
                  <a:lnTo>
                    <a:pt x="955" y="565"/>
                  </a:lnTo>
                  <a:lnTo>
                    <a:pt x="838" y="702"/>
                  </a:lnTo>
                  <a:lnTo>
                    <a:pt x="702" y="858"/>
                  </a:lnTo>
                  <a:lnTo>
                    <a:pt x="585" y="1014"/>
                  </a:lnTo>
                  <a:lnTo>
                    <a:pt x="468" y="1208"/>
                  </a:lnTo>
                  <a:lnTo>
                    <a:pt x="468" y="1208"/>
                  </a:lnTo>
                  <a:lnTo>
                    <a:pt x="351" y="1462"/>
                  </a:lnTo>
                  <a:lnTo>
                    <a:pt x="234" y="1754"/>
                  </a:lnTo>
                  <a:lnTo>
                    <a:pt x="137" y="2046"/>
                  </a:lnTo>
                  <a:lnTo>
                    <a:pt x="79" y="2377"/>
                  </a:lnTo>
                  <a:lnTo>
                    <a:pt x="79" y="2377"/>
                  </a:lnTo>
                  <a:lnTo>
                    <a:pt x="20" y="2670"/>
                  </a:lnTo>
                  <a:lnTo>
                    <a:pt x="1" y="2981"/>
                  </a:lnTo>
                  <a:lnTo>
                    <a:pt x="1" y="3293"/>
                  </a:lnTo>
                  <a:lnTo>
                    <a:pt x="1" y="3605"/>
                  </a:lnTo>
                  <a:lnTo>
                    <a:pt x="1" y="3605"/>
                  </a:lnTo>
                  <a:lnTo>
                    <a:pt x="40" y="3897"/>
                  </a:lnTo>
                  <a:lnTo>
                    <a:pt x="98" y="4170"/>
                  </a:lnTo>
                  <a:lnTo>
                    <a:pt x="157" y="4423"/>
                  </a:lnTo>
                  <a:lnTo>
                    <a:pt x="234" y="467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95" y="4657"/>
                  </a:lnTo>
                  <a:lnTo>
                    <a:pt x="157" y="4677"/>
                  </a:lnTo>
                  <a:lnTo>
                    <a:pt x="118" y="4677"/>
                  </a:lnTo>
                  <a:lnTo>
                    <a:pt x="98" y="4715"/>
                  </a:lnTo>
                  <a:lnTo>
                    <a:pt x="79" y="4735"/>
                  </a:lnTo>
                  <a:lnTo>
                    <a:pt x="79" y="4735"/>
                  </a:lnTo>
                  <a:lnTo>
                    <a:pt x="79" y="4774"/>
                  </a:lnTo>
                  <a:lnTo>
                    <a:pt x="98" y="4813"/>
                  </a:lnTo>
                  <a:lnTo>
                    <a:pt x="98" y="4813"/>
                  </a:lnTo>
                  <a:lnTo>
                    <a:pt x="137" y="4832"/>
                  </a:lnTo>
                  <a:lnTo>
                    <a:pt x="157" y="4852"/>
                  </a:lnTo>
                  <a:lnTo>
                    <a:pt x="157" y="4852"/>
                  </a:lnTo>
                  <a:lnTo>
                    <a:pt x="429" y="4910"/>
                  </a:lnTo>
                  <a:lnTo>
                    <a:pt x="663" y="4930"/>
                  </a:lnTo>
                  <a:lnTo>
                    <a:pt x="916" y="4949"/>
                  </a:lnTo>
                  <a:lnTo>
                    <a:pt x="1150" y="4969"/>
                  </a:lnTo>
                  <a:lnTo>
                    <a:pt x="1150" y="4969"/>
                  </a:lnTo>
                  <a:lnTo>
                    <a:pt x="1423" y="4949"/>
                  </a:lnTo>
                  <a:lnTo>
                    <a:pt x="1696" y="4930"/>
                  </a:lnTo>
                  <a:lnTo>
                    <a:pt x="1696" y="4930"/>
                  </a:lnTo>
                  <a:lnTo>
                    <a:pt x="2007" y="4852"/>
                  </a:lnTo>
                  <a:lnTo>
                    <a:pt x="2319" y="4754"/>
                  </a:lnTo>
                  <a:lnTo>
                    <a:pt x="2611" y="4638"/>
                  </a:lnTo>
                  <a:lnTo>
                    <a:pt x="2904" y="4482"/>
                  </a:lnTo>
                  <a:lnTo>
                    <a:pt x="2904" y="4482"/>
                  </a:lnTo>
                  <a:lnTo>
                    <a:pt x="3138" y="4326"/>
                  </a:lnTo>
                  <a:lnTo>
                    <a:pt x="3371" y="4111"/>
                  </a:lnTo>
                  <a:lnTo>
                    <a:pt x="3371" y="4111"/>
                  </a:lnTo>
                  <a:lnTo>
                    <a:pt x="3566" y="3917"/>
                  </a:lnTo>
                  <a:lnTo>
                    <a:pt x="3742" y="3702"/>
                  </a:lnTo>
                  <a:lnTo>
                    <a:pt x="3742" y="3702"/>
                  </a:lnTo>
                  <a:lnTo>
                    <a:pt x="3897" y="3449"/>
                  </a:lnTo>
                  <a:lnTo>
                    <a:pt x="4034" y="3196"/>
                  </a:lnTo>
                  <a:lnTo>
                    <a:pt x="4131" y="2942"/>
                  </a:lnTo>
                  <a:lnTo>
                    <a:pt x="4190" y="2670"/>
                  </a:lnTo>
                  <a:lnTo>
                    <a:pt x="4190" y="2670"/>
                  </a:lnTo>
                  <a:lnTo>
                    <a:pt x="4229" y="2416"/>
                  </a:lnTo>
                  <a:lnTo>
                    <a:pt x="4229" y="2144"/>
                  </a:lnTo>
                  <a:lnTo>
                    <a:pt x="4229" y="2144"/>
                  </a:lnTo>
                  <a:lnTo>
                    <a:pt x="4229" y="1890"/>
                  </a:lnTo>
                  <a:lnTo>
                    <a:pt x="4170" y="1618"/>
                  </a:lnTo>
                  <a:lnTo>
                    <a:pt x="4170" y="1618"/>
                  </a:lnTo>
                  <a:lnTo>
                    <a:pt x="4092" y="1364"/>
                  </a:lnTo>
                  <a:lnTo>
                    <a:pt x="3975" y="1111"/>
                  </a:lnTo>
                  <a:lnTo>
                    <a:pt x="3975" y="1111"/>
                  </a:lnTo>
                  <a:lnTo>
                    <a:pt x="3819" y="897"/>
                  </a:lnTo>
                  <a:lnTo>
                    <a:pt x="3644" y="663"/>
                  </a:lnTo>
                  <a:lnTo>
                    <a:pt x="3644" y="663"/>
                  </a:lnTo>
                  <a:lnTo>
                    <a:pt x="3449" y="507"/>
                  </a:lnTo>
                  <a:lnTo>
                    <a:pt x="3196" y="332"/>
                  </a:lnTo>
                  <a:lnTo>
                    <a:pt x="3196" y="332"/>
                  </a:lnTo>
                  <a:lnTo>
                    <a:pt x="2923" y="195"/>
                  </a:lnTo>
                  <a:lnTo>
                    <a:pt x="2611" y="98"/>
                  </a:lnTo>
                  <a:lnTo>
                    <a:pt x="2611" y="98"/>
                  </a:lnTo>
                  <a:lnTo>
                    <a:pt x="2280" y="20"/>
                  </a:lnTo>
                  <a:lnTo>
                    <a:pt x="1891" y="0"/>
                  </a:lnTo>
                  <a:lnTo>
                    <a:pt x="1891" y="0"/>
                  </a:lnTo>
                  <a:lnTo>
                    <a:pt x="17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4721;p55">
              <a:extLst>
                <a:ext uri="{FF2B5EF4-FFF2-40B4-BE49-F238E27FC236}">
                  <a16:creationId xmlns:a16="http://schemas.microsoft.com/office/drawing/2014/main" id="{28A5D707-8293-46B2-8CA1-001E9E548C36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extrusionOk="0">
                  <a:moveTo>
                    <a:pt x="6723" y="1"/>
                  </a:move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  <a:close/>
                </a:path>
              </a:pathLst>
            </a:custGeom>
            <a:solidFill>
              <a:srgbClr val="FFECC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4722;p55">
              <a:extLst>
                <a:ext uri="{FF2B5EF4-FFF2-40B4-BE49-F238E27FC236}">
                  <a16:creationId xmlns:a16="http://schemas.microsoft.com/office/drawing/2014/main" id="{D03244A8-8E78-4D74-9412-0374B94ABB72}"/>
                </a:ext>
              </a:extLst>
            </p:cNvPr>
            <p:cNvSpPr/>
            <p:nvPr/>
          </p:nvSpPr>
          <p:spPr>
            <a:xfrm>
              <a:off x="5013375" y="327400"/>
              <a:ext cx="472025" cy="643975"/>
            </a:xfrm>
            <a:custGeom>
              <a:avLst/>
              <a:gdLst/>
              <a:ahLst/>
              <a:cxnLst/>
              <a:rect l="l" t="t" r="r" b="b"/>
              <a:pathLst>
                <a:path w="18881" h="25759" fill="none" extrusionOk="0">
                  <a:moveTo>
                    <a:pt x="6840" y="1"/>
                  </a:moveTo>
                  <a:lnTo>
                    <a:pt x="6840" y="1"/>
                  </a:lnTo>
                  <a:lnTo>
                    <a:pt x="6723" y="1"/>
                  </a:lnTo>
                  <a:lnTo>
                    <a:pt x="6723" y="1"/>
                  </a:lnTo>
                  <a:lnTo>
                    <a:pt x="6333" y="40"/>
                  </a:lnTo>
                  <a:lnTo>
                    <a:pt x="5924" y="118"/>
                  </a:lnTo>
                  <a:lnTo>
                    <a:pt x="5534" y="235"/>
                  </a:lnTo>
                  <a:lnTo>
                    <a:pt x="5105" y="410"/>
                  </a:lnTo>
                  <a:lnTo>
                    <a:pt x="5105" y="410"/>
                  </a:lnTo>
                  <a:lnTo>
                    <a:pt x="4755" y="585"/>
                  </a:lnTo>
                  <a:lnTo>
                    <a:pt x="4404" y="800"/>
                  </a:lnTo>
                  <a:lnTo>
                    <a:pt x="4034" y="1072"/>
                  </a:lnTo>
                  <a:lnTo>
                    <a:pt x="3664" y="1384"/>
                  </a:lnTo>
                  <a:lnTo>
                    <a:pt x="3664" y="1384"/>
                  </a:lnTo>
                  <a:lnTo>
                    <a:pt x="3352" y="1676"/>
                  </a:lnTo>
                  <a:lnTo>
                    <a:pt x="3040" y="2008"/>
                  </a:lnTo>
                  <a:lnTo>
                    <a:pt x="2728" y="2378"/>
                  </a:lnTo>
                  <a:lnTo>
                    <a:pt x="2417" y="2767"/>
                  </a:lnTo>
                  <a:lnTo>
                    <a:pt x="2417" y="2767"/>
                  </a:lnTo>
                  <a:lnTo>
                    <a:pt x="2144" y="3157"/>
                  </a:lnTo>
                  <a:lnTo>
                    <a:pt x="1891" y="3566"/>
                  </a:lnTo>
                  <a:lnTo>
                    <a:pt x="1637" y="3995"/>
                  </a:lnTo>
                  <a:lnTo>
                    <a:pt x="1404" y="4424"/>
                  </a:lnTo>
                  <a:lnTo>
                    <a:pt x="1404" y="4424"/>
                  </a:lnTo>
                  <a:lnTo>
                    <a:pt x="1189" y="4852"/>
                  </a:lnTo>
                  <a:lnTo>
                    <a:pt x="994" y="5300"/>
                  </a:lnTo>
                  <a:lnTo>
                    <a:pt x="819" y="5768"/>
                  </a:lnTo>
                  <a:lnTo>
                    <a:pt x="644" y="6216"/>
                  </a:lnTo>
                  <a:lnTo>
                    <a:pt x="644" y="6216"/>
                  </a:lnTo>
                  <a:lnTo>
                    <a:pt x="527" y="6664"/>
                  </a:lnTo>
                  <a:lnTo>
                    <a:pt x="410" y="7112"/>
                  </a:lnTo>
                  <a:lnTo>
                    <a:pt x="410" y="7112"/>
                  </a:lnTo>
                  <a:lnTo>
                    <a:pt x="312" y="7600"/>
                  </a:lnTo>
                  <a:lnTo>
                    <a:pt x="235" y="8009"/>
                  </a:lnTo>
                  <a:lnTo>
                    <a:pt x="235" y="8009"/>
                  </a:lnTo>
                  <a:lnTo>
                    <a:pt x="176" y="8496"/>
                  </a:lnTo>
                  <a:lnTo>
                    <a:pt x="118" y="9002"/>
                  </a:lnTo>
                  <a:lnTo>
                    <a:pt x="59" y="9509"/>
                  </a:lnTo>
                  <a:lnTo>
                    <a:pt x="20" y="10016"/>
                  </a:lnTo>
                  <a:lnTo>
                    <a:pt x="1" y="10522"/>
                  </a:lnTo>
                  <a:lnTo>
                    <a:pt x="1" y="11048"/>
                  </a:lnTo>
                  <a:lnTo>
                    <a:pt x="1" y="12100"/>
                  </a:lnTo>
                  <a:lnTo>
                    <a:pt x="1" y="12100"/>
                  </a:lnTo>
                  <a:lnTo>
                    <a:pt x="40" y="12626"/>
                  </a:lnTo>
                  <a:lnTo>
                    <a:pt x="59" y="13172"/>
                  </a:lnTo>
                  <a:lnTo>
                    <a:pt x="118" y="13698"/>
                  </a:lnTo>
                  <a:lnTo>
                    <a:pt x="176" y="14244"/>
                  </a:lnTo>
                  <a:lnTo>
                    <a:pt x="254" y="14770"/>
                  </a:lnTo>
                  <a:lnTo>
                    <a:pt x="332" y="15296"/>
                  </a:lnTo>
                  <a:lnTo>
                    <a:pt x="429" y="15841"/>
                  </a:lnTo>
                  <a:lnTo>
                    <a:pt x="527" y="16367"/>
                  </a:lnTo>
                  <a:lnTo>
                    <a:pt x="527" y="16367"/>
                  </a:lnTo>
                  <a:lnTo>
                    <a:pt x="663" y="16893"/>
                  </a:lnTo>
                  <a:lnTo>
                    <a:pt x="800" y="17419"/>
                  </a:lnTo>
                  <a:lnTo>
                    <a:pt x="936" y="17946"/>
                  </a:lnTo>
                  <a:lnTo>
                    <a:pt x="1092" y="18472"/>
                  </a:lnTo>
                  <a:lnTo>
                    <a:pt x="1267" y="18978"/>
                  </a:lnTo>
                  <a:lnTo>
                    <a:pt x="1443" y="19465"/>
                  </a:lnTo>
                  <a:lnTo>
                    <a:pt x="1637" y="19972"/>
                  </a:lnTo>
                  <a:lnTo>
                    <a:pt x="1852" y="20459"/>
                  </a:lnTo>
                  <a:lnTo>
                    <a:pt x="1852" y="20459"/>
                  </a:lnTo>
                  <a:lnTo>
                    <a:pt x="2066" y="20927"/>
                  </a:lnTo>
                  <a:lnTo>
                    <a:pt x="2280" y="21394"/>
                  </a:lnTo>
                  <a:lnTo>
                    <a:pt x="2514" y="21842"/>
                  </a:lnTo>
                  <a:lnTo>
                    <a:pt x="2767" y="22271"/>
                  </a:lnTo>
                  <a:lnTo>
                    <a:pt x="3021" y="22680"/>
                  </a:lnTo>
                  <a:lnTo>
                    <a:pt x="3293" y="23089"/>
                  </a:lnTo>
                  <a:lnTo>
                    <a:pt x="3566" y="23498"/>
                  </a:lnTo>
                  <a:lnTo>
                    <a:pt x="3859" y="23869"/>
                  </a:lnTo>
                  <a:lnTo>
                    <a:pt x="3859" y="23869"/>
                  </a:lnTo>
                  <a:lnTo>
                    <a:pt x="3859" y="23927"/>
                  </a:lnTo>
                  <a:lnTo>
                    <a:pt x="3897" y="23966"/>
                  </a:lnTo>
                  <a:lnTo>
                    <a:pt x="3897" y="23966"/>
                  </a:lnTo>
                  <a:lnTo>
                    <a:pt x="4073" y="24180"/>
                  </a:lnTo>
                  <a:lnTo>
                    <a:pt x="4073" y="24180"/>
                  </a:lnTo>
                  <a:lnTo>
                    <a:pt x="4209" y="24414"/>
                  </a:lnTo>
                  <a:lnTo>
                    <a:pt x="4326" y="24667"/>
                  </a:lnTo>
                  <a:lnTo>
                    <a:pt x="4326" y="24667"/>
                  </a:lnTo>
                  <a:lnTo>
                    <a:pt x="4424" y="24862"/>
                  </a:lnTo>
                  <a:lnTo>
                    <a:pt x="4424" y="24862"/>
                  </a:lnTo>
                  <a:lnTo>
                    <a:pt x="4540" y="25038"/>
                  </a:lnTo>
                  <a:lnTo>
                    <a:pt x="4657" y="25233"/>
                  </a:lnTo>
                  <a:lnTo>
                    <a:pt x="4657" y="25233"/>
                  </a:lnTo>
                  <a:lnTo>
                    <a:pt x="4774" y="25369"/>
                  </a:lnTo>
                  <a:lnTo>
                    <a:pt x="4911" y="25505"/>
                  </a:lnTo>
                  <a:lnTo>
                    <a:pt x="4911" y="25505"/>
                  </a:lnTo>
                  <a:lnTo>
                    <a:pt x="5028" y="25583"/>
                  </a:lnTo>
                  <a:lnTo>
                    <a:pt x="5164" y="25642"/>
                  </a:lnTo>
                  <a:lnTo>
                    <a:pt x="5320" y="25700"/>
                  </a:lnTo>
                  <a:lnTo>
                    <a:pt x="5476" y="25739"/>
                  </a:lnTo>
                  <a:lnTo>
                    <a:pt x="5476" y="25739"/>
                  </a:lnTo>
                  <a:lnTo>
                    <a:pt x="5748" y="25759"/>
                  </a:lnTo>
                  <a:lnTo>
                    <a:pt x="5748" y="25759"/>
                  </a:lnTo>
                  <a:lnTo>
                    <a:pt x="5924" y="25739"/>
                  </a:lnTo>
                  <a:lnTo>
                    <a:pt x="6138" y="25720"/>
                  </a:lnTo>
                  <a:lnTo>
                    <a:pt x="6138" y="25720"/>
                  </a:lnTo>
                  <a:lnTo>
                    <a:pt x="6333" y="25681"/>
                  </a:lnTo>
                  <a:lnTo>
                    <a:pt x="6508" y="25642"/>
                  </a:lnTo>
                  <a:lnTo>
                    <a:pt x="6840" y="25544"/>
                  </a:lnTo>
                  <a:lnTo>
                    <a:pt x="6840" y="25544"/>
                  </a:lnTo>
                  <a:lnTo>
                    <a:pt x="7190" y="25427"/>
                  </a:lnTo>
                  <a:lnTo>
                    <a:pt x="7580" y="25291"/>
                  </a:lnTo>
                  <a:lnTo>
                    <a:pt x="7580" y="25291"/>
                  </a:lnTo>
                  <a:lnTo>
                    <a:pt x="8009" y="25096"/>
                  </a:lnTo>
                  <a:lnTo>
                    <a:pt x="8009" y="25096"/>
                  </a:lnTo>
                  <a:lnTo>
                    <a:pt x="8379" y="24940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68" y="24804"/>
                  </a:lnTo>
                  <a:lnTo>
                    <a:pt x="8788" y="24804"/>
                  </a:lnTo>
                  <a:lnTo>
                    <a:pt x="8788" y="24804"/>
                  </a:lnTo>
                  <a:lnTo>
                    <a:pt x="9353" y="24629"/>
                  </a:lnTo>
                  <a:lnTo>
                    <a:pt x="10035" y="24492"/>
                  </a:lnTo>
                  <a:lnTo>
                    <a:pt x="10035" y="24492"/>
                  </a:lnTo>
                  <a:lnTo>
                    <a:pt x="10678" y="24395"/>
                  </a:lnTo>
                  <a:lnTo>
                    <a:pt x="11399" y="24336"/>
                  </a:lnTo>
                  <a:lnTo>
                    <a:pt x="11340" y="24336"/>
                  </a:lnTo>
                  <a:lnTo>
                    <a:pt x="11340" y="24336"/>
                  </a:lnTo>
                  <a:lnTo>
                    <a:pt x="12081" y="24317"/>
                  </a:lnTo>
                  <a:lnTo>
                    <a:pt x="12081" y="24317"/>
                  </a:lnTo>
                  <a:lnTo>
                    <a:pt x="12548" y="24336"/>
                  </a:lnTo>
                  <a:lnTo>
                    <a:pt x="13035" y="24356"/>
                  </a:lnTo>
                  <a:lnTo>
                    <a:pt x="13542" y="24395"/>
                  </a:lnTo>
                  <a:lnTo>
                    <a:pt x="14088" y="24453"/>
                  </a:lnTo>
                  <a:lnTo>
                    <a:pt x="14088" y="24453"/>
                  </a:lnTo>
                  <a:lnTo>
                    <a:pt x="14731" y="24531"/>
                  </a:lnTo>
                  <a:lnTo>
                    <a:pt x="15335" y="24629"/>
                  </a:lnTo>
                  <a:lnTo>
                    <a:pt x="15335" y="24629"/>
                  </a:lnTo>
                  <a:lnTo>
                    <a:pt x="15607" y="24667"/>
                  </a:lnTo>
                  <a:lnTo>
                    <a:pt x="15861" y="24687"/>
                  </a:lnTo>
                  <a:lnTo>
                    <a:pt x="15861" y="24687"/>
                  </a:lnTo>
                  <a:lnTo>
                    <a:pt x="15997" y="24687"/>
                  </a:lnTo>
                  <a:lnTo>
                    <a:pt x="16114" y="24667"/>
                  </a:lnTo>
                  <a:lnTo>
                    <a:pt x="16114" y="24667"/>
                  </a:lnTo>
                  <a:lnTo>
                    <a:pt x="16289" y="24590"/>
                  </a:lnTo>
                  <a:lnTo>
                    <a:pt x="16465" y="24492"/>
                  </a:lnTo>
                  <a:lnTo>
                    <a:pt x="16465" y="24492"/>
                  </a:lnTo>
                  <a:lnTo>
                    <a:pt x="16543" y="24414"/>
                  </a:lnTo>
                  <a:lnTo>
                    <a:pt x="16621" y="24336"/>
                  </a:lnTo>
                  <a:lnTo>
                    <a:pt x="16621" y="24336"/>
                  </a:lnTo>
                  <a:lnTo>
                    <a:pt x="16698" y="24239"/>
                  </a:lnTo>
                  <a:lnTo>
                    <a:pt x="16757" y="24122"/>
                  </a:lnTo>
                  <a:lnTo>
                    <a:pt x="16757" y="24122"/>
                  </a:lnTo>
                  <a:lnTo>
                    <a:pt x="16893" y="23888"/>
                  </a:lnTo>
                  <a:lnTo>
                    <a:pt x="16991" y="23674"/>
                  </a:lnTo>
                  <a:lnTo>
                    <a:pt x="16991" y="23674"/>
                  </a:lnTo>
                  <a:lnTo>
                    <a:pt x="17069" y="23420"/>
                  </a:lnTo>
                  <a:lnTo>
                    <a:pt x="17147" y="23128"/>
                  </a:lnTo>
                  <a:lnTo>
                    <a:pt x="17147" y="23128"/>
                  </a:lnTo>
                  <a:lnTo>
                    <a:pt x="17225" y="22700"/>
                  </a:lnTo>
                  <a:lnTo>
                    <a:pt x="17302" y="22271"/>
                  </a:lnTo>
                  <a:lnTo>
                    <a:pt x="17400" y="21414"/>
                  </a:lnTo>
                  <a:lnTo>
                    <a:pt x="17400" y="21414"/>
                  </a:lnTo>
                  <a:lnTo>
                    <a:pt x="17458" y="20888"/>
                  </a:lnTo>
                  <a:lnTo>
                    <a:pt x="17458" y="20888"/>
                  </a:lnTo>
                  <a:lnTo>
                    <a:pt x="17497" y="20459"/>
                  </a:lnTo>
                  <a:lnTo>
                    <a:pt x="17556" y="20069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575" y="20030"/>
                  </a:lnTo>
                  <a:lnTo>
                    <a:pt x="17731" y="19446"/>
                  </a:lnTo>
                  <a:lnTo>
                    <a:pt x="17751" y="19309"/>
                  </a:lnTo>
                  <a:lnTo>
                    <a:pt x="17829" y="19037"/>
                  </a:lnTo>
                  <a:lnTo>
                    <a:pt x="17829" y="19037"/>
                  </a:lnTo>
                  <a:lnTo>
                    <a:pt x="17984" y="18491"/>
                  </a:lnTo>
                  <a:lnTo>
                    <a:pt x="17984" y="18491"/>
                  </a:lnTo>
                  <a:lnTo>
                    <a:pt x="18218" y="17575"/>
                  </a:lnTo>
                  <a:lnTo>
                    <a:pt x="18296" y="17166"/>
                  </a:lnTo>
                  <a:lnTo>
                    <a:pt x="18374" y="16796"/>
                  </a:lnTo>
                  <a:lnTo>
                    <a:pt x="18374" y="16796"/>
                  </a:lnTo>
                  <a:lnTo>
                    <a:pt x="18433" y="16348"/>
                  </a:lnTo>
                  <a:lnTo>
                    <a:pt x="18452" y="15919"/>
                  </a:lnTo>
                  <a:lnTo>
                    <a:pt x="18452" y="15491"/>
                  </a:lnTo>
                  <a:lnTo>
                    <a:pt x="18413" y="15081"/>
                  </a:lnTo>
                  <a:lnTo>
                    <a:pt x="18413" y="15081"/>
                  </a:lnTo>
                  <a:lnTo>
                    <a:pt x="18413" y="14945"/>
                  </a:lnTo>
                  <a:lnTo>
                    <a:pt x="18510" y="15042"/>
                  </a:lnTo>
                  <a:lnTo>
                    <a:pt x="18510" y="15042"/>
                  </a:lnTo>
                  <a:lnTo>
                    <a:pt x="18569" y="15101"/>
                  </a:lnTo>
                  <a:lnTo>
                    <a:pt x="18666" y="15120"/>
                  </a:lnTo>
                  <a:lnTo>
                    <a:pt x="18666" y="15120"/>
                  </a:lnTo>
                  <a:lnTo>
                    <a:pt x="18744" y="15101"/>
                  </a:lnTo>
                  <a:lnTo>
                    <a:pt x="18822" y="15042"/>
                  </a:lnTo>
                  <a:lnTo>
                    <a:pt x="18822" y="15042"/>
                  </a:lnTo>
                  <a:lnTo>
                    <a:pt x="18861" y="14984"/>
                  </a:lnTo>
                  <a:lnTo>
                    <a:pt x="18881" y="14887"/>
                  </a:lnTo>
                  <a:lnTo>
                    <a:pt x="18861" y="14809"/>
                  </a:lnTo>
                  <a:lnTo>
                    <a:pt x="18822" y="14731"/>
                  </a:lnTo>
                  <a:lnTo>
                    <a:pt x="18822" y="14731"/>
                  </a:lnTo>
                  <a:lnTo>
                    <a:pt x="18491" y="14399"/>
                  </a:lnTo>
                  <a:lnTo>
                    <a:pt x="18179" y="14049"/>
                  </a:lnTo>
                  <a:lnTo>
                    <a:pt x="18179" y="14049"/>
                  </a:lnTo>
                  <a:lnTo>
                    <a:pt x="18043" y="13756"/>
                  </a:lnTo>
                  <a:lnTo>
                    <a:pt x="17906" y="13464"/>
                  </a:lnTo>
                  <a:lnTo>
                    <a:pt x="17906" y="13464"/>
                  </a:lnTo>
                  <a:lnTo>
                    <a:pt x="17848" y="13386"/>
                  </a:lnTo>
                  <a:lnTo>
                    <a:pt x="17770" y="13347"/>
                  </a:lnTo>
                  <a:lnTo>
                    <a:pt x="17770" y="13347"/>
                  </a:lnTo>
                  <a:lnTo>
                    <a:pt x="17692" y="13347"/>
                  </a:lnTo>
                  <a:lnTo>
                    <a:pt x="17692" y="13347"/>
                  </a:lnTo>
                  <a:lnTo>
                    <a:pt x="17614" y="13367"/>
                  </a:lnTo>
                  <a:lnTo>
                    <a:pt x="17614" y="13367"/>
                  </a:lnTo>
                  <a:lnTo>
                    <a:pt x="17302" y="12958"/>
                  </a:lnTo>
                  <a:lnTo>
                    <a:pt x="17010" y="12529"/>
                  </a:lnTo>
                  <a:lnTo>
                    <a:pt x="16406" y="11613"/>
                  </a:lnTo>
                  <a:lnTo>
                    <a:pt x="15783" y="10600"/>
                  </a:lnTo>
                  <a:lnTo>
                    <a:pt x="15159" y="9470"/>
                  </a:lnTo>
                  <a:lnTo>
                    <a:pt x="15159" y="9470"/>
                  </a:lnTo>
                  <a:lnTo>
                    <a:pt x="14380" y="8009"/>
                  </a:lnTo>
                  <a:lnTo>
                    <a:pt x="14380" y="8009"/>
                  </a:lnTo>
                  <a:lnTo>
                    <a:pt x="13639" y="6645"/>
                  </a:lnTo>
                  <a:lnTo>
                    <a:pt x="13269" y="5963"/>
                  </a:lnTo>
                  <a:lnTo>
                    <a:pt x="12880" y="5281"/>
                  </a:lnTo>
                  <a:lnTo>
                    <a:pt x="12880" y="5281"/>
                  </a:lnTo>
                  <a:lnTo>
                    <a:pt x="12548" y="4755"/>
                  </a:lnTo>
                  <a:lnTo>
                    <a:pt x="12237" y="4248"/>
                  </a:lnTo>
                  <a:lnTo>
                    <a:pt x="11925" y="3761"/>
                  </a:lnTo>
                  <a:lnTo>
                    <a:pt x="11594" y="3313"/>
                  </a:lnTo>
                  <a:lnTo>
                    <a:pt x="11594" y="3313"/>
                  </a:lnTo>
                  <a:lnTo>
                    <a:pt x="11223" y="2806"/>
                  </a:lnTo>
                  <a:lnTo>
                    <a:pt x="10853" y="2339"/>
                  </a:lnTo>
                  <a:lnTo>
                    <a:pt x="10483" y="1930"/>
                  </a:lnTo>
                  <a:lnTo>
                    <a:pt x="10113" y="1540"/>
                  </a:lnTo>
                  <a:lnTo>
                    <a:pt x="10113" y="1540"/>
                  </a:lnTo>
                  <a:lnTo>
                    <a:pt x="9704" y="1150"/>
                  </a:lnTo>
                  <a:lnTo>
                    <a:pt x="9489" y="994"/>
                  </a:lnTo>
                  <a:lnTo>
                    <a:pt x="9275" y="839"/>
                  </a:lnTo>
                  <a:lnTo>
                    <a:pt x="9061" y="683"/>
                  </a:lnTo>
                  <a:lnTo>
                    <a:pt x="8846" y="566"/>
                  </a:lnTo>
                  <a:lnTo>
                    <a:pt x="8632" y="449"/>
                  </a:lnTo>
                  <a:lnTo>
                    <a:pt x="8418" y="332"/>
                  </a:lnTo>
                  <a:lnTo>
                    <a:pt x="8418" y="332"/>
                  </a:lnTo>
                  <a:lnTo>
                    <a:pt x="8028" y="196"/>
                  </a:lnTo>
                  <a:lnTo>
                    <a:pt x="7638" y="79"/>
                  </a:lnTo>
                  <a:lnTo>
                    <a:pt x="7229" y="20"/>
                  </a:lnTo>
                  <a:lnTo>
                    <a:pt x="68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4723;p55">
              <a:extLst>
                <a:ext uri="{FF2B5EF4-FFF2-40B4-BE49-F238E27FC236}">
                  <a16:creationId xmlns:a16="http://schemas.microsoft.com/office/drawing/2014/main" id="{3F724F19-9E1D-4993-92AF-540015F4DED7}"/>
                </a:ext>
              </a:extLst>
            </p:cNvPr>
            <p:cNvSpPr/>
            <p:nvPr/>
          </p:nvSpPr>
          <p:spPr>
            <a:xfrm>
              <a:off x="5012900" y="349325"/>
              <a:ext cx="249900" cy="622050"/>
            </a:xfrm>
            <a:custGeom>
              <a:avLst/>
              <a:gdLst/>
              <a:ahLst/>
              <a:cxnLst/>
              <a:rect l="l" t="t" r="r" b="b"/>
              <a:pathLst>
                <a:path w="9996" h="24882" extrusionOk="0">
                  <a:moveTo>
                    <a:pt x="4306" y="1"/>
                  </a:moveTo>
                  <a:lnTo>
                    <a:pt x="4014" y="215"/>
                  </a:lnTo>
                  <a:lnTo>
                    <a:pt x="3683" y="488"/>
                  </a:lnTo>
                  <a:lnTo>
                    <a:pt x="3371" y="780"/>
                  </a:lnTo>
                  <a:lnTo>
                    <a:pt x="3059" y="1111"/>
                  </a:lnTo>
                  <a:lnTo>
                    <a:pt x="2728" y="1481"/>
                  </a:lnTo>
                  <a:lnTo>
                    <a:pt x="2416" y="1890"/>
                  </a:lnTo>
                  <a:lnTo>
                    <a:pt x="2143" y="2280"/>
                  </a:lnTo>
                  <a:lnTo>
                    <a:pt x="1890" y="2670"/>
                  </a:lnTo>
                  <a:lnTo>
                    <a:pt x="1637" y="3099"/>
                  </a:lnTo>
                  <a:lnTo>
                    <a:pt x="1403" y="3547"/>
                  </a:lnTo>
                  <a:lnTo>
                    <a:pt x="1189" y="3975"/>
                  </a:lnTo>
                  <a:lnTo>
                    <a:pt x="994" y="4423"/>
                  </a:lnTo>
                  <a:lnTo>
                    <a:pt x="819" y="4872"/>
                  </a:lnTo>
                  <a:lnTo>
                    <a:pt x="663" y="5339"/>
                  </a:lnTo>
                  <a:lnTo>
                    <a:pt x="526" y="5787"/>
                  </a:lnTo>
                  <a:lnTo>
                    <a:pt x="409" y="6235"/>
                  </a:lnTo>
                  <a:lnTo>
                    <a:pt x="312" y="6684"/>
                  </a:lnTo>
                  <a:lnTo>
                    <a:pt x="234" y="7132"/>
                  </a:lnTo>
                  <a:lnTo>
                    <a:pt x="176" y="7619"/>
                  </a:lnTo>
                  <a:lnTo>
                    <a:pt x="117" y="8125"/>
                  </a:lnTo>
                  <a:lnTo>
                    <a:pt x="78" y="8632"/>
                  </a:lnTo>
                  <a:lnTo>
                    <a:pt x="39" y="9139"/>
                  </a:lnTo>
                  <a:lnTo>
                    <a:pt x="20" y="9645"/>
                  </a:lnTo>
                  <a:lnTo>
                    <a:pt x="0" y="10171"/>
                  </a:lnTo>
                  <a:lnTo>
                    <a:pt x="20" y="11223"/>
                  </a:lnTo>
                  <a:lnTo>
                    <a:pt x="39" y="11749"/>
                  </a:lnTo>
                  <a:lnTo>
                    <a:pt x="78" y="12295"/>
                  </a:lnTo>
                  <a:lnTo>
                    <a:pt x="117" y="12821"/>
                  </a:lnTo>
                  <a:lnTo>
                    <a:pt x="176" y="13367"/>
                  </a:lnTo>
                  <a:lnTo>
                    <a:pt x="254" y="13893"/>
                  </a:lnTo>
                  <a:lnTo>
                    <a:pt x="331" y="14438"/>
                  </a:lnTo>
                  <a:lnTo>
                    <a:pt x="429" y="14964"/>
                  </a:lnTo>
                  <a:lnTo>
                    <a:pt x="546" y="15490"/>
                  </a:lnTo>
                  <a:lnTo>
                    <a:pt x="663" y="16016"/>
                  </a:lnTo>
                  <a:lnTo>
                    <a:pt x="799" y="16542"/>
                  </a:lnTo>
                  <a:lnTo>
                    <a:pt x="935" y="17069"/>
                  </a:lnTo>
                  <a:lnTo>
                    <a:pt x="1091" y="17595"/>
                  </a:lnTo>
                  <a:lnTo>
                    <a:pt x="1267" y="18101"/>
                  </a:lnTo>
                  <a:lnTo>
                    <a:pt x="1462" y="18608"/>
                  </a:lnTo>
                  <a:lnTo>
                    <a:pt x="1656" y="19095"/>
                  </a:lnTo>
                  <a:lnTo>
                    <a:pt x="1851" y="19582"/>
                  </a:lnTo>
                  <a:lnTo>
                    <a:pt x="2066" y="20050"/>
                  </a:lnTo>
                  <a:lnTo>
                    <a:pt x="2299" y="20517"/>
                  </a:lnTo>
                  <a:lnTo>
                    <a:pt x="2533" y="20965"/>
                  </a:lnTo>
                  <a:lnTo>
                    <a:pt x="2767" y="21394"/>
                  </a:lnTo>
                  <a:lnTo>
                    <a:pt x="3020" y="21823"/>
                  </a:lnTo>
                  <a:lnTo>
                    <a:pt x="3293" y="22232"/>
                  </a:lnTo>
                  <a:lnTo>
                    <a:pt x="3566" y="22621"/>
                  </a:lnTo>
                  <a:lnTo>
                    <a:pt x="3858" y="23011"/>
                  </a:lnTo>
                  <a:lnTo>
                    <a:pt x="3897" y="23089"/>
                  </a:lnTo>
                  <a:lnTo>
                    <a:pt x="3994" y="23186"/>
                  </a:lnTo>
                  <a:lnTo>
                    <a:pt x="4072" y="23303"/>
                  </a:lnTo>
                  <a:lnTo>
                    <a:pt x="4228" y="23557"/>
                  </a:lnTo>
                  <a:lnTo>
                    <a:pt x="4345" y="23790"/>
                  </a:lnTo>
                  <a:lnTo>
                    <a:pt x="4384" y="23849"/>
                  </a:lnTo>
                  <a:lnTo>
                    <a:pt x="4443" y="23985"/>
                  </a:lnTo>
                  <a:lnTo>
                    <a:pt x="4540" y="24180"/>
                  </a:lnTo>
                  <a:lnTo>
                    <a:pt x="4657" y="24356"/>
                  </a:lnTo>
                  <a:lnTo>
                    <a:pt x="4774" y="24492"/>
                  </a:lnTo>
                  <a:lnTo>
                    <a:pt x="4930" y="24628"/>
                  </a:lnTo>
                  <a:lnTo>
                    <a:pt x="5047" y="24706"/>
                  </a:lnTo>
                  <a:lnTo>
                    <a:pt x="5183" y="24784"/>
                  </a:lnTo>
                  <a:lnTo>
                    <a:pt x="5319" y="24823"/>
                  </a:lnTo>
                  <a:lnTo>
                    <a:pt x="5495" y="24862"/>
                  </a:lnTo>
                  <a:lnTo>
                    <a:pt x="5767" y="24882"/>
                  </a:lnTo>
                  <a:lnTo>
                    <a:pt x="5943" y="24882"/>
                  </a:lnTo>
                  <a:lnTo>
                    <a:pt x="6157" y="24862"/>
                  </a:lnTo>
                  <a:lnTo>
                    <a:pt x="6547" y="24784"/>
                  </a:lnTo>
                  <a:lnTo>
                    <a:pt x="6859" y="24687"/>
                  </a:lnTo>
                  <a:lnTo>
                    <a:pt x="7229" y="24570"/>
                  </a:lnTo>
                  <a:lnTo>
                    <a:pt x="7599" y="24414"/>
                  </a:lnTo>
                  <a:lnTo>
                    <a:pt x="7989" y="24258"/>
                  </a:lnTo>
                  <a:lnTo>
                    <a:pt x="8028" y="24239"/>
                  </a:lnTo>
                  <a:lnTo>
                    <a:pt x="8086" y="24219"/>
                  </a:lnTo>
                  <a:lnTo>
                    <a:pt x="8417" y="24063"/>
                  </a:lnTo>
                  <a:lnTo>
                    <a:pt x="8787" y="23927"/>
                  </a:lnTo>
                  <a:lnTo>
                    <a:pt x="9353" y="23771"/>
                  </a:lnTo>
                  <a:lnTo>
                    <a:pt x="9995" y="23635"/>
                  </a:lnTo>
                  <a:lnTo>
                    <a:pt x="9294" y="23070"/>
                  </a:lnTo>
                  <a:lnTo>
                    <a:pt x="8632" y="22505"/>
                  </a:lnTo>
                  <a:lnTo>
                    <a:pt x="8242" y="22134"/>
                  </a:lnTo>
                  <a:lnTo>
                    <a:pt x="7852" y="21764"/>
                  </a:lnTo>
                  <a:lnTo>
                    <a:pt x="7463" y="21374"/>
                  </a:lnTo>
                  <a:lnTo>
                    <a:pt x="7092" y="21004"/>
                  </a:lnTo>
                  <a:lnTo>
                    <a:pt x="6742" y="20595"/>
                  </a:lnTo>
                  <a:lnTo>
                    <a:pt x="6391" y="20205"/>
                  </a:lnTo>
                  <a:lnTo>
                    <a:pt x="6060" y="19796"/>
                  </a:lnTo>
                  <a:lnTo>
                    <a:pt x="5748" y="19387"/>
                  </a:lnTo>
                  <a:lnTo>
                    <a:pt x="5417" y="18958"/>
                  </a:lnTo>
                  <a:lnTo>
                    <a:pt x="5124" y="18510"/>
                  </a:lnTo>
                  <a:lnTo>
                    <a:pt x="4813" y="18062"/>
                  </a:lnTo>
                  <a:lnTo>
                    <a:pt x="4540" y="17614"/>
                  </a:lnTo>
                  <a:lnTo>
                    <a:pt x="4267" y="17166"/>
                  </a:lnTo>
                  <a:lnTo>
                    <a:pt x="4014" y="16698"/>
                  </a:lnTo>
                  <a:lnTo>
                    <a:pt x="3780" y="16231"/>
                  </a:lnTo>
                  <a:lnTo>
                    <a:pt x="3566" y="15763"/>
                  </a:lnTo>
                  <a:lnTo>
                    <a:pt x="3332" y="15276"/>
                  </a:lnTo>
                  <a:lnTo>
                    <a:pt x="3137" y="14769"/>
                  </a:lnTo>
                  <a:lnTo>
                    <a:pt x="2942" y="14263"/>
                  </a:lnTo>
                  <a:lnTo>
                    <a:pt x="2767" y="13756"/>
                  </a:lnTo>
                  <a:lnTo>
                    <a:pt x="2611" y="13230"/>
                  </a:lnTo>
                  <a:lnTo>
                    <a:pt x="2475" y="12704"/>
                  </a:lnTo>
                  <a:lnTo>
                    <a:pt x="2358" y="12198"/>
                  </a:lnTo>
                  <a:lnTo>
                    <a:pt x="2241" y="11671"/>
                  </a:lnTo>
                  <a:lnTo>
                    <a:pt x="2124" y="11009"/>
                  </a:lnTo>
                  <a:lnTo>
                    <a:pt x="2046" y="10327"/>
                  </a:lnTo>
                  <a:lnTo>
                    <a:pt x="1968" y="9626"/>
                  </a:lnTo>
                  <a:lnTo>
                    <a:pt x="1929" y="8885"/>
                  </a:lnTo>
                  <a:lnTo>
                    <a:pt x="1929" y="8067"/>
                  </a:lnTo>
                  <a:lnTo>
                    <a:pt x="1949" y="7249"/>
                  </a:lnTo>
                  <a:lnTo>
                    <a:pt x="1988" y="6450"/>
                  </a:lnTo>
                  <a:lnTo>
                    <a:pt x="2085" y="5670"/>
                  </a:lnTo>
                  <a:lnTo>
                    <a:pt x="2202" y="4833"/>
                  </a:lnTo>
                  <a:lnTo>
                    <a:pt x="2358" y="4053"/>
                  </a:lnTo>
                  <a:lnTo>
                    <a:pt x="2475" y="3644"/>
                  </a:lnTo>
                  <a:lnTo>
                    <a:pt x="2572" y="3235"/>
                  </a:lnTo>
                  <a:lnTo>
                    <a:pt x="2689" y="2865"/>
                  </a:lnTo>
                  <a:lnTo>
                    <a:pt x="2825" y="2514"/>
                  </a:lnTo>
                  <a:lnTo>
                    <a:pt x="2981" y="2124"/>
                  </a:lnTo>
                  <a:lnTo>
                    <a:pt x="3137" y="1774"/>
                  </a:lnTo>
                  <a:lnTo>
                    <a:pt x="3312" y="1442"/>
                  </a:lnTo>
                  <a:lnTo>
                    <a:pt x="3488" y="1131"/>
                  </a:lnTo>
                  <a:lnTo>
                    <a:pt x="3683" y="819"/>
                  </a:lnTo>
                  <a:lnTo>
                    <a:pt x="3878" y="527"/>
                  </a:lnTo>
                  <a:lnTo>
                    <a:pt x="4092" y="254"/>
                  </a:lnTo>
                  <a:lnTo>
                    <a:pt x="4306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4724;p55">
              <a:extLst>
                <a:ext uri="{FF2B5EF4-FFF2-40B4-BE49-F238E27FC236}">
                  <a16:creationId xmlns:a16="http://schemas.microsoft.com/office/drawing/2014/main" id="{807C7531-FA24-467C-9F60-15F1626B3E24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extrusionOk="0">
                  <a:moveTo>
                    <a:pt x="20478" y="1"/>
                  </a:moveTo>
                  <a:lnTo>
                    <a:pt x="20381" y="20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673" y="40"/>
                  </a:lnTo>
                  <a:lnTo>
                    <a:pt x="20626" y="55"/>
                  </a:lnTo>
                  <a:lnTo>
                    <a:pt x="20626" y="55"/>
                  </a:lnTo>
                  <a:lnTo>
                    <a:pt x="20556" y="20"/>
                  </a:lnTo>
                  <a:lnTo>
                    <a:pt x="20478" y="1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4725;p55">
              <a:extLst>
                <a:ext uri="{FF2B5EF4-FFF2-40B4-BE49-F238E27FC236}">
                  <a16:creationId xmlns:a16="http://schemas.microsoft.com/office/drawing/2014/main" id="{78B4E691-AEA9-4F59-B419-A55D3FE6D4D5}"/>
                </a:ext>
              </a:extLst>
            </p:cNvPr>
            <p:cNvSpPr/>
            <p:nvPr/>
          </p:nvSpPr>
          <p:spPr>
            <a:xfrm>
              <a:off x="5049425" y="754100"/>
              <a:ext cx="922100" cy="522675"/>
            </a:xfrm>
            <a:custGeom>
              <a:avLst/>
              <a:gdLst/>
              <a:ahLst/>
              <a:cxnLst/>
              <a:rect l="l" t="t" r="r" b="b"/>
              <a:pathLst>
                <a:path w="36884" h="20907" fill="none" extrusionOk="0">
                  <a:moveTo>
                    <a:pt x="20478" y="1"/>
                  </a:moveTo>
                  <a:lnTo>
                    <a:pt x="20478" y="1"/>
                  </a:lnTo>
                  <a:lnTo>
                    <a:pt x="20381" y="20"/>
                  </a:lnTo>
                  <a:lnTo>
                    <a:pt x="20322" y="59"/>
                  </a:lnTo>
                  <a:lnTo>
                    <a:pt x="20322" y="59"/>
                  </a:lnTo>
                  <a:lnTo>
                    <a:pt x="20283" y="98"/>
                  </a:lnTo>
                  <a:lnTo>
                    <a:pt x="20264" y="157"/>
                  </a:lnTo>
                  <a:lnTo>
                    <a:pt x="20264" y="157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29"/>
                  </a:lnTo>
                  <a:lnTo>
                    <a:pt x="19484" y="429"/>
                  </a:lnTo>
                  <a:lnTo>
                    <a:pt x="18939" y="683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06"/>
                  </a:lnTo>
                  <a:lnTo>
                    <a:pt x="17341" y="1676"/>
                  </a:lnTo>
                  <a:lnTo>
                    <a:pt x="17341" y="1676"/>
                  </a:lnTo>
                  <a:lnTo>
                    <a:pt x="16854" y="2086"/>
                  </a:lnTo>
                  <a:lnTo>
                    <a:pt x="16620" y="2300"/>
                  </a:lnTo>
                  <a:lnTo>
                    <a:pt x="16425" y="2495"/>
                  </a:lnTo>
                  <a:lnTo>
                    <a:pt x="16425" y="2495"/>
                  </a:lnTo>
                  <a:lnTo>
                    <a:pt x="16231" y="2709"/>
                  </a:lnTo>
                  <a:lnTo>
                    <a:pt x="16055" y="2923"/>
                  </a:lnTo>
                  <a:lnTo>
                    <a:pt x="15899" y="3138"/>
                  </a:lnTo>
                  <a:lnTo>
                    <a:pt x="15763" y="3371"/>
                  </a:lnTo>
                  <a:lnTo>
                    <a:pt x="15763" y="3371"/>
                  </a:lnTo>
                  <a:lnTo>
                    <a:pt x="15646" y="3566"/>
                  </a:lnTo>
                  <a:lnTo>
                    <a:pt x="15549" y="3800"/>
                  </a:lnTo>
                  <a:lnTo>
                    <a:pt x="15451" y="4034"/>
                  </a:lnTo>
                  <a:lnTo>
                    <a:pt x="15373" y="4268"/>
                  </a:lnTo>
                  <a:lnTo>
                    <a:pt x="15373" y="4268"/>
                  </a:lnTo>
                  <a:lnTo>
                    <a:pt x="15295" y="4502"/>
                  </a:lnTo>
                  <a:lnTo>
                    <a:pt x="15237" y="4755"/>
                  </a:lnTo>
                  <a:lnTo>
                    <a:pt x="15140" y="5242"/>
                  </a:lnTo>
                  <a:lnTo>
                    <a:pt x="15081" y="5748"/>
                  </a:lnTo>
                  <a:lnTo>
                    <a:pt x="15023" y="6236"/>
                  </a:lnTo>
                  <a:lnTo>
                    <a:pt x="15023" y="6294"/>
                  </a:lnTo>
                  <a:lnTo>
                    <a:pt x="15023" y="6294"/>
                  </a:lnTo>
                  <a:lnTo>
                    <a:pt x="14964" y="6879"/>
                  </a:lnTo>
                  <a:lnTo>
                    <a:pt x="14964" y="6879"/>
                  </a:lnTo>
                  <a:lnTo>
                    <a:pt x="14925" y="7210"/>
                  </a:lnTo>
                  <a:lnTo>
                    <a:pt x="14867" y="7522"/>
                  </a:lnTo>
                  <a:lnTo>
                    <a:pt x="14867" y="7522"/>
                  </a:lnTo>
                  <a:lnTo>
                    <a:pt x="14847" y="7658"/>
                  </a:lnTo>
                  <a:lnTo>
                    <a:pt x="14789" y="7775"/>
                  </a:lnTo>
                  <a:lnTo>
                    <a:pt x="14789" y="7775"/>
                  </a:lnTo>
                  <a:lnTo>
                    <a:pt x="14769" y="7833"/>
                  </a:lnTo>
                  <a:lnTo>
                    <a:pt x="14769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711" y="7833"/>
                  </a:lnTo>
                  <a:lnTo>
                    <a:pt x="14477" y="7755"/>
                  </a:lnTo>
                  <a:lnTo>
                    <a:pt x="14263" y="7677"/>
                  </a:lnTo>
                  <a:lnTo>
                    <a:pt x="14224" y="7638"/>
                  </a:lnTo>
                  <a:lnTo>
                    <a:pt x="14224" y="7638"/>
                  </a:lnTo>
                  <a:lnTo>
                    <a:pt x="13756" y="7405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2"/>
                  </a:lnTo>
                  <a:lnTo>
                    <a:pt x="12042" y="6762"/>
                  </a:lnTo>
                  <a:lnTo>
                    <a:pt x="11457" y="6606"/>
                  </a:lnTo>
                  <a:lnTo>
                    <a:pt x="10853" y="6508"/>
                  </a:lnTo>
                  <a:lnTo>
                    <a:pt x="10249" y="6450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50"/>
                  </a:lnTo>
                  <a:lnTo>
                    <a:pt x="8476" y="6508"/>
                  </a:lnTo>
                  <a:lnTo>
                    <a:pt x="7930" y="6586"/>
                  </a:lnTo>
                  <a:lnTo>
                    <a:pt x="7385" y="6703"/>
                  </a:lnTo>
                  <a:lnTo>
                    <a:pt x="6839" y="6859"/>
                  </a:lnTo>
                  <a:lnTo>
                    <a:pt x="6294" y="7034"/>
                  </a:lnTo>
                  <a:lnTo>
                    <a:pt x="5748" y="7249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55"/>
                  </a:lnTo>
                  <a:lnTo>
                    <a:pt x="4248" y="8048"/>
                  </a:lnTo>
                  <a:lnTo>
                    <a:pt x="3780" y="8379"/>
                  </a:lnTo>
                  <a:lnTo>
                    <a:pt x="3313" y="8710"/>
                  </a:lnTo>
                  <a:lnTo>
                    <a:pt x="3313" y="8710"/>
                  </a:lnTo>
                  <a:lnTo>
                    <a:pt x="2904" y="9080"/>
                  </a:lnTo>
                  <a:lnTo>
                    <a:pt x="2475" y="9470"/>
                  </a:lnTo>
                  <a:lnTo>
                    <a:pt x="2475" y="9470"/>
                  </a:lnTo>
                  <a:lnTo>
                    <a:pt x="2085" y="9899"/>
                  </a:lnTo>
                  <a:lnTo>
                    <a:pt x="1735" y="10327"/>
                  </a:lnTo>
                  <a:lnTo>
                    <a:pt x="1735" y="10327"/>
                  </a:lnTo>
                  <a:lnTo>
                    <a:pt x="1579" y="10561"/>
                  </a:lnTo>
                  <a:lnTo>
                    <a:pt x="1423" y="10814"/>
                  </a:lnTo>
                  <a:lnTo>
                    <a:pt x="1267" y="11107"/>
                  </a:lnTo>
                  <a:lnTo>
                    <a:pt x="1131" y="11418"/>
                  </a:lnTo>
                  <a:lnTo>
                    <a:pt x="1131" y="11418"/>
                  </a:lnTo>
                  <a:lnTo>
                    <a:pt x="1014" y="11730"/>
                  </a:lnTo>
                  <a:lnTo>
                    <a:pt x="897" y="12042"/>
                  </a:lnTo>
                  <a:lnTo>
                    <a:pt x="741" y="12607"/>
                  </a:lnTo>
                  <a:lnTo>
                    <a:pt x="741" y="12607"/>
                  </a:lnTo>
                  <a:lnTo>
                    <a:pt x="605" y="13074"/>
                  </a:lnTo>
                  <a:lnTo>
                    <a:pt x="449" y="13542"/>
                  </a:lnTo>
                  <a:lnTo>
                    <a:pt x="449" y="13542"/>
                  </a:lnTo>
                  <a:lnTo>
                    <a:pt x="215" y="14263"/>
                  </a:lnTo>
                  <a:lnTo>
                    <a:pt x="117" y="14633"/>
                  </a:lnTo>
                  <a:lnTo>
                    <a:pt x="39" y="15003"/>
                  </a:lnTo>
                  <a:lnTo>
                    <a:pt x="39" y="15003"/>
                  </a:lnTo>
                  <a:lnTo>
                    <a:pt x="1" y="15198"/>
                  </a:lnTo>
                  <a:lnTo>
                    <a:pt x="1" y="15374"/>
                  </a:lnTo>
                  <a:lnTo>
                    <a:pt x="1" y="15549"/>
                  </a:lnTo>
                  <a:lnTo>
                    <a:pt x="20" y="15724"/>
                  </a:lnTo>
                  <a:lnTo>
                    <a:pt x="59" y="15880"/>
                  </a:lnTo>
                  <a:lnTo>
                    <a:pt x="117" y="16036"/>
                  </a:lnTo>
                  <a:lnTo>
                    <a:pt x="176" y="16192"/>
                  </a:lnTo>
                  <a:lnTo>
                    <a:pt x="254" y="16328"/>
                  </a:lnTo>
                  <a:lnTo>
                    <a:pt x="254" y="16328"/>
                  </a:lnTo>
                  <a:lnTo>
                    <a:pt x="351" y="16465"/>
                  </a:lnTo>
                  <a:lnTo>
                    <a:pt x="468" y="16582"/>
                  </a:lnTo>
                  <a:lnTo>
                    <a:pt x="585" y="16679"/>
                  </a:lnTo>
                  <a:lnTo>
                    <a:pt x="721" y="16757"/>
                  </a:lnTo>
                  <a:lnTo>
                    <a:pt x="721" y="16757"/>
                  </a:lnTo>
                  <a:lnTo>
                    <a:pt x="838" y="16815"/>
                  </a:lnTo>
                  <a:lnTo>
                    <a:pt x="955" y="16854"/>
                  </a:lnTo>
                  <a:lnTo>
                    <a:pt x="1092" y="16893"/>
                  </a:lnTo>
                  <a:lnTo>
                    <a:pt x="1228" y="16913"/>
                  </a:lnTo>
                  <a:lnTo>
                    <a:pt x="1228" y="16913"/>
                  </a:lnTo>
                  <a:lnTo>
                    <a:pt x="1228" y="16952"/>
                  </a:lnTo>
                  <a:lnTo>
                    <a:pt x="1228" y="17010"/>
                  </a:lnTo>
                  <a:lnTo>
                    <a:pt x="1228" y="17010"/>
                  </a:lnTo>
                  <a:lnTo>
                    <a:pt x="1267" y="17069"/>
                  </a:lnTo>
                  <a:lnTo>
                    <a:pt x="1325" y="17147"/>
                  </a:lnTo>
                  <a:lnTo>
                    <a:pt x="1325" y="17147"/>
                  </a:lnTo>
                  <a:lnTo>
                    <a:pt x="1384" y="17166"/>
                  </a:lnTo>
                  <a:lnTo>
                    <a:pt x="1442" y="17166"/>
                  </a:lnTo>
                  <a:lnTo>
                    <a:pt x="1442" y="17166"/>
                  </a:lnTo>
                  <a:lnTo>
                    <a:pt x="1501" y="17166"/>
                  </a:lnTo>
                  <a:lnTo>
                    <a:pt x="1501" y="17166"/>
                  </a:lnTo>
                  <a:lnTo>
                    <a:pt x="1579" y="17127"/>
                  </a:lnTo>
                  <a:lnTo>
                    <a:pt x="1618" y="17088"/>
                  </a:lnTo>
                  <a:lnTo>
                    <a:pt x="1637" y="17069"/>
                  </a:lnTo>
                  <a:lnTo>
                    <a:pt x="1637" y="17069"/>
                  </a:lnTo>
                  <a:lnTo>
                    <a:pt x="1832" y="16660"/>
                  </a:lnTo>
                  <a:lnTo>
                    <a:pt x="2027" y="16289"/>
                  </a:lnTo>
                  <a:lnTo>
                    <a:pt x="2241" y="15958"/>
                  </a:lnTo>
                  <a:lnTo>
                    <a:pt x="2475" y="15646"/>
                  </a:lnTo>
                  <a:lnTo>
                    <a:pt x="2475" y="15646"/>
                  </a:lnTo>
                  <a:lnTo>
                    <a:pt x="2670" y="15413"/>
                  </a:lnTo>
                  <a:lnTo>
                    <a:pt x="2865" y="15218"/>
                  </a:lnTo>
                  <a:lnTo>
                    <a:pt x="3059" y="15042"/>
                  </a:lnTo>
                  <a:lnTo>
                    <a:pt x="3274" y="14867"/>
                  </a:lnTo>
                  <a:lnTo>
                    <a:pt x="3274" y="14867"/>
                  </a:lnTo>
                  <a:lnTo>
                    <a:pt x="3449" y="14750"/>
                  </a:lnTo>
                  <a:lnTo>
                    <a:pt x="3644" y="14633"/>
                  </a:lnTo>
                  <a:lnTo>
                    <a:pt x="3839" y="14536"/>
                  </a:lnTo>
                  <a:lnTo>
                    <a:pt x="4034" y="14458"/>
                  </a:lnTo>
                  <a:lnTo>
                    <a:pt x="4034" y="14458"/>
                  </a:lnTo>
                  <a:lnTo>
                    <a:pt x="4267" y="14380"/>
                  </a:lnTo>
                  <a:lnTo>
                    <a:pt x="4501" y="14302"/>
                  </a:lnTo>
                  <a:lnTo>
                    <a:pt x="4735" y="14263"/>
                  </a:lnTo>
                  <a:lnTo>
                    <a:pt x="4988" y="14224"/>
                  </a:lnTo>
                  <a:lnTo>
                    <a:pt x="4988" y="14224"/>
                  </a:lnTo>
                  <a:lnTo>
                    <a:pt x="5242" y="14205"/>
                  </a:lnTo>
                  <a:lnTo>
                    <a:pt x="5514" y="14185"/>
                  </a:lnTo>
                  <a:lnTo>
                    <a:pt x="5514" y="14185"/>
                  </a:lnTo>
                  <a:lnTo>
                    <a:pt x="5924" y="14205"/>
                  </a:lnTo>
                  <a:lnTo>
                    <a:pt x="6352" y="14244"/>
                  </a:lnTo>
                  <a:lnTo>
                    <a:pt x="6352" y="14244"/>
                  </a:lnTo>
                  <a:lnTo>
                    <a:pt x="6781" y="14321"/>
                  </a:lnTo>
                  <a:lnTo>
                    <a:pt x="7190" y="14419"/>
                  </a:lnTo>
                  <a:lnTo>
                    <a:pt x="7580" y="14516"/>
                  </a:lnTo>
                  <a:lnTo>
                    <a:pt x="7969" y="14653"/>
                  </a:lnTo>
                  <a:lnTo>
                    <a:pt x="8690" y="14906"/>
                  </a:lnTo>
                  <a:lnTo>
                    <a:pt x="9314" y="15179"/>
                  </a:lnTo>
                  <a:lnTo>
                    <a:pt x="9314" y="15179"/>
                  </a:lnTo>
                  <a:lnTo>
                    <a:pt x="10327" y="15627"/>
                  </a:lnTo>
                  <a:lnTo>
                    <a:pt x="11321" y="16114"/>
                  </a:lnTo>
                  <a:lnTo>
                    <a:pt x="11808" y="16348"/>
                  </a:lnTo>
                  <a:lnTo>
                    <a:pt x="11808" y="16348"/>
                  </a:lnTo>
                  <a:lnTo>
                    <a:pt x="13211" y="17030"/>
                  </a:lnTo>
                  <a:lnTo>
                    <a:pt x="14672" y="17712"/>
                  </a:lnTo>
                  <a:lnTo>
                    <a:pt x="14672" y="17712"/>
                  </a:lnTo>
                  <a:lnTo>
                    <a:pt x="15490" y="18082"/>
                  </a:lnTo>
                  <a:lnTo>
                    <a:pt x="16270" y="18433"/>
                  </a:lnTo>
                  <a:lnTo>
                    <a:pt x="17029" y="18744"/>
                  </a:lnTo>
                  <a:lnTo>
                    <a:pt x="17770" y="19037"/>
                  </a:lnTo>
                  <a:lnTo>
                    <a:pt x="18471" y="19290"/>
                  </a:lnTo>
                  <a:lnTo>
                    <a:pt x="19153" y="19543"/>
                  </a:lnTo>
                  <a:lnTo>
                    <a:pt x="19816" y="19757"/>
                  </a:lnTo>
                  <a:lnTo>
                    <a:pt x="20478" y="19952"/>
                  </a:lnTo>
                  <a:lnTo>
                    <a:pt x="20478" y="19952"/>
                  </a:lnTo>
                  <a:lnTo>
                    <a:pt x="21257" y="20167"/>
                  </a:lnTo>
                  <a:lnTo>
                    <a:pt x="22056" y="20361"/>
                  </a:lnTo>
                  <a:lnTo>
                    <a:pt x="22836" y="20517"/>
                  </a:lnTo>
                  <a:lnTo>
                    <a:pt x="23596" y="20654"/>
                  </a:lnTo>
                  <a:lnTo>
                    <a:pt x="24375" y="20751"/>
                  </a:lnTo>
                  <a:lnTo>
                    <a:pt x="25135" y="20829"/>
                  </a:lnTo>
                  <a:lnTo>
                    <a:pt x="25914" y="20888"/>
                  </a:lnTo>
                  <a:lnTo>
                    <a:pt x="26655" y="20907"/>
                  </a:lnTo>
                  <a:lnTo>
                    <a:pt x="26888" y="20907"/>
                  </a:lnTo>
                  <a:lnTo>
                    <a:pt x="26888" y="20907"/>
                  </a:lnTo>
                  <a:lnTo>
                    <a:pt x="27551" y="20907"/>
                  </a:lnTo>
                  <a:lnTo>
                    <a:pt x="28174" y="20868"/>
                  </a:lnTo>
                  <a:lnTo>
                    <a:pt x="28778" y="20810"/>
                  </a:lnTo>
                  <a:lnTo>
                    <a:pt x="29363" y="20732"/>
                  </a:lnTo>
                  <a:lnTo>
                    <a:pt x="29363" y="20732"/>
                  </a:lnTo>
                  <a:lnTo>
                    <a:pt x="29928" y="20634"/>
                  </a:lnTo>
                  <a:lnTo>
                    <a:pt x="30493" y="20517"/>
                  </a:lnTo>
                  <a:lnTo>
                    <a:pt x="31038" y="20361"/>
                  </a:lnTo>
                  <a:lnTo>
                    <a:pt x="31584" y="20186"/>
                  </a:lnTo>
                  <a:lnTo>
                    <a:pt x="31584" y="20186"/>
                  </a:lnTo>
                  <a:lnTo>
                    <a:pt x="32149" y="19991"/>
                  </a:lnTo>
                  <a:lnTo>
                    <a:pt x="32695" y="19757"/>
                  </a:lnTo>
                  <a:lnTo>
                    <a:pt x="33201" y="19504"/>
                  </a:lnTo>
                  <a:lnTo>
                    <a:pt x="33688" y="19231"/>
                  </a:lnTo>
                  <a:lnTo>
                    <a:pt x="34136" y="18920"/>
                  </a:lnTo>
                  <a:lnTo>
                    <a:pt x="34546" y="18608"/>
                  </a:lnTo>
                  <a:lnTo>
                    <a:pt x="34935" y="18277"/>
                  </a:lnTo>
                  <a:lnTo>
                    <a:pt x="35305" y="17906"/>
                  </a:lnTo>
                  <a:lnTo>
                    <a:pt x="35305" y="17906"/>
                  </a:lnTo>
                  <a:lnTo>
                    <a:pt x="35637" y="17517"/>
                  </a:lnTo>
                  <a:lnTo>
                    <a:pt x="35948" y="17088"/>
                  </a:lnTo>
                  <a:lnTo>
                    <a:pt x="35948" y="17088"/>
                  </a:lnTo>
                  <a:lnTo>
                    <a:pt x="36085" y="16874"/>
                  </a:lnTo>
                  <a:lnTo>
                    <a:pt x="36221" y="16640"/>
                  </a:lnTo>
                  <a:lnTo>
                    <a:pt x="36338" y="16406"/>
                  </a:lnTo>
                  <a:lnTo>
                    <a:pt x="36455" y="16153"/>
                  </a:lnTo>
                  <a:lnTo>
                    <a:pt x="36455" y="16153"/>
                  </a:lnTo>
                  <a:lnTo>
                    <a:pt x="36552" y="15900"/>
                  </a:lnTo>
                  <a:lnTo>
                    <a:pt x="36630" y="15646"/>
                  </a:lnTo>
                  <a:lnTo>
                    <a:pt x="36708" y="15374"/>
                  </a:lnTo>
                  <a:lnTo>
                    <a:pt x="36767" y="15120"/>
                  </a:lnTo>
                  <a:lnTo>
                    <a:pt x="36806" y="14848"/>
                  </a:lnTo>
                  <a:lnTo>
                    <a:pt x="36845" y="14555"/>
                  </a:lnTo>
                  <a:lnTo>
                    <a:pt x="36864" y="14282"/>
                  </a:lnTo>
                  <a:lnTo>
                    <a:pt x="36884" y="13990"/>
                  </a:lnTo>
                  <a:lnTo>
                    <a:pt x="36884" y="13990"/>
                  </a:lnTo>
                  <a:lnTo>
                    <a:pt x="36864" y="13698"/>
                  </a:lnTo>
                  <a:lnTo>
                    <a:pt x="36845" y="13406"/>
                  </a:lnTo>
                  <a:lnTo>
                    <a:pt x="36825" y="13094"/>
                  </a:lnTo>
                  <a:lnTo>
                    <a:pt x="36767" y="12763"/>
                  </a:lnTo>
                  <a:lnTo>
                    <a:pt x="36767" y="12763"/>
                  </a:lnTo>
                  <a:lnTo>
                    <a:pt x="36708" y="12451"/>
                  </a:lnTo>
                  <a:lnTo>
                    <a:pt x="36650" y="12159"/>
                  </a:lnTo>
                  <a:lnTo>
                    <a:pt x="36650" y="12159"/>
                  </a:lnTo>
                  <a:lnTo>
                    <a:pt x="36552" y="11866"/>
                  </a:lnTo>
                  <a:lnTo>
                    <a:pt x="36416" y="11535"/>
                  </a:lnTo>
                  <a:lnTo>
                    <a:pt x="36416" y="11535"/>
                  </a:lnTo>
                  <a:lnTo>
                    <a:pt x="36299" y="11282"/>
                  </a:lnTo>
                  <a:lnTo>
                    <a:pt x="36163" y="11029"/>
                  </a:lnTo>
                  <a:lnTo>
                    <a:pt x="36007" y="10775"/>
                  </a:lnTo>
                  <a:lnTo>
                    <a:pt x="35831" y="10542"/>
                  </a:lnTo>
                  <a:lnTo>
                    <a:pt x="35656" y="10288"/>
                  </a:lnTo>
                  <a:lnTo>
                    <a:pt x="35442" y="10054"/>
                  </a:lnTo>
                  <a:lnTo>
                    <a:pt x="35208" y="9821"/>
                  </a:lnTo>
                  <a:lnTo>
                    <a:pt x="34974" y="9587"/>
                  </a:lnTo>
                  <a:lnTo>
                    <a:pt x="34974" y="9587"/>
                  </a:lnTo>
                  <a:lnTo>
                    <a:pt x="34546" y="9197"/>
                  </a:lnTo>
                  <a:lnTo>
                    <a:pt x="34058" y="8846"/>
                  </a:lnTo>
                  <a:lnTo>
                    <a:pt x="33513" y="8476"/>
                  </a:lnTo>
                  <a:lnTo>
                    <a:pt x="32909" y="8106"/>
                  </a:lnTo>
                  <a:lnTo>
                    <a:pt x="32909" y="8106"/>
                  </a:lnTo>
                  <a:lnTo>
                    <a:pt x="32363" y="7794"/>
                  </a:lnTo>
                  <a:lnTo>
                    <a:pt x="31818" y="7502"/>
                  </a:lnTo>
                  <a:lnTo>
                    <a:pt x="30688" y="6937"/>
                  </a:lnTo>
                  <a:lnTo>
                    <a:pt x="30610" y="6898"/>
                  </a:lnTo>
                  <a:lnTo>
                    <a:pt x="29967" y="6586"/>
                  </a:lnTo>
                  <a:lnTo>
                    <a:pt x="29967" y="6586"/>
                  </a:lnTo>
                  <a:lnTo>
                    <a:pt x="28213" y="5710"/>
                  </a:lnTo>
                  <a:lnTo>
                    <a:pt x="27356" y="5261"/>
                  </a:lnTo>
                  <a:lnTo>
                    <a:pt x="26479" y="4794"/>
                  </a:lnTo>
                  <a:lnTo>
                    <a:pt x="25641" y="4307"/>
                  </a:lnTo>
                  <a:lnTo>
                    <a:pt x="24804" y="3781"/>
                  </a:lnTo>
                  <a:lnTo>
                    <a:pt x="23985" y="3216"/>
                  </a:lnTo>
                  <a:lnTo>
                    <a:pt x="23596" y="2923"/>
                  </a:lnTo>
                  <a:lnTo>
                    <a:pt x="23206" y="2631"/>
                  </a:lnTo>
                  <a:lnTo>
                    <a:pt x="23225" y="2651"/>
                  </a:lnTo>
                  <a:lnTo>
                    <a:pt x="23225" y="2651"/>
                  </a:lnTo>
                  <a:lnTo>
                    <a:pt x="22621" y="2124"/>
                  </a:lnTo>
                  <a:lnTo>
                    <a:pt x="22017" y="1579"/>
                  </a:lnTo>
                  <a:lnTo>
                    <a:pt x="21452" y="994"/>
                  </a:lnTo>
                  <a:lnTo>
                    <a:pt x="20907" y="371"/>
                  </a:lnTo>
                  <a:lnTo>
                    <a:pt x="20907" y="371"/>
                  </a:lnTo>
                  <a:lnTo>
                    <a:pt x="20926" y="293"/>
                  </a:lnTo>
                  <a:lnTo>
                    <a:pt x="20926" y="215"/>
                  </a:lnTo>
                  <a:lnTo>
                    <a:pt x="20926" y="215"/>
                  </a:lnTo>
                  <a:lnTo>
                    <a:pt x="20907" y="137"/>
                  </a:lnTo>
                  <a:lnTo>
                    <a:pt x="20848" y="98"/>
                  </a:lnTo>
                  <a:lnTo>
                    <a:pt x="20790" y="40"/>
                  </a:lnTo>
                  <a:lnTo>
                    <a:pt x="20731" y="40"/>
                  </a:lnTo>
                  <a:lnTo>
                    <a:pt x="20731" y="40"/>
                  </a:lnTo>
                  <a:lnTo>
                    <a:pt x="20673" y="40"/>
                  </a:lnTo>
                  <a:lnTo>
                    <a:pt x="20615" y="59"/>
                  </a:lnTo>
                  <a:lnTo>
                    <a:pt x="20634" y="59"/>
                  </a:lnTo>
                  <a:lnTo>
                    <a:pt x="20634" y="59"/>
                  </a:lnTo>
                  <a:lnTo>
                    <a:pt x="20556" y="20"/>
                  </a:lnTo>
                  <a:lnTo>
                    <a:pt x="204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4726;p55">
              <a:extLst>
                <a:ext uri="{FF2B5EF4-FFF2-40B4-BE49-F238E27FC236}">
                  <a16:creationId xmlns:a16="http://schemas.microsoft.com/office/drawing/2014/main" id="{37E39AE9-AD4D-433D-8FA8-3B8D1040A1BE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extrusionOk="0">
                  <a:moveTo>
                    <a:pt x="20478" y="0"/>
                  </a:moveTo>
                  <a:lnTo>
                    <a:pt x="20381" y="20"/>
                  </a:ln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4727;p55">
              <a:extLst>
                <a:ext uri="{FF2B5EF4-FFF2-40B4-BE49-F238E27FC236}">
                  <a16:creationId xmlns:a16="http://schemas.microsoft.com/office/drawing/2014/main" id="{44D71B9B-7071-403E-A157-6D7FCDAD42D4}"/>
                </a:ext>
              </a:extLst>
            </p:cNvPr>
            <p:cNvSpPr/>
            <p:nvPr/>
          </p:nvSpPr>
          <p:spPr>
            <a:xfrm>
              <a:off x="5049425" y="753625"/>
              <a:ext cx="914300" cy="523650"/>
            </a:xfrm>
            <a:custGeom>
              <a:avLst/>
              <a:gdLst/>
              <a:ahLst/>
              <a:cxnLst/>
              <a:rect l="l" t="t" r="r" b="b"/>
              <a:pathLst>
                <a:path w="36572" h="20946" fill="none" extrusionOk="0">
                  <a:moveTo>
                    <a:pt x="20322" y="78"/>
                  </a:moveTo>
                  <a:lnTo>
                    <a:pt x="20322" y="78"/>
                  </a:lnTo>
                  <a:lnTo>
                    <a:pt x="20283" y="117"/>
                  </a:lnTo>
                  <a:lnTo>
                    <a:pt x="20244" y="176"/>
                  </a:lnTo>
                  <a:lnTo>
                    <a:pt x="20244" y="176"/>
                  </a:lnTo>
                  <a:lnTo>
                    <a:pt x="20088" y="215"/>
                  </a:lnTo>
                  <a:lnTo>
                    <a:pt x="20088" y="215"/>
                  </a:lnTo>
                  <a:lnTo>
                    <a:pt x="19796" y="312"/>
                  </a:lnTo>
                  <a:lnTo>
                    <a:pt x="19484" y="448"/>
                  </a:lnTo>
                  <a:lnTo>
                    <a:pt x="19484" y="448"/>
                  </a:lnTo>
                  <a:lnTo>
                    <a:pt x="18919" y="702"/>
                  </a:lnTo>
                  <a:lnTo>
                    <a:pt x="18374" y="994"/>
                  </a:lnTo>
                  <a:lnTo>
                    <a:pt x="18374" y="994"/>
                  </a:lnTo>
                  <a:lnTo>
                    <a:pt x="17848" y="1325"/>
                  </a:lnTo>
                  <a:lnTo>
                    <a:pt x="17341" y="1695"/>
                  </a:lnTo>
                  <a:lnTo>
                    <a:pt x="17341" y="1695"/>
                  </a:lnTo>
                  <a:lnTo>
                    <a:pt x="16835" y="2105"/>
                  </a:lnTo>
                  <a:lnTo>
                    <a:pt x="16620" y="2299"/>
                  </a:lnTo>
                  <a:lnTo>
                    <a:pt x="16425" y="2514"/>
                  </a:lnTo>
                  <a:lnTo>
                    <a:pt x="16425" y="2514"/>
                  </a:lnTo>
                  <a:lnTo>
                    <a:pt x="16231" y="2728"/>
                  </a:lnTo>
                  <a:lnTo>
                    <a:pt x="16055" y="2942"/>
                  </a:lnTo>
                  <a:lnTo>
                    <a:pt x="15899" y="3157"/>
                  </a:lnTo>
                  <a:lnTo>
                    <a:pt x="15763" y="3390"/>
                  </a:lnTo>
                  <a:lnTo>
                    <a:pt x="15763" y="3390"/>
                  </a:lnTo>
                  <a:lnTo>
                    <a:pt x="15646" y="3585"/>
                  </a:lnTo>
                  <a:lnTo>
                    <a:pt x="15529" y="3819"/>
                  </a:lnTo>
                  <a:lnTo>
                    <a:pt x="15451" y="4053"/>
                  </a:lnTo>
                  <a:lnTo>
                    <a:pt x="15354" y="4287"/>
                  </a:lnTo>
                  <a:lnTo>
                    <a:pt x="15354" y="4287"/>
                  </a:lnTo>
                  <a:lnTo>
                    <a:pt x="15295" y="4521"/>
                  </a:lnTo>
                  <a:lnTo>
                    <a:pt x="15237" y="4774"/>
                  </a:lnTo>
                  <a:lnTo>
                    <a:pt x="15140" y="5261"/>
                  </a:lnTo>
                  <a:lnTo>
                    <a:pt x="15081" y="5767"/>
                  </a:lnTo>
                  <a:lnTo>
                    <a:pt x="15023" y="6255"/>
                  </a:lnTo>
                  <a:lnTo>
                    <a:pt x="15023" y="6313"/>
                  </a:lnTo>
                  <a:lnTo>
                    <a:pt x="15023" y="6313"/>
                  </a:lnTo>
                  <a:lnTo>
                    <a:pt x="14964" y="6898"/>
                  </a:lnTo>
                  <a:lnTo>
                    <a:pt x="14964" y="6898"/>
                  </a:lnTo>
                  <a:lnTo>
                    <a:pt x="14925" y="7209"/>
                  </a:lnTo>
                  <a:lnTo>
                    <a:pt x="14867" y="7541"/>
                  </a:lnTo>
                  <a:lnTo>
                    <a:pt x="14867" y="7541"/>
                  </a:lnTo>
                  <a:lnTo>
                    <a:pt x="14828" y="7677"/>
                  </a:lnTo>
                  <a:lnTo>
                    <a:pt x="14789" y="7794"/>
                  </a:lnTo>
                  <a:lnTo>
                    <a:pt x="14789" y="7794"/>
                  </a:lnTo>
                  <a:lnTo>
                    <a:pt x="14750" y="7852"/>
                  </a:lnTo>
                  <a:lnTo>
                    <a:pt x="14750" y="7852"/>
                  </a:lnTo>
                  <a:lnTo>
                    <a:pt x="14711" y="7852"/>
                  </a:lnTo>
                  <a:lnTo>
                    <a:pt x="14711" y="7852"/>
                  </a:lnTo>
                  <a:lnTo>
                    <a:pt x="14594" y="7813"/>
                  </a:lnTo>
                  <a:lnTo>
                    <a:pt x="14477" y="7774"/>
                  </a:lnTo>
                  <a:lnTo>
                    <a:pt x="14282" y="7677"/>
                  </a:lnTo>
                  <a:lnTo>
                    <a:pt x="14224" y="7657"/>
                  </a:lnTo>
                  <a:lnTo>
                    <a:pt x="14224" y="7657"/>
                  </a:lnTo>
                  <a:lnTo>
                    <a:pt x="13737" y="7424"/>
                  </a:lnTo>
                  <a:lnTo>
                    <a:pt x="13250" y="7190"/>
                  </a:lnTo>
                  <a:lnTo>
                    <a:pt x="13250" y="7190"/>
                  </a:lnTo>
                  <a:lnTo>
                    <a:pt x="12646" y="6956"/>
                  </a:lnTo>
                  <a:lnTo>
                    <a:pt x="12042" y="6761"/>
                  </a:lnTo>
                  <a:lnTo>
                    <a:pt x="12042" y="6761"/>
                  </a:lnTo>
                  <a:lnTo>
                    <a:pt x="11457" y="6625"/>
                  </a:lnTo>
                  <a:lnTo>
                    <a:pt x="10853" y="6527"/>
                  </a:lnTo>
                  <a:lnTo>
                    <a:pt x="10249" y="6469"/>
                  </a:lnTo>
                  <a:lnTo>
                    <a:pt x="9645" y="6430"/>
                  </a:lnTo>
                  <a:lnTo>
                    <a:pt x="9587" y="6430"/>
                  </a:lnTo>
                  <a:lnTo>
                    <a:pt x="9587" y="6430"/>
                  </a:lnTo>
                  <a:lnTo>
                    <a:pt x="9041" y="6469"/>
                  </a:lnTo>
                  <a:lnTo>
                    <a:pt x="8476" y="6508"/>
                  </a:lnTo>
                  <a:lnTo>
                    <a:pt x="7930" y="6605"/>
                  </a:lnTo>
                  <a:lnTo>
                    <a:pt x="7385" y="6722"/>
                  </a:lnTo>
                  <a:lnTo>
                    <a:pt x="6839" y="6878"/>
                  </a:lnTo>
                  <a:lnTo>
                    <a:pt x="6294" y="7053"/>
                  </a:lnTo>
                  <a:lnTo>
                    <a:pt x="5748" y="7268"/>
                  </a:lnTo>
                  <a:lnTo>
                    <a:pt x="5222" y="7502"/>
                  </a:lnTo>
                  <a:lnTo>
                    <a:pt x="5222" y="7502"/>
                  </a:lnTo>
                  <a:lnTo>
                    <a:pt x="4735" y="7774"/>
                  </a:lnTo>
                  <a:lnTo>
                    <a:pt x="4248" y="8067"/>
                  </a:lnTo>
                  <a:lnTo>
                    <a:pt x="3761" y="8378"/>
                  </a:lnTo>
                  <a:lnTo>
                    <a:pt x="3313" y="8729"/>
                  </a:lnTo>
                  <a:lnTo>
                    <a:pt x="3313" y="8729"/>
                  </a:lnTo>
                  <a:lnTo>
                    <a:pt x="2904" y="9080"/>
                  </a:lnTo>
                  <a:lnTo>
                    <a:pt x="2475" y="9489"/>
                  </a:lnTo>
                  <a:lnTo>
                    <a:pt x="2475" y="9489"/>
                  </a:lnTo>
                  <a:lnTo>
                    <a:pt x="2085" y="9918"/>
                  </a:lnTo>
                  <a:lnTo>
                    <a:pt x="1735" y="10346"/>
                  </a:lnTo>
                  <a:lnTo>
                    <a:pt x="1735" y="10346"/>
                  </a:lnTo>
                  <a:lnTo>
                    <a:pt x="1559" y="10580"/>
                  </a:lnTo>
                  <a:lnTo>
                    <a:pt x="1403" y="10833"/>
                  </a:lnTo>
                  <a:lnTo>
                    <a:pt x="1267" y="11126"/>
                  </a:lnTo>
                  <a:lnTo>
                    <a:pt x="1131" y="11437"/>
                  </a:lnTo>
                  <a:lnTo>
                    <a:pt x="1131" y="11437"/>
                  </a:lnTo>
                  <a:lnTo>
                    <a:pt x="994" y="11749"/>
                  </a:lnTo>
                  <a:lnTo>
                    <a:pt x="897" y="12061"/>
                  </a:lnTo>
                  <a:lnTo>
                    <a:pt x="741" y="12626"/>
                  </a:lnTo>
                  <a:lnTo>
                    <a:pt x="741" y="12626"/>
                  </a:lnTo>
                  <a:lnTo>
                    <a:pt x="605" y="13074"/>
                  </a:lnTo>
                  <a:lnTo>
                    <a:pt x="429" y="13561"/>
                  </a:lnTo>
                  <a:lnTo>
                    <a:pt x="429" y="13561"/>
                  </a:lnTo>
                  <a:lnTo>
                    <a:pt x="195" y="14282"/>
                  </a:lnTo>
                  <a:lnTo>
                    <a:pt x="98" y="14652"/>
                  </a:lnTo>
                  <a:lnTo>
                    <a:pt x="20" y="15022"/>
                  </a:lnTo>
                  <a:lnTo>
                    <a:pt x="20" y="15022"/>
                  </a:lnTo>
                  <a:lnTo>
                    <a:pt x="1" y="15217"/>
                  </a:lnTo>
                  <a:lnTo>
                    <a:pt x="1" y="15393"/>
                  </a:lnTo>
                  <a:lnTo>
                    <a:pt x="1" y="15568"/>
                  </a:lnTo>
                  <a:lnTo>
                    <a:pt x="20" y="15743"/>
                  </a:lnTo>
                  <a:lnTo>
                    <a:pt x="59" y="15919"/>
                  </a:lnTo>
                  <a:lnTo>
                    <a:pt x="98" y="16055"/>
                  </a:lnTo>
                  <a:lnTo>
                    <a:pt x="176" y="16211"/>
                  </a:lnTo>
                  <a:lnTo>
                    <a:pt x="234" y="16347"/>
                  </a:lnTo>
                  <a:lnTo>
                    <a:pt x="234" y="16347"/>
                  </a:lnTo>
                  <a:lnTo>
                    <a:pt x="351" y="16484"/>
                  </a:lnTo>
                  <a:lnTo>
                    <a:pt x="449" y="16601"/>
                  </a:lnTo>
                  <a:lnTo>
                    <a:pt x="585" y="16698"/>
                  </a:lnTo>
                  <a:lnTo>
                    <a:pt x="721" y="16795"/>
                  </a:lnTo>
                  <a:lnTo>
                    <a:pt x="721" y="16795"/>
                  </a:lnTo>
                  <a:lnTo>
                    <a:pt x="838" y="16834"/>
                  </a:lnTo>
                  <a:lnTo>
                    <a:pt x="955" y="16893"/>
                  </a:lnTo>
                  <a:lnTo>
                    <a:pt x="1092" y="16912"/>
                  </a:lnTo>
                  <a:lnTo>
                    <a:pt x="1228" y="16951"/>
                  </a:lnTo>
                  <a:lnTo>
                    <a:pt x="1228" y="16951"/>
                  </a:lnTo>
                  <a:lnTo>
                    <a:pt x="1228" y="16971"/>
                  </a:lnTo>
                  <a:lnTo>
                    <a:pt x="1228" y="17029"/>
                  </a:lnTo>
                  <a:lnTo>
                    <a:pt x="1228" y="17029"/>
                  </a:lnTo>
                  <a:lnTo>
                    <a:pt x="1267" y="17107"/>
                  </a:lnTo>
                  <a:lnTo>
                    <a:pt x="1325" y="17166"/>
                  </a:lnTo>
                  <a:lnTo>
                    <a:pt x="1325" y="17166"/>
                  </a:lnTo>
                  <a:lnTo>
                    <a:pt x="1384" y="17185"/>
                  </a:lnTo>
                  <a:lnTo>
                    <a:pt x="1442" y="17185"/>
                  </a:lnTo>
                  <a:lnTo>
                    <a:pt x="1442" y="17185"/>
                  </a:lnTo>
                  <a:lnTo>
                    <a:pt x="1501" y="17185"/>
                  </a:lnTo>
                  <a:lnTo>
                    <a:pt x="1501" y="17185"/>
                  </a:lnTo>
                  <a:lnTo>
                    <a:pt x="1579" y="17146"/>
                  </a:lnTo>
                  <a:lnTo>
                    <a:pt x="1618" y="17127"/>
                  </a:lnTo>
                  <a:lnTo>
                    <a:pt x="1637" y="17088"/>
                  </a:lnTo>
                  <a:lnTo>
                    <a:pt x="1637" y="17088"/>
                  </a:lnTo>
                  <a:lnTo>
                    <a:pt x="1832" y="16679"/>
                  </a:lnTo>
                  <a:lnTo>
                    <a:pt x="2027" y="16308"/>
                  </a:lnTo>
                  <a:lnTo>
                    <a:pt x="2261" y="15977"/>
                  </a:lnTo>
                  <a:lnTo>
                    <a:pt x="2475" y="15665"/>
                  </a:lnTo>
                  <a:lnTo>
                    <a:pt x="2475" y="15665"/>
                  </a:lnTo>
                  <a:lnTo>
                    <a:pt x="2670" y="15451"/>
                  </a:lnTo>
                  <a:lnTo>
                    <a:pt x="2865" y="15237"/>
                  </a:lnTo>
                  <a:lnTo>
                    <a:pt x="3059" y="15061"/>
                  </a:lnTo>
                  <a:lnTo>
                    <a:pt x="3274" y="14905"/>
                  </a:lnTo>
                  <a:lnTo>
                    <a:pt x="3274" y="14905"/>
                  </a:lnTo>
                  <a:lnTo>
                    <a:pt x="3449" y="14769"/>
                  </a:lnTo>
                  <a:lnTo>
                    <a:pt x="3644" y="14672"/>
                  </a:lnTo>
                  <a:lnTo>
                    <a:pt x="3839" y="14574"/>
                  </a:lnTo>
                  <a:lnTo>
                    <a:pt x="4034" y="14477"/>
                  </a:lnTo>
                  <a:lnTo>
                    <a:pt x="4034" y="14477"/>
                  </a:lnTo>
                  <a:lnTo>
                    <a:pt x="4267" y="14399"/>
                  </a:lnTo>
                  <a:lnTo>
                    <a:pt x="4501" y="14340"/>
                  </a:lnTo>
                  <a:lnTo>
                    <a:pt x="4755" y="14282"/>
                  </a:lnTo>
                  <a:lnTo>
                    <a:pt x="4988" y="14243"/>
                  </a:lnTo>
                  <a:lnTo>
                    <a:pt x="4988" y="14243"/>
                  </a:lnTo>
                  <a:lnTo>
                    <a:pt x="5242" y="14224"/>
                  </a:lnTo>
                  <a:lnTo>
                    <a:pt x="5514" y="14224"/>
                  </a:lnTo>
                  <a:lnTo>
                    <a:pt x="5514" y="14224"/>
                  </a:lnTo>
                  <a:lnTo>
                    <a:pt x="5924" y="14224"/>
                  </a:lnTo>
                  <a:lnTo>
                    <a:pt x="6352" y="14282"/>
                  </a:lnTo>
                  <a:lnTo>
                    <a:pt x="6352" y="14282"/>
                  </a:lnTo>
                  <a:lnTo>
                    <a:pt x="6781" y="14360"/>
                  </a:lnTo>
                  <a:lnTo>
                    <a:pt x="7190" y="14438"/>
                  </a:lnTo>
                  <a:lnTo>
                    <a:pt x="7580" y="14555"/>
                  </a:lnTo>
                  <a:lnTo>
                    <a:pt x="7969" y="14672"/>
                  </a:lnTo>
                  <a:lnTo>
                    <a:pt x="8690" y="14925"/>
                  </a:lnTo>
                  <a:lnTo>
                    <a:pt x="9314" y="15198"/>
                  </a:lnTo>
                  <a:lnTo>
                    <a:pt x="9314" y="15198"/>
                  </a:lnTo>
                  <a:lnTo>
                    <a:pt x="10288" y="15646"/>
                  </a:lnTo>
                  <a:lnTo>
                    <a:pt x="11262" y="16113"/>
                  </a:lnTo>
                  <a:lnTo>
                    <a:pt x="11321" y="16133"/>
                  </a:lnTo>
                  <a:lnTo>
                    <a:pt x="11808" y="16367"/>
                  </a:lnTo>
                  <a:lnTo>
                    <a:pt x="11808" y="16367"/>
                  </a:lnTo>
                  <a:lnTo>
                    <a:pt x="13211" y="17049"/>
                  </a:lnTo>
                  <a:lnTo>
                    <a:pt x="14672" y="17750"/>
                  </a:lnTo>
                  <a:lnTo>
                    <a:pt x="14672" y="17750"/>
                  </a:lnTo>
                  <a:lnTo>
                    <a:pt x="15490" y="18101"/>
                  </a:lnTo>
                  <a:lnTo>
                    <a:pt x="16270" y="18452"/>
                  </a:lnTo>
                  <a:lnTo>
                    <a:pt x="17029" y="18763"/>
                  </a:lnTo>
                  <a:lnTo>
                    <a:pt x="17750" y="19056"/>
                  </a:lnTo>
                  <a:lnTo>
                    <a:pt x="18452" y="19309"/>
                  </a:lnTo>
                  <a:lnTo>
                    <a:pt x="19153" y="19562"/>
                  </a:lnTo>
                  <a:lnTo>
                    <a:pt x="19816" y="19776"/>
                  </a:lnTo>
                  <a:lnTo>
                    <a:pt x="20478" y="19971"/>
                  </a:lnTo>
                  <a:lnTo>
                    <a:pt x="20478" y="19971"/>
                  </a:lnTo>
                  <a:lnTo>
                    <a:pt x="21257" y="20205"/>
                  </a:lnTo>
                  <a:lnTo>
                    <a:pt x="22037" y="20380"/>
                  </a:lnTo>
                  <a:lnTo>
                    <a:pt x="22836" y="20556"/>
                  </a:lnTo>
                  <a:lnTo>
                    <a:pt x="23596" y="20673"/>
                  </a:lnTo>
                  <a:lnTo>
                    <a:pt x="24375" y="20790"/>
                  </a:lnTo>
                  <a:lnTo>
                    <a:pt x="25135" y="20868"/>
                  </a:lnTo>
                  <a:lnTo>
                    <a:pt x="25914" y="20907"/>
                  </a:lnTo>
                  <a:lnTo>
                    <a:pt x="26655" y="20945"/>
                  </a:lnTo>
                  <a:lnTo>
                    <a:pt x="26888" y="20945"/>
                  </a:lnTo>
                  <a:lnTo>
                    <a:pt x="26888" y="20945"/>
                  </a:lnTo>
                  <a:lnTo>
                    <a:pt x="27551" y="20926"/>
                  </a:lnTo>
                  <a:lnTo>
                    <a:pt x="28174" y="20887"/>
                  </a:lnTo>
                  <a:lnTo>
                    <a:pt x="28778" y="20848"/>
                  </a:lnTo>
                  <a:lnTo>
                    <a:pt x="29363" y="20770"/>
                  </a:lnTo>
                  <a:lnTo>
                    <a:pt x="29363" y="20770"/>
                  </a:lnTo>
                  <a:lnTo>
                    <a:pt x="29928" y="20673"/>
                  </a:lnTo>
                  <a:lnTo>
                    <a:pt x="30493" y="20536"/>
                  </a:lnTo>
                  <a:lnTo>
                    <a:pt x="31038" y="20400"/>
                  </a:lnTo>
                  <a:lnTo>
                    <a:pt x="31584" y="20225"/>
                  </a:lnTo>
                  <a:lnTo>
                    <a:pt x="31584" y="20225"/>
                  </a:lnTo>
                  <a:lnTo>
                    <a:pt x="32149" y="20010"/>
                  </a:lnTo>
                  <a:lnTo>
                    <a:pt x="32695" y="19776"/>
                  </a:lnTo>
                  <a:lnTo>
                    <a:pt x="33201" y="19523"/>
                  </a:lnTo>
                  <a:lnTo>
                    <a:pt x="33688" y="19250"/>
                  </a:lnTo>
                  <a:lnTo>
                    <a:pt x="34136" y="18958"/>
                  </a:lnTo>
                  <a:lnTo>
                    <a:pt x="34565" y="18627"/>
                  </a:lnTo>
                  <a:lnTo>
                    <a:pt x="34955" y="18296"/>
                  </a:lnTo>
                  <a:lnTo>
                    <a:pt x="35305" y="17945"/>
                  </a:lnTo>
                  <a:lnTo>
                    <a:pt x="35305" y="17945"/>
                  </a:lnTo>
                  <a:lnTo>
                    <a:pt x="35637" y="17536"/>
                  </a:lnTo>
                  <a:lnTo>
                    <a:pt x="35948" y="17107"/>
                  </a:lnTo>
                  <a:lnTo>
                    <a:pt x="35948" y="17107"/>
                  </a:lnTo>
                  <a:lnTo>
                    <a:pt x="36085" y="16893"/>
                  </a:lnTo>
                  <a:lnTo>
                    <a:pt x="36221" y="16659"/>
                  </a:lnTo>
                  <a:lnTo>
                    <a:pt x="36338" y="16425"/>
                  </a:lnTo>
                  <a:lnTo>
                    <a:pt x="36455" y="16172"/>
                  </a:lnTo>
                  <a:lnTo>
                    <a:pt x="36455" y="16172"/>
                  </a:lnTo>
                  <a:lnTo>
                    <a:pt x="36572" y="15860"/>
                  </a:lnTo>
                  <a:lnTo>
                    <a:pt x="36572" y="15860"/>
                  </a:lnTo>
                  <a:lnTo>
                    <a:pt x="36260" y="16230"/>
                  </a:lnTo>
                  <a:lnTo>
                    <a:pt x="35948" y="16562"/>
                  </a:lnTo>
                  <a:lnTo>
                    <a:pt x="35948" y="16562"/>
                  </a:lnTo>
                  <a:lnTo>
                    <a:pt x="35539" y="16951"/>
                  </a:lnTo>
                  <a:lnTo>
                    <a:pt x="35130" y="17302"/>
                  </a:lnTo>
                  <a:lnTo>
                    <a:pt x="34682" y="17653"/>
                  </a:lnTo>
                  <a:lnTo>
                    <a:pt x="34234" y="17964"/>
                  </a:lnTo>
                  <a:lnTo>
                    <a:pt x="34234" y="17964"/>
                  </a:lnTo>
                  <a:lnTo>
                    <a:pt x="33766" y="18276"/>
                  </a:lnTo>
                  <a:lnTo>
                    <a:pt x="33279" y="18549"/>
                  </a:lnTo>
                  <a:lnTo>
                    <a:pt x="32773" y="18802"/>
                  </a:lnTo>
                  <a:lnTo>
                    <a:pt x="32266" y="19036"/>
                  </a:lnTo>
                  <a:lnTo>
                    <a:pt x="32266" y="19036"/>
                  </a:lnTo>
                  <a:lnTo>
                    <a:pt x="31740" y="19231"/>
                  </a:lnTo>
                  <a:lnTo>
                    <a:pt x="31214" y="19406"/>
                  </a:lnTo>
                  <a:lnTo>
                    <a:pt x="31214" y="19406"/>
                  </a:lnTo>
                  <a:lnTo>
                    <a:pt x="30668" y="19562"/>
                  </a:lnTo>
                  <a:lnTo>
                    <a:pt x="30142" y="19679"/>
                  </a:lnTo>
                  <a:lnTo>
                    <a:pt x="30142" y="19679"/>
                  </a:lnTo>
                  <a:lnTo>
                    <a:pt x="29519" y="19796"/>
                  </a:lnTo>
                  <a:lnTo>
                    <a:pt x="28915" y="19854"/>
                  </a:lnTo>
                  <a:lnTo>
                    <a:pt x="28915" y="19854"/>
                  </a:lnTo>
                  <a:lnTo>
                    <a:pt x="28194" y="19913"/>
                  </a:lnTo>
                  <a:lnTo>
                    <a:pt x="27453" y="19913"/>
                  </a:lnTo>
                  <a:lnTo>
                    <a:pt x="27453" y="19913"/>
                  </a:lnTo>
                  <a:lnTo>
                    <a:pt x="26752" y="19893"/>
                  </a:lnTo>
                  <a:lnTo>
                    <a:pt x="26051" y="19835"/>
                  </a:lnTo>
                  <a:lnTo>
                    <a:pt x="25369" y="19737"/>
                  </a:lnTo>
                  <a:lnTo>
                    <a:pt x="24667" y="19621"/>
                  </a:lnTo>
                  <a:lnTo>
                    <a:pt x="24667" y="19621"/>
                  </a:lnTo>
                  <a:lnTo>
                    <a:pt x="23966" y="19484"/>
                  </a:lnTo>
                  <a:lnTo>
                    <a:pt x="23284" y="19309"/>
                  </a:lnTo>
                  <a:lnTo>
                    <a:pt x="22602" y="19095"/>
                  </a:lnTo>
                  <a:lnTo>
                    <a:pt x="21920" y="18880"/>
                  </a:lnTo>
                  <a:lnTo>
                    <a:pt x="21257" y="18646"/>
                  </a:lnTo>
                  <a:lnTo>
                    <a:pt x="20595" y="18393"/>
                  </a:lnTo>
                  <a:lnTo>
                    <a:pt x="19933" y="18120"/>
                  </a:lnTo>
                  <a:lnTo>
                    <a:pt x="19290" y="17828"/>
                  </a:lnTo>
                  <a:lnTo>
                    <a:pt x="19290" y="17828"/>
                  </a:lnTo>
                  <a:lnTo>
                    <a:pt x="17965" y="17205"/>
                  </a:lnTo>
                  <a:lnTo>
                    <a:pt x="16659" y="16562"/>
                  </a:lnTo>
                  <a:lnTo>
                    <a:pt x="16659" y="16562"/>
                  </a:lnTo>
                  <a:lnTo>
                    <a:pt x="13873" y="15159"/>
                  </a:lnTo>
                  <a:lnTo>
                    <a:pt x="13873" y="15159"/>
                  </a:lnTo>
                  <a:lnTo>
                    <a:pt x="12490" y="14457"/>
                  </a:lnTo>
                  <a:lnTo>
                    <a:pt x="11067" y="13814"/>
                  </a:lnTo>
                  <a:lnTo>
                    <a:pt x="11067" y="13814"/>
                  </a:lnTo>
                  <a:lnTo>
                    <a:pt x="10366" y="13503"/>
                  </a:lnTo>
                  <a:lnTo>
                    <a:pt x="10366" y="13503"/>
                  </a:lnTo>
                  <a:lnTo>
                    <a:pt x="9723" y="13230"/>
                  </a:lnTo>
                  <a:lnTo>
                    <a:pt x="9723" y="13230"/>
                  </a:lnTo>
                  <a:lnTo>
                    <a:pt x="9041" y="12938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8359" y="12704"/>
                  </a:lnTo>
                  <a:lnTo>
                    <a:pt x="7950" y="12567"/>
                  </a:lnTo>
                  <a:lnTo>
                    <a:pt x="7521" y="12470"/>
                  </a:lnTo>
                  <a:lnTo>
                    <a:pt x="7521" y="12470"/>
                  </a:lnTo>
                  <a:lnTo>
                    <a:pt x="7073" y="12392"/>
                  </a:lnTo>
                  <a:lnTo>
                    <a:pt x="7073" y="12392"/>
                  </a:lnTo>
                  <a:lnTo>
                    <a:pt x="6684" y="12353"/>
                  </a:lnTo>
                  <a:lnTo>
                    <a:pt x="6684" y="12353"/>
                  </a:lnTo>
                  <a:lnTo>
                    <a:pt x="6333" y="12353"/>
                  </a:lnTo>
                  <a:lnTo>
                    <a:pt x="6333" y="12353"/>
                  </a:lnTo>
                  <a:lnTo>
                    <a:pt x="6313" y="12373"/>
                  </a:lnTo>
                  <a:lnTo>
                    <a:pt x="6255" y="12373"/>
                  </a:lnTo>
                  <a:lnTo>
                    <a:pt x="6255" y="12373"/>
                  </a:lnTo>
                  <a:lnTo>
                    <a:pt x="6216" y="12353"/>
                  </a:lnTo>
                  <a:lnTo>
                    <a:pt x="6216" y="12314"/>
                  </a:lnTo>
                  <a:lnTo>
                    <a:pt x="6216" y="12295"/>
                  </a:lnTo>
                  <a:lnTo>
                    <a:pt x="6216" y="12295"/>
                  </a:lnTo>
                  <a:lnTo>
                    <a:pt x="6274" y="12061"/>
                  </a:lnTo>
                  <a:lnTo>
                    <a:pt x="6372" y="11827"/>
                  </a:lnTo>
                  <a:lnTo>
                    <a:pt x="6450" y="11593"/>
                  </a:lnTo>
                  <a:lnTo>
                    <a:pt x="6567" y="11379"/>
                  </a:lnTo>
                  <a:lnTo>
                    <a:pt x="6567" y="11379"/>
                  </a:lnTo>
                  <a:lnTo>
                    <a:pt x="6800" y="10970"/>
                  </a:lnTo>
                  <a:lnTo>
                    <a:pt x="7073" y="10600"/>
                  </a:lnTo>
                  <a:lnTo>
                    <a:pt x="7073" y="10600"/>
                  </a:lnTo>
                  <a:lnTo>
                    <a:pt x="7326" y="10288"/>
                  </a:lnTo>
                  <a:lnTo>
                    <a:pt x="7619" y="9996"/>
                  </a:lnTo>
                  <a:lnTo>
                    <a:pt x="7892" y="9723"/>
                  </a:lnTo>
                  <a:lnTo>
                    <a:pt x="8203" y="9469"/>
                  </a:lnTo>
                  <a:lnTo>
                    <a:pt x="8203" y="9469"/>
                  </a:lnTo>
                  <a:lnTo>
                    <a:pt x="8612" y="9177"/>
                  </a:lnTo>
                  <a:lnTo>
                    <a:pt x="9022" y="8885"/>
                  </a:lnTo>
                  <a:lnTo>
                    <a:pt x="9450" y="8632"/>
                  </a:lnTo>
                  <a:lnTo>
                    <a:pt x="9879" y="8417"/>
                  </a:lnTo>
                  <a:lnTo>
                    <a:pt x="9879" y="8417"/>
                  </a:lnTo>
                  <a:lnTo>
                    <a:pt x="10346" y="8203"/>
                  </a:lnTo>
                  <a:lnTo>
                    <a:pt x="10814" y="8028"/>
                  </a:lnTo>
                  <a:lnTo>
                    <a:pt x="11301" y="7872"/>
                  </a:lnTo>
                  <a:lnTo>
                    <a:pt x="11808" y="7774"/>
                  </a:lnTo>
                  <a:lnTo>
                    <a:pt x="11808" y="7774"/>
                  </a:lnTo>
                  <a:lnTo>
                    <a:pt x="12275" y="7696"/>
                  </a:lnTo>
                  <a:lnTo>
                    <a:pt x="12509" y="7677"/>
                  </a:lnTo>
                  <a:lnTo>
                    <a:pt x="12762" y="7677"/>
                  </a:lnTo>
                  <a:lnTo>
                    <a:pt x="12762" y="7677"/>
                  </a:lnTo>
                  <a:lnTo>
                    <a:pt x="13230" y="7696"/>
                  </a:lnTo>
                  <a:lnTo>
                    <a:pt x="13464" y="7716"/>
                  </a:lnTo>
                  <a:lnTo>
                    <a:pt x="13698" y="7755"/>
                  </a:lnTo>
                  <a:lnTo>
                    <a:pt x="13698" y="7755"/>
                  </a:lnTo>
                  <a:lnTo>
                    <a:pt x="13912" y="7813"/>
                  </a:lnTo>
                  <a:lnTo>
                    <a:pt x="14146" y="7872"/>
                  </a:lnTo>
                  <a:lnTo>
                    <a:pt x="14360" y="7950"/>
                  </a:lnTo>
                  <a:lnTo>
                    <a:pt x="14574" y="8047"/>
                  </a:lnTo>
                  <a:lnTo>
                    <a:pt x="14574" y="8047"/>
                  </a:lnTo>
                  <a:lnTo>
                    <a:pt x="14789" y="8164"/>
                  </a:lnTo>
                  <a:lnTo>
                    <a:pt x="15003" y="8281"/>
                  </a:lnTo>
                  <a:lnTo>
                    <a:pt x="15003" y="8281"/>
                  </a:lnTo>
                  <a:lnTo>
                    <a:pt x="15256" y="8476"/>
                  </a:lnTo>
                  <a:lnTo>
                    <a:pt x="15256" y="8476"/>
                  </a:lnTo>
                  <a:lnTo>
                    <a:pt x="15295" y="8047"/>
                  </a:lnTo>
                  <a:lnTo>
                    <a:pt x="15295" y="8047"/>
                  </a:lnTo>
                  <a:lnTo>
                    <a:pt x="15334" y="7755"/>
                  </a:lnTo>
                  <a:lnTo>
                    <a:pt x="15412" y="7463"/>
                  </a:lnTo>
                  <a:lnTo>
                    <a:pt x="15412" y="7463"/>
                  </a:lnTo>
                  <a:lnTo>
                    <a:pt x="15568" y="7053"/>
                  </a:lnTo>
                  <a:lnTo>
                    <a:pt x="15763" y="6644"/>
                  </a:lnTo>
                  <a:lnTo>
                    <a:pt x="15763" y="6644"/>
                  </a:lnTo>
                  <a:lnTo>
                    <a:pt x="15997" y="6235"/>
                  </a:lnTo>
                  <a:lnTo>
                    <a:pt x="16250" y="5865"/>
                  </a:lnTo>
                  <a:lnTo>
                    <a:pt x="16523" y="5495"/>
                  </a:lnTo>
                  <a:lnTo>
                    <a:pt x="16835" y="5163"/>
                  </a:lnTo>
                  <a:lnTo>
                    <a:pt x="16835" y="5163"/>
                  </a:lnTo>
                  <a:lnTo>
                    <a:pt x="17185" y="4832"/>
                  </a:lnTo>
                  <a:lnTo>
                    <a:pt x="17536" y="4501"/>
                  </a:lnTo>
                  <a:lnTo>
                    <a:pt x="17926" y="4209"/>
                  </a:lnTo>
                  <a:lnTo>
                    <a:pt x="18335" y="3955"/>
                  </a:lnTo>
                  <a:lnTo>
                    <a:pt x="18335" y="3955"/>
                  </a:lnTo>
                  <a:lnTo>
                    <a:pt x="18744" y="3702"/>
                  </a:lnTo>
                  <a:lnTo>
                    <a:pt x="19192" y="3468"/>
                  </a:lnTo>
                  <a:lnTo>
                    <a:pt x="19640" y="3274"/>
                  </a:lnTo>
                  <a:lnTo>
                    <a:pt x="20088" y="3079"/>
                  </a:lnTo>
                  <a:lnTo>
                    <a:pt x="20088" y="3079"/>
                  </a:lnTo>
                  <a:lnTo>
                    <a:pt x="20459" y="2962"/>
                  </a:lnTo>
                  <a:lnTo>
                    <a:pt x="20809" y="2864"/>
                  </a:lnTo>
                  <a:lnTo>
                    <a:pt x="21180" y="2767"/>
                  </a:lnTo>
                  <a:lnTo>
                    <a:pt x="21550" y="2689"/>
                  </a:lnTo>
                  <a:lnTo>
                    <a:pt x="21939" y="2631"/>
                  </a:lnTo>
                  <a:lnTo>
                    <a:pt x="22310" y="2572"/>
                  </a:lnTo>
                  <a:lnTo>
                    <a:pt x="22680" y="2553"/>
                  </a:lnTo>
                  <a:lnTo>
                    <a:pt x="23069" y="2553"/>
                  </a:lnTo>
                  <a:lnTo>
                    <a:pt x="23089" y="2553"/>
                  </a:lnTo>
                  <a:lnTo>
                    <a:pt x="23089" y="2553"/>
                  </a:lnTo>
                  <a:lnTo>
                    <a:pt x="22524" y="2046"/>
                  </a:lnTo>
                  <a:lnTo>
                    <a:pt x="21959" y="1539"/>
                  </a:lnTo>
                  <a:lnTo>
                    <a:pt x="21433" y="974"/>
                  </a:lnTo>
                  <a:lnTo>
                    <a:pt x="20907" y="390"/>
                  </a:lnTo>
                  <a:lnTo>
                    <a:pt x="20907" y="390"/>
                  </a:lnTo>
                  <a:lnTo>
                    <a:pt x="20946" y="331"/>
                  </a:lnTo>
                  <a:lnTo>
                    <a:pt x="20946" y="234"/>
                  </a:lnTo>
                  <a:lnTo>
                    <a:pt x="20946" y="234"/>
                  </a:lnTo>
                  <a:lnTo>
                    <a:pt x="20907" y="156"/>
                  </a:lnTo>
                  <a:lnTo>
                    <a:pt x="20868" y="98"/>
                  </a:lnTo>
                  <a:lnTo>
                    <a:pt x="20790" y="59"/>
                  </a:lnTo>
                  <a:lnTo>
                    <a:pt x="20731" y="39"/>
                  </a:lnTo>
                  <a:lnTo>
                    <a:pt x="20731" y="39"/>
                  </a:lnTo>
                  <a:lnTo>
                    <a:pt x="20673" y="59"/>
                  </a:lnTo>
                  <a:lnTo>
                    <a:pt x="20615" y="78"/>
                  </a:lnTo>
                  <a:lnTo>
                    <a:pt x="20615" y="78"/>
                  </a:lnTo>
                  <a:lnTo>
                    <a:pt x="20556" y="20"/>
                  </a:lnTo>
                  <a:lnTo>
                    <a:pt x="20478" y="0"/>
                  </a:lnTo>
                  <a:lnTo>
                    <a:pt x="20478" y="0"/>
                  </a:lnTo>
                  <a:lnTo>
                    <a:pt x="20381" y="20"/>
                  </a:lnTo>
                  <a:lnTo>
                    <a:pt x="20322" y="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4728;p55">
              <a:extLst>
                <a:ext uri="{FF2B5EF4-FFF2-40B4-BE49-F238E27FC236}">
                  <a16:creationId xmlns:a16="http://schemas.microsoft.com/office/drawing/2014/main" id="{1076FFB6-0289-4CD6-9CC3-5F513B48DE80}"/>
                </a:ext>
              </a:extLst>
            </p:cNvPr>
            <p:cNvSpPr/>
            <p:nvPr/>
          </p:nvSpPr>
          <p:spPr>
            <a:xfrm>
              <a:off x="5216500" y="1062450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0"/>
                  </a:moveTo>
                  <a:lnTo>
                    <a:pt x="1" y="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4729;p55">
              <a:extLst>
                <a:ext uri="{FF2B5EF4-FFF2-40B4-BE49-F238E27FC236}">
                  <a16:creationId xmlns:a16="http://schemas.microsoft.com/office/drawing/2014/main" id="{7829227B-FD34-4C6B-931F-17621DCE2300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extrusionOk="0">
                  <a:moveTo>
                    <a:pt x="40" y="1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79" y="1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4730;p55">
              <a:extLst>
                <a:ext uri="{FF2B5EF4-FFF2-40B4-BE49-F238E27FC236}">
                  <a16:creationId xmlns:a16="http://schemas.microsoft.com/office/drawing/2014/main" id="{9FA5FBAE-2355-4D0B-96A9-D30BF295D261}"/>
                </a:ext>
              </a:extLst>
            </p:cNvPr>
            <p:cNvSpPr/>
            <p:nvPr/>
          </p:nvSpPr>
          <p:spPr>
            <a:xfrm>
              <a:off x="5467350" y="999600"/>
              <a:ext cx="468625" cy="161250"/>
            </a:xfrm>
            <a:custGeom>
              <a:avLst/>
              <a:gdLst/>
              <a:ahLst/>
              <a:cxnLst/>
              <a:rect l="l" t="t" r="r" b="b"/>
              <a:pathLst>
                <a:path w="18745" h="6450" fill="none" extrusionOk="0">
                  <a:moveTo>
                    <a:pt x="20" y="20"/>
                  </a:moveTo>
                  <a:lnTo>
                    <a:pt x="20" y="20"/>
                  </a:lnTo>
                  <a:lnTo>
                    <a:pt x="1" y="79"/>
                  </a:lnTo>
                  <a:lnTo>
                    <a:pt x="1" y="98"/>
                  </a:lnTo>
                  <a:lnTo>
                    <a:pt x="20" y="137"/>
                  </a:lnTo>
                  <a:lnTo>
                    <a:pt x="20" y="137"/>
                  </a:lnTo>
                  <a:lnTo>
                    <a:pt x="858" y="799"/>
                  </a:lnTo>
                  <a:lnTo>
                    <a:pt x="1715" y="1423"/>
                  </a:lnTo>
                  <a:lnTo>
                    <a:pt x="1715" y="1423"/>
                  </a:lnTo>
                  <a:lnTo>
                    <a:pt x="2651" y="2066"/>
                  </a:lnTo>
                  <a:lnTo>
                    <a:pt x="3605" y="2670"/>
                  </a:lnTo>
                  <a:lnTo>
                    <a:pt x="3605" y="2670"/>
                  </a:lnTo>
                  <a:lnTo>
                    <a:pt x="4618" y="3254"/>
                  </a:lnTo>
                  <a:lnTo>
                    <a:pt x="5651" y="3800"/>
                  </a:lnTo>
                  <a:lnTo>
                    <a:pt x="5651" y="3800"/>
                  </a:lnTo>
                  <a:lnTo>
                    <a:pt x="6703" y="4326"/>
                  </a:lnTo>
                  <a:lnTo>
                    <a:pt x="7249" y="4560"/>
                  </a:lnTo>
                  <a:lnTo>
                    <a:pt x="7775" y="4794"/>
                  </a:lnTo>
                  <a:lnTo>
                    <a:pt x="7775" y="4794"/>
                  </a:lnTo>
                  <a:lnTo>
                    <a:pt x="8320" y="5008"/>
                  </a:lnTo>
                  <a:lnTo>
                    <a:pt x="8885" y="5222"/>
                  </a:lnTo>
                  <a:lnTo>
                    <a:pt x="9431" y="5417"/>
                  </a:lnTo>
                  <a:lnTo>
                    <a:pt x="9996" y="5593"/>
                  </a:lnTo>
                  <a:lnTo>
                    <a:pt x="10561" y="5748"/>
                  </a:lnTo>
                  <a:lnTo>
                    <a:pt x="11126" y="5904"/>
                  </a:lnTo>
                  <a:lnTo>
                    <a:pt x="11711" y="6041"/>
                  </a:lnTo>
                  <a:lnTo>
                    <a:pt x="12276" y="6158"/>
                  </a:lnTo>
                  <a:lnTo>
                    <a:pt x="12276" y="6158"/>
                  </a:lnTo>
                  <a:lnTo>
                    <a:pt x="12841" y="6255"/>
                  </a:lnTo>
                  <a:lnTo>
                    <a:pt x="13406" y="6333"/>
                  </a:lnTo>
                  <a:lnTo>
                    <a:pt x="13406" y="6333"/>
                  </a:lnTo>
                  <a:lnTo>
                    <a:pt x="14010" y="6391"/>
                  </a:lnTo>
                  <a:lnTo>
                    <a:pt x="14594" y="6430"/>
                  </a:lnTo>
                  <a:lnTo>
                    <a:pt x="14594" y="6430"/>
                  </a:lnTo>
                  <a:lnTo>
                    <a:pt x="15159" y="6450"/>
                  </a:lnTo>
                  <a:lnTo>
                    <a:pt x="15705" y="6450"/>
                  </a:lnTo>
                  <a:lnTo>
                    <a:pt x="16270" y="6430"/>
                  </a:lnTo>
                  <a:lnTo>
                    <a:pt x="16835" y="6372"/>
                  </a:lnTo>
                  <a:lnTo>
                    <a:pt x="16835" y="6372"/>
                  </a:lnTo>
                  <a:lnTo>
                    <a:pt x="17244" y="6333"/>
                  </a:lnTo>
                  <a:lnTo>
                    <a:pt x="17673" y="6255"/>
                  </a:lnTo>
                  <a:lnTo>
                    <a:pt x="17673" y="6255"/>
                  </a:lnTo>
                  <a:lnTo>
                    <a:pt x="18062" y="6177"/>
                  </a:lnTo>
                  <a:lnTo>
                    <a:pt x="18062" y="6177"/>
                  </a:lnTo>
                  <a:lnTo>
                    <a:pt x="18277" y="6119"/>
                  </a:lnTo>
                  <a:lnTo>
                    <a:pt x="18277" y="6119"/>
                  </a:lnTo>
                  <a:lnTo>
                    <a:pt x="18472" y="6041"/>
                  </a:lnTo>
                  <a:lnTo>
                    <a:pt x="18472" y="6041"/>
                  </a:lnTo>
                  <a:lnTo>
                    <a:pt x="18549" y="6021"/>
                  </a:lnTo>
                  <a:lnTo>
                    <a:pt x="18608" y="5982"/>
                  </a:lnTo>
                  <a:lnTo>
                    <a:pt x="18647" y="5943"/>
                  </a:lnTo>
                  <a:lnTo>
                    <a:pt x="18686" y="5885"/>
                  </a:lnTo>
                  <a:lnTo>
                    <a:pt x="18725" y="5807"/>
                  </a:lnTo>
                  <a:lnTo>
                    <a:pt x="18744" y="5748"/>
                  </a:lnTo>
                  <a:lnTo>
                    <a:pt x="18744" y="5670"/>
                  </a:lnTo>
                  <a:lnTo>
                    <a:pt x="18725" y="5593"/>
                  </a:lnTo>
                  <a:lnTo>
                    <a:pt x="18725" y="5593"/>
                  </a:lnTo>
                  <a:lnTo>
                    <a:pt x="18705" y="5534"/>
                  </a:lnTo>
                  <a:lnTo>
                    <a:pt x="18666" y="5476"/>
                  </a:lnTo>
                  <a:lnTo>
                    <a:pt x="18608" y="5417"/>
                  </a:lnTo>
                  <a:lnTo>
                    <a:pt x="18549" y="5378"/>
                  </a:lnTo>
                  <a:lnTo>
                    <a:pt x="18549" y="5378"/>
                  </a:lnTo>
                  <a:lnTo>
                    <a:pt x="18491" y="5359"/>
                  </a:lnTo>
                  <a:lnTo>
                    <a:pt x="18413" y="5339"/>
                  </a:lnTo>
                  <a:lnTo>
                    <a:pt x="18355" y="5339"/>
                  </a:lnTo>
                  <a:lnTo>
                    <a:pt x="18277" y="5359"/>
                  </a:lnTo>
                  <a:lnTo>
                    <a:pt x="18277" y="5359"/>
                  </a:lnTo>
                  <a:lnTo>
                    <a:pt x="18257" y="5359"/>
                  </a:lnTo>
                  <a:lnTo>
                    <a:pt x="18257" y="5359"/>
                  </a:lnTo>
                  <a:lnTo>
                    <a:pt x="17984" y="5398"/>
                  </a:lnTo>
                  <a:lnTo>
                    <a:pt x="17984" y="5398"/>
                  </a:lnTo>
                  <a:lnTo>
                    <a:pt x="17536" y="5476"/>
                  </a:lnTo>
                  <a:lnTo>
                    <a:pt x="17536" y="5476"/>
                  </a:lnTo>
                  <a:lnTo>
                    <a:pt x="17634" y="5456"/>
                  </a:lnTo>
                  <a:lnTo>
                    <a:pt x="17634" y="5456"/>
                  </a:lnTo>
                  <a:lnTo>
                    <a:pt x="17088" y="5534"/>
                  </a:lnTo>
                  <a:lnTo>
                    <a:pt x="16562" y="5612"/>
                  </a:lnTo>
                  <a:lnTo>
                    <a:pt x="16017" y="5651"/>
                  </a:lnTo>
                  <a:lnTo>
                    <a:pt x="15471" y="5670"/>
                  </a:lnTo>
                  <a:lnTo>
                    <a:pt x="15471" y="5670"/>
                  </a:lnTo>
                  <a:lnTo>
                    <a:pt x="14906" y="5690"/>
                  </a:lnTo>
                  <a:lnTo>
                    <a:pt x="14341" y="5670"/>
                  </a:lnTo>
                  <a:lnTo>
                    <a:pt x="13776" y="5632"/>
                  </a:lnTo>
                  <a:lnTo>
                    <a:pt x="13211" y="5593"/>
                  </a:lnTo>
                  <a:lnTo>
                    <a:pt x="13211" y="5593"/>
                  </a:lnTo>
                  <a:lnTo>
                    <a:pt x="12529" y="5515"/>
                  </a:lnTo>
                  <a:lnTo>
                    <a:pt x="11847" y="5398"/>
                  </a:lnTo>
                  <a:lnTo>
                    <a:pt x="11847" y="5398"/>
                  </a:lnTo>
                  <a:lnTo>
                    <a:pt x="11087" y="5261"/>
                  </a:lnTo>
                  <a:lnTo>
                    <a:pt x="10327" y="5086"/>
                  </a:lnTo>
                  <a:lnTo>
                    <a:pt x="10327" y="5086"/>
                  </a:lnTo>
                  <a:lnTo>
                    <a:pt x="9587" y="4891"/>
                  </a:lnTo>
                  <a:lnTo>
                    <a:pt x="8846" y="4657"/>
                  </a:lnTo>
                  <a:lnTo>
                    <a:pt x="8846" y="4657"/>
                  </a:lnTo>
                  <a:lnTo>
                    <a:pt x="8106" y="4424"/>
                  </a:lnTo>
                  <a:lnTo>
                    <a:pt x="7366" y="4151"/>
                  </a:lnTo>
                  <a:lnTo>
                    <a:pt x="7424" y="4170"/>
                  </a:lnTo>
                  <a:lnTo>
                    <a:pt x="7424" y="4170"/>
                  </a:lnTo>
                  <a:lnTo>
                    <a:pt x="6547" y="3819"/>
                  </a:lnTo>
                  <a:lnTo>
                    <a:pt x="5671" y="3430"/>
                  </a:lnTo>
                  <a:lnTo>
                    <a:pt x="4813" y="3021"/>
                  </a:lnTo>
                  <a:lnTo>
                    <a:pt x="3975" y="2573"/>
                  </a:lnTo>
                  <a:lnTo>
                    <a:pt x="3975" y="2573"/>
                  </a:lnTo>
                  <a:lnTo>
                    <a:pt x="3177" y="2124"/>
                  </a:lnTo>
                  <a:lnTo>
                    <a:pt x="2397" y="1637"/>
                  </a:lnTo>
                  <a:lnTo>
                    <a:pt x="1637" y="1131"/>
                  </a:lnTo>
                  <a:lnTo>
                    <a:pt x="878" y="605"/>
                  </a:lnTo>
                  <a:lnTo>
                    <a:pt x="897" y="624"/>
                  </a:lnTo>
                  <a:lnTo>
                    <a:pt x="897" y="624"/>
                  </a:lnTo>
                  <a:lnTo>
                    <a:pt x="507" y="332"/>
                  </a:lnTo>
                  <a:lnTo>
                    <a:pt x="118" y="20"/>
                  </a:lnTo>
                  <a:lnTo>
                    <a:pt x="118" y="2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40" y="1"/>
                  </a:lnTo>
                  <a:lnTo>
                    <a:pt x="2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2" name="Google Shape;4731;p55">
              <a:extLst>
                <a:ext uri="{FF2B5EF4-FFF2-40B4-BE49-F238E27FC236}">
                  <a16:creationId xmlns:a16="http://schemas.microsoft.com/office/drawing/2014/main" id="{A1CEAE66-9991-4B91-AF56-EA3B6D4FCB45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extrusionOk="0">
                  <a:moveTo>
                    <a:pt x="59" y="0"/>
                  </a:moveTo>
                  <a:lnTo>
                    <a:pt x="40" y="19"/>
                  </a:ln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3" name="Google Shape;4732;p55">
              <a:extLst>
                <a:ext uri="{FF2B5EF4-FFF2-40B4-BE49-F238E27FC236}">
                  <a16:creationId xmlns:a16="http://schemas.microsoft.com/office/drawing/2014/main" id="{B1716E4C-C477-490C-98BB-53A95552FFFA}"/>
                </a:ext>
              </a:extLst>
            </p:cNvPr>
            <p:cNvSpPr/>
            <p:nvPr/>
          </p:nvSpPr>
          <p:spPr>
            <a:xfrm>
              <a:off x="5590100" y="852025"/>
              <a:ext cx="353175" cy="197275"/>
            </a:xfrm>
            <a:custGeom>
              <a:avLst/>
              <a:gdLst/>
              <a:ahLst/>
              <a:cxnLst/>
              <a:rect l="l" t="t" r="r" b="b"/>
              <a:pathLst>
                <a:path w="14127" h="7891" fill="none" extrusionOk="0">
                  <a:moveTo>
                    <a:pt x="20" y="19"/>
                  </a:moveTo>
                  <a:lnTo>
                    <a:pt x="20" y="19"/>
                  </a:lnTo>
                  <a:lnTo>
                    <a:pt x="1" y="78"/>
                  </a:lnTo>
                  <a:lnTo>
                    <a:pt x="1" y="117"/>
                  </a:lnTo>
                  <a:lnTo>
                    <a:pt x="20" y="136"/>
                  </a:lnTo>
                  <a:lnTo>
                    <a:pt x="20" y="136"/>
                  </a:lnTo>
                  <a:lnTo>
                    <a:pt x="1053" y="916"/>
                  </a:lnTo>
                  <a:lnTo>
                    <a:pt x="1053" y="916"/>
                  </a:lnTo>
                  <a:lnTo>
                    <a:pt x="2066" y="1637"/>
                  </a:lnTo>
                  <a:lnTo>
                    <a:pt x="2066" y="1637"/>
                  </a:lnTo>
                  <a:lnTo>
                    <a:pt x="2573" y="2007"/>
                  </a:lnTo>
                  <a:lnTo>
                    <a:pt x="3099" y="2338"/>
                  </a:lnTo>
                  <a:lnTo>
                    <a:pt x="4170" y="3020"/>
                  </a:lnTo>
                  <a:lnTo>
                    <a:pt x="4170" y="3020"/>
                  </a:lnTo>
                  <a:lnTo>
                    <a:pt x="5261" y="3644"/>
                  </a:lnTo>
                  <a:lnTo>
                    <a:pt x="6372" y="4248"/>
                  </a:lnTo>
                  <a:lnTo>
                    <a:pt x="6372" y="4248"/>
                  </a:lnTo>
                  <a:lnTo>
                    <a:pt x="7502" y="4813"/>
                  </a:lnTo>
                  <a:lnTo>
                    <a:pt x="8067" y="5066"/>
                  </a:lnTo>
                  <a:lnTo>
                    <a:pt x="8652" y="5319"/>
                  </a:lnTo>
                  <a:lnTo>
                    <a:pt x="8652" y="5319"/>
                  </a:lnTo>
                  <a:lnTo>
                    <a:pt x="9801" y="5787"/>
                  </a:lnTo>
                  <a:lnTo>
                    <a:pt x="9801" y="5787"/>
                  </a:lnTo>
                  <a:lnTo>
                    <a:pt x="11009" y="6293"/>
                  </a:lnTo>
                  <a:lnTo>
                    <a:pt x="11009" y="6293"/>
                  </a:lnTo>
                  <a:lnTo>
                    <a:pt x="11594" y="6566"/>
                  </a:lnTo>
                  <a:lnTo>
                    <a:pt x="12159" y="6858"/>
                  </a:lnTo>
                  <a:lnTo>
                    <a:pt x="12704" y="717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191" y="7501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269" y="7560"/>
                  </a:lnTo>
                  <a:lnTo>
                    <a:pt x="13269" y="7560"/>
                  </a:lnTo>
                  <a:lnTo>
                    <a:pt x="13230" y="7521"/>
                  </a:lnTo>
                  <a:lnTo>
                    <a:pt x="13230" y="7521"/>
                  </a:lnTo>
                  <a:lnTo>
                    <a:pt x="13600" y="7794"/>
                  </a:lnTo>
                  <a:lnTo>
                    <a:pt x="13600" y="7794"/>
                  </a:lnTo>
                  <a:lnTo>
                    <a:pt x="13659" y="7852"/>
                  </a:lnTo>
                  <a:lnTo>
                    <a:pt x="13659" y="7852"/>
                  </a:lnTo>
                  <a:lnTo>
                    <a:pt x="13737" y="7891"/>
                  </a:lnTo>
                  <a:lnTo>
                    <a:pt x="13815" y="7891"/>
                  </a:lnTo>
                  <a:lnTo>
                    <a:pt x="13815" y="7891"/>
                  </a:lnTo>
                  <a:lnTo>
                    <a:pt x="13873" y="7891"/>
                  </a:lnTo>
                  <a:lnTo>
                    <a:pt x="13932" y="7872"/>
                  </a:lnTo>
                  <a:lnTo>
                    <a:pt x="13990" y="7833"/>
                  </a:lnTo>
                  <a:lnTo>
                    <a:pt x="14049" y="7794"/>
                  </a:lnTo>
                  <a:lnTo>
                    <a:pt x="14049" y="7794"/>
                  </a:lnTo>
                  <a:lnTo>
                    <a:pt x="14088" y="7735"/>
                  </a:lnTo>
                  <a:lnTo>
                    <a:pt x="14107" y="7696"/>
                  </a:lnTo>
                  <a:lnTo>
                    <a:pt x="14127" y="7560"/>
                  </a:lnTo>
                  <a:lnTo>
                    <a:pt x="14107" y="7443"/>
                  </a:lnTo>
                  <a:lnTo>
                    <a:pt x="14068" y="7404"/>
                  </a:lnTo>
                  <a:lnTo>
                    <a:pt x="14029" y="7345"/>
                  </a:lnTo>
                  <a:lnTo>
                    <a:pt x="14029" y="7345"/>
                  </a:lnTo>
                  <a:lnTo>
                    <a:pt x="13717" y="7073"/>
                  </a:lnTo>
                  <a:lnTo>
                    <a:pt x="13406" y="6839"/>
                  </a:lnTo>
                  <a:lnTo>
                    <a:pt x="13406" y="6839"/>
                  </a:lnTo>
                  <a:lnTo>
                    <a:pt x="13074" y="6625"/>
                  </a:lnTo>
                  <a:lnTo>
                    <a:pt x="12743" y="6430"/>
                  </a:lnTo>
                  <a:lnTo>
                    <a:pt x="12743" y="6430"/>
                  </a:lnTo>
                  <a:lnTo>
                    <a:pt x="12373" y="6235"/>
                  </a:lnTo>
                  <a:lnTo>
                    <a:pt x="12003" y="6060"/>
                  </a:lnTo>
                  <a:lnTo>
                    <a:pt x="11633" y="5884"/>
                  </a:lnTo>
                  <a:lnTo>
                    <a:pt x="11262" y="5748"/>
                  </a:lnTo>
                  <a:lnTo>
                    <a:pt x="11262" y="5748"/>
                  </a:lnTo>
                  <a:lnTo>
                    <a:pt x="10503" y="5456"/>
                  </a:lnTo>
                  <a:lnTo>
                    <a:pt x="9723" y="5183"/>
                  </a:lnTo>
                  <a:lnTo>
                    <a:pt x="8963" y="4929"/>
                  </a:lnTo>
                  <a:lnTo>
                    <a:pt x="8184" y="4657"/>
                  </a:lnTo>
                  <a:lnTo>
                    <a:pt x="8184" y="4657"/>
                  </a:lnTo>
                  <a:lnTo>
                    <a:pt x="7210" y="4248"/>
                  </a:lnTo>
                  <a:lnTo>
                    <a:pt x="6275" y="3819"/>
                  </a:lnTo>
                  <a:lnTo>
                    <a:pt x="5320" y="3371"/>
                  </a:lnTo>
                  <a:lnTo>
                    <a:pt x="4404" y="2864"/>
                  </a:lnTo>
                  <a:lnTo>
                    <a:pt x="3508" y="2338"/>
                  </a:lnTo>
                  <a:lnTo>
                    <a:pt x="2612" y="1793"/>
                  </a:lnTo>
                  <a:lnTo>
                    <a:pt x="1754" y="1208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897" y="604"/>
                  </a:lnTo>
                  <a:lnTo>
                    <a:pt x="118" y="19"/>
                  </a:lnTo>
                  <a:lnTo>
                    <a:pt x="118" y="19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40" y="19"/>
                  </a:lnTo>
                  <a:lnTo>
                    <a:pt x="20" y="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4733;p55">
              <a:extLst>
                <a:ext uri="{FF2B5EF4-FFF2-40B4-BE49-F238E27FC236}">
                  <a16:creationId xmlns:a16="http://schemas.microsoft.com/office/drawing/2014/main" id="{8FC2EE4F-EE51-46A4-B06E-0908E386085C}"/>
                </a:ext>
              </a:extLst>
            </p:cNvPr>
            <p:cNvSpPr/>
            <p:nvPr/>
          </p:nvSpPr>
          <p:spPr>
            <a:xfrm>
              <a:off x="5794675" y="96842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1"/>
                  </a:moveTo>
                  <a:lnTo>
                    <a:pt x="2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4734;p55">
              <a:extLst>
                <a:ext uri="{FF2B5EF4-FFF2-40B4-BE49-F238E27FC236}">
                  <a16:creationId xmlns:a16="http://schemas.microsoft.com/office/drawing/2014/main" id="{22B3CB52-55F9-436B-97E0-7752C9D3C73A}"/>
                </a:ext>
              </a:extLst>
            </p:cNvPr>
            <p:cNvSpPr/>
            <p:nvPr/>
          </p:nvSpPr>
          <p:spPr>
            <a:xfrm>
              <a:off x="5920850" y="104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4735;p55">
              <a:extLst>
                <a:ext uri="{FF2B5EF4-FFF2-40B4-BE49-F238E27FC236}">
                  <a16:creationId xmlns:a16="http://schemas.microsoft.com/office/drawing/2014/main" id="{74EE7876-EBB3-43AC-A73C-175E5D635B2D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extrusionOk="0">
                  <a:moveTo>
                    <a:pt x="23147" y="0"/>
                  </a:move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close/>
                </a:path>
              </a:pathLst>
            </a:custGeom>
            <a:solidFill>
              <a:srgbClr val="FFCB5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4736;p55">
              <a:extLst>
                <a:ext uri="{FF2B5EF4-FFF2-40B4-BE49-F238E27FC236}">
                  <a16:creationId xmlns:a16="http://schemas.microsoft.com/office/drawing/2014/main" id="{B2A8FB65-0545-45B4-BCE0-6FD49B221677}"/>
                </a:ext>
              </a:extLst>
            </p:cNvPr>
            <p:cNvSpPr/>
            <p:nvPr/>
          </p:nvSpPr>
          <p:spPr>
            <a:xfrm>
              <a:off x="4996825" y="603600"/>
              <a:ext cx="827100" cy="650775"/>
            </a:xfrm>
            <a:custGeom>
              <a:avLst/>
              <a:gdLst/>
              <a:ahLst/>
              <a:cxnLst/>
              <a:rect l="l" t="t" r="r" b="b"/>
              <a:pathLst>
                <a:path w="33084" h="26031" fill="none" extrusionOk="0">
                  <a:moveTo>
                    <a:pt x="23537" y="0"/>
                  </a:moveTo>
                  <a:lnTo>
                    <a:pt x="23537" y="0"/>
                  </a:lnTo>
                  <a:lnTo>
                    <a:pt x="23147" y="0"/>
                  </a:lnTo>
                  <a:lnTo>
                    <a:pt x="22738" y="39"/>
                  </a:lnTo>
                  <a:lnTo>
                    <a:pt x="22738" y="39"/>
                  </a:lnTo>
                  <a:lnTo>
                    <a:pt x="22270" y="98"/>
                  </a:lnTo>
                  <a:lnTo>
                    <a:pt x="21803" y="195"/>
                  </a:lnTo>
                  <a:lnTo>
                    <a:pt x="21335" y="331"/>
                  </a:lnTo>
                  <a:lnTo>
                    <a:pt x="20868" y="507"/>
                  </a:lnTo>
                  <a:lnTo>
                    <a:pt x="20868" y="507"/>
                  </a:lnTo>
                  <a:lnTo>
                    <a:pt x="20419" y="702"/>
                  </a:lnTo>
                  <a:lnTo>
                    <a:pt x="19971" y="935"/>
                  </a:lnTo>
                  <a:lnTo>
                    <a:pt x="19523" y="1189"/>
                  </a:lnTo>
                  <a:lnTo>
                    <a:pt x="19095" y="1500"/>
                  </a:lnTo>
                  <a:lnTo>
                    <a:pt x="19095" y="1500"/>
                  </a:lnTo>
                  <a:lnTo>
                    <a:pt x="18705" y="1793"/>
                  </a:lnTo>
                  <a:lnTo>
                    <a:pt x="18335" y="2124"/>
                  </a:lnTo>
                  <a:lnTo>
                    <a:pt x="17984" y="2475"/>
                  </a:lnTo>
                  <a:lnTo>
                    <a:pt x="17633" y="2845"/>
                  </a:lnTo>
                  <a:lnTo>
                    <a:pt x="17321" y="3235"/>
                  </a:lnTo>
                  <a:lnTo>
                    <a:pt x="17010" y="3663"/>
                  </a:lnTo>
                  <a:lnTo>
                    <a:pt x="16717" y="4092"/>
                  </a:lnTo>
                  <a:lnTo>
                    <a:pt x="16445" y="4540"/>
                  </a:lnTo>
                  <a:lnTo>
                    <a:pt x="16445" y="4540"/>
                  </a:lnTo>
                  <a:lnTo>
                    <a:pt x="16230" y="4988"/>
                  </a:lnTo>
                  <a:lnTo>
                    <a:pt x="16016" y="5436"/>
                  </a:lnTo>
                  <a:lnTo>
                    <a:pt x="15821" y="5923"/>
                  </a:lnTo>
                  <a:lnTo>
                    <a:pt x="15646" y="6430"/>
                  </a:lnTo>
                  <a:lnTo>
                    <a:pt x="15646" y="6430"/>
                  </a:lnTo>
                  <a:lnTo>
                    <a:pt x="15490" y="6898"/>
                  </a:lnTo>
                  <a:lnTo>
                    <a:pt x="15373" y="7404"/>
                  </a:lnTo>
                  <a:lnTo>
                    <a:pt x="15295" y="7891"/>
                  </a:lnTo>
                  <a:lnTo>
                    <a:pt x="15217" y="8398"/>
                  </a:lnTo>
                  <a:lnTo>
                    <a:pt x="15217" y="8398"/>
                  </a:lnTo>
                  <a:lnTo>
                    <a:pt x="15178" y="8943"/>
                  </a:lnTo>
                  <a:lnTo>
                    <a:pt x="15159" y="9469"/>
                  </a:lnTo>
                  <a:lnTo>
                    <a:pt x="15178" y="9995"/>
                  </a:lnTo>
                  <a:lnTo>
                    <a:pt x="15217" y="10522"/>
                  </a:lnTo>
                  <a:lnTo>
                    <a:pt x="15295" y="11028"/>
                  </a:lnTo>
                  <a:lnTo>
                    <a:pt x="15412" y="11535"/>
                  </a:lnTo>
                  <a:lnTo>
                    <a:pt x="15548" y="12022"/>
                  </a:lnTo>
                  <a:lnTo>
                    <a:pt x="15704" y="12489"/>
                  </a:lnTo>
                  <a:lnTo>
                    <a:pt x="15704" y="12489"/>
                  </a:lnTo>
                  <a:lnTo>
                    <a:pt x="15919" y="13015"/>
                  </a:lnTo>
                  <a:lnTo>
                    <a:pt x="15919" y="13015"/>
                  </a:lnTo>
                  <a:lnTo>
                    <a:pt x="15470" y="12762"/>
                  </a:lnTo>
                  <a:lnTo>
                    <a:pt x="15022" y="12528"/>
                  </a:lnTo>
                  <a:lnTo>
                    <a:pt x="14535" y="12334"/>
                  </a:lnTo>
                  <a:lnTo>
                    <a:pt x="14048" y="12139"/>
                  </a:lnTo>
                  <a:lnTo>
                    <a:pt x="14048" y="12139"/>
                  </a:lnTo>
                  <a:lnTo>
                    <a:pt x="13327" y="11905"/>
                  </a:lnTo>
                  <a:lnTo>
                    <a:pt x="12587" y="11710"/>
                  </a:lnTo>
                  <a:lnTo>
                    <a:pt x="11827" y="11554"/>
                  </a:lnTo>
                  <a:lnTo>
                    <a:pt x="11048" y="11437"/>
                  </a:lnTo>
                  <a:lnTo>
                    <a:pt x="11048" y="11437"/>
                  </a:lnTo>
                  <a:lnTo>
                    <a:pt x="10600" y="11379"/>
                  </a:lnTo>
                  <a:lnTo>
                    <a:pt x="10151" y="11359"/>
                  </a:lnTo>
                  <a:lnTo>
                    <a:pt x="9703" y="11340"/>
                  </a:lnTo>
                  <a:lnTo>
                    <a:pt x="9275" y="11320"/>
                  </a:lnTo>
                  <a:lnTo>
                    <a:pt x="9275" y="11320"/>
                  </a:lnTo>
                  <a:lnTo>
                    <a:pt x="8593" y="11340"/>
                  </a:lnTo>
                  <a:lnTo>
                    <a:pt x="7930" y="11398"/>
                  </a:lnTo>
                  <a:lnTo>
                    <a:pt x="7930" y="11398"/>
                  </a:lnTo>
                  <a:lnTo>
                    <a:pt x="7541" y="11437"/>
                  </a:lnTo>
                  <a:lnTo>
                    <a:pt x="7151" y="11496"/>
                  </a:lnTo>
                  <a:lnTo>
                    <a:pt x="6781" y="11554"/>
                  </a:lnTo>
                  <a:lnTo>
                    <a:pt x="6410" y="11632"/>
                  </a:lnTo>
                  <a:lnTo>
                    <a:pt x="6040" y="11730"/>
                  </a:lnTo>
                  <a:lnTo>
                    <a:pt x="5670" y="11827"/>
                  </a:lnTo>
                  <a:lnTo>
                    <a:pt x="5319" y="11944"/>
                  </a:lnTo>
                  <a:lnTo>
                    <a:pt x="4988" y="12061"/>
                  </a:lnTo>
                  <a:lnTo>
                    <a:pt x="4988" y="12061"/>
                  </a:lnTo>
                  <a:lnTo>
                    <a:pt x="4637" y="12197"/>
                  </a:lnTo>
                  <a:lnTo>
                    <a:pt x="4287" y="12353"/>
                  </a:lnTo>
                  <a:lnTo>
                    <a:pt x="3955" y="12509"/>
                  </a:lnTo>
                  <a:lnTo>
                    <a:pt x="3644" y="12684"/>
                  </a:lnTo>
                  <a:lnTo>
                    <a:pt x="3332" y="12879"/>
                  </a:lnTo>
                  <a:lnTo>
                    <a:pt x="3040" y="13074"/>
                  </a:lnTo>
                  <a:lnTo>
                    <a:pt x="2747" y="13288"/>
                  </a:lnTo>
                  <a:lnTo>
                    <a:pt x="2475" y="13503"/>
                  </a:lnTo>
                  <a:lnTo>
                    <a:pt x="2475" y="13503"/>
                  </a:lnTo>
                  <a:lnTo>
                    <a:pt x="2202" y="13756"/>
                  </a:lnTo>
                  <a:lnTo>
                    <a:pt x="1949" y="14009"/>
                  </a:lnTo>
                  <a:lnTo>
                    <a:pt x="1715" y="14262"/>
                  </a:lnTo>
                  <a:lnTo>
                    <a:pt x="1481" y="14555"/>
                  </a:lnTo>
                  <a:lnTo>
                    <a:pt x="1481" y="14555"/>
                  </a:lnTo>
                  <a:lnTo>
                    <a:pt x="1267" y="14847"/>
                  </a:lnTo>
                  <a:lnTo>
                    <a:pt x="1072" y="15159"/>
                  </a:lnTo>
                  <a:lnTo>
                    <a:pt x="877" y="15470"/>
                  </a:lnTo>
                  <a:lnTo>
                    <a:pt x="702" y="15802"/>
                  </a:lnTo>
                  <a:lnTo>
                    <a:pt x="702" y="15802"/>
                  </a:lnTo>
                  <a:lnTo>
                    <a:pt x="546" y="16172"/>
                  </a:lnTo>
                  <a:lnTo>
                    <a:pt x="409" y="16562"/>
                  </a:lnTo>
                  <a:lnTo>
                    <a:pt x="293" y="16951"/>
                  </a:lnTo>
                  <a:lnTo>
                    <a:pt x="176" y="17360"/>
                  </a:lnTo>
                  <a:lnTo>
                    <a:pt x="98" y="17770"/>
                  </a:lnTo>
                  <a:lnTo>
                    <a:pt x="39" y="18179"/>
                  </a:lnTo>
                  <a:lnTo>
                    <a:pt x="0" y="18607"/>
                  </a:lnTo>
                  <a:lnTo>
                    <a:pt x="0" y="19036"/>
                  </a:lnTo>
                  <a:lnTo>
                    <a:pt x="0" y="19036"/>
                  </a:lnTo>
                  <a:lnTo>
                    <a:pt x="0" y="19523"/>
                  </a:lnTo>
                  <a:lnTo>
                    <a:pt x="59" y="20030"/>
                  </a:lnTo>
                  <a:lnTo>
                    <a:pt x="137" y="20556"/>
                  </a:lnTo>
                  <a:lnTo>
                    <a:pt x="254" y="21082"/>
                  </a:lnTo>
                  <a:lnTo>
                    <a:pt x="254" y="21082"/>
                  </a:lnTo>
                  <a:lnTo>
                    <a:pt x="390" y="21588"/>
                  </a:lnTo>
                  <a:lnTo>
                    <a:pt x="565" y="22076"/>
                  </a:lnTo>
                  <a:lnTo>
                    <a:pt x="760" y="22582"/>
                  </a:lnTo>
                  <a:lnTo>
                    <a:pt x="1013" y="23069"/>
                  </a:lnTo>
                  <a:lnTo>
                    <a:pt x="1013" y="23069"/>
                  </a:lnTo>
                  <a:lnTo>
                    <a:pt x="1247" y="23498"/>
                  </a:lnTo>
                  <a:lnTo>
                    <a:pt x="1501" y="23907"/>
                  </a:lnTo>
                  <a:lnTo>
                    <a:pt x="1773" y="24297"/>
                  </a:lnTo>
                  <a:lnTo>
                    <a:pt x="2066" y="24667"/>
                  </a:lnTo>
                  <a:lnTo>
                    <a:pt x="2066" y="24667"/>
                  </a:lnTo>
                  <a:lnTo>
                    <a:pt x="2397" y="25018"/>
                  </a:lnTo>
                  <a:lnTo>
                    <a:pt x="2747" y="25349"/>
                  </a:lnTo>
                  <a:lnTo>
                    <a:pt x="2747" y="25349"/>
                  </a:lnTo>
                  <a:lnTo>
                    <a:pt x="3098" y="25641"/>
                  </a:lnTo>
                  <a:lnTo>
                    <a:pt x="3527" y="25933"/>
                  </a:lnTo>
                  <a:lnTo>
                    <a:pt x="3527" y="25933"/>
                  </a:lnTo>
                  <a:lnTo>
                    <a:pt x="3566" y="25953"/>
                  </a:lnTo>
                  <a:lnTo>
                    <a:pt x="3566" y="25953"/>
                  </a:lnTo>
                  <a:lnTo>
                    <a:pt x="3644" y="26011"/>
                  </a:lnTo>
                  <a:lnTo>
                    <a:pt x="3741" y="26031"/>
                  </a:lnTo>
                  <a:lnTo>
                    <a:pt x="3741" y="26031"/>
                  </a:lnTo>
                  <a:lnTo>
                    <a:pt x="3800" y="26011"/>
                  </a:lnTo>
                  <a:lnTo>
                    <a:pt x="3800" y="26011"/>
                  </a:lnTo>
                  <a:lnTo>
                    <a:pt x="3878" y="25972"/>
                  </a:lnTo>
                  <a:lnTo>
                    <a:pt x="3936" y="25894"/>
                  </a:lnTo>
                  <a:lnTo>
                    <a:pt x="3955" y="25816"/>
                  </a:lnTo>
                  <a:lnTo>
                    <a:pt x="3936" y="25738"/>
                  </a:lnTo>
                  <a:lnTo>
                    <a:pt x="3936" y="25738"/>
                  </a:lnTo>
                  <a:lnTo>
                    <a:pt x="3858" y="25446"/>
                  </a:lnTo>
                  <a:lnTo>
                    <a:pt x="3800" y="25154"/>
                  </a:lnTo>
                  <a:lnTo>
                    <a:pt x="3800" y="25154"/>
                  </a:lnTo>
                  <a:lnTo>
                    <a:pt x="3702" y="24569"/>
                  </a:lnTo>
                  <a:lnTo>
                    <a:pt x="3663" y="23946"/>
                  </a:lnTo>
                  <a:lnTo>
                    <a:pt x="3644" y="23284"/>
                  </a:lnTo>
                  <a:lnTo>
                    <a:pt x="3663" y="22602"/>
                  </a:lnTo>
                  <a:lnTo>
                    <a:pt x="3663" y="22602"/>
                  </a:lnTo>
                  <a:lnTo>
                    <a:pt x="3663" y="22621"/>
                  </a:lnTo>
                  <a:lnTo>
                    <a:pt x="3663" y="22621"/>
                  </a:lnTo>
                  <a:lnTo>
                    <a:pt x="3741" y="21881"/>
                  </a:lnTo>
                  <a:lnTo>
                    <a:pt x="3839" y="21179"/>
                  </a:lnTo>
                  <a:lnTo>
                    <a:pt x="3994" y="20497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189" y="19854"/>
                  </a:lnTo>
                  <a:lnTo>
                    <a:pt x="4404" y="19289"/>
                  </a:lnTo>
                  <a:lnTo>
                    <a:pt x="4637" y="18744"/>
                  </a:lnTo>
                  <a:lnTo>
                    <a:pt x="4930" y="18198"/>
                  </a:lnTo>
                  <a:lnTo>
                    <a:pt x="5241" y="17692"/>
                  </a:lnTo>
                  <a:lnTo>
                    <a:pt x="5202" y="17731"/>
                  </a:lnTo>
                  <a:lnTo>
                    <a:pt x="5202" y="17731"/>
                  </a:lnTo>
                  <a:lnTo>
                    <a:pt x="5573" y="17205"/>
                  </a:lnTo>
                  <a:lnTo>
                    <a:pt x="5982" y="16717"/>
                  </a:lnTo>
                  <a:lnTo>
                    <a:pt x="6410" y="16230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78" y="15782"/>
                  </a:lnTo>
                  <a:lnTo>
                    <a:pt x="6898" y="15782"/>
                  </a:lnTo>
                  <a:lnTo>
                    <a:pt x="6898" y="15782"/>
                  </a:lnTo>
                  <a:lnTo>
                    <a:pt x="6898" y="15763"/>
                  </a:lnTo>
                  <a:lnTo>
                    <a:pt x="6898" y="15763"/>
                  </a:lnTo>
                  <a:lnTo>
                    <a:pt x="7385" y="15373"/>
                  </a:lnTo>
                  <a:lnTo>
                    <a:pt x="7891" y="15003"/>
                  </a:lnTo>
                  <a:lnTo>
                    <a:pt x="8398" y="14672"/>
                  </a:lnTo>
                  <a:lnTo>
                    <a:pt x="8943" y="14379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8963" y="14360"/>
                  </a:lnTo>
                  <a:lnTo>
                    <a:pt x="9489" y="14126"/>
                  </a:lnTo>
                  <a:lnTo>
                    <a:pt x="10034" y="13912"/>
                  </a:lnTo>
                  <a:lnTo>
                    <a:pt x="10600" y="13736"/>
                  </a:lnTo>
                  <a:lnTo>
                    <a:pt x="11145" y="13600"/>
                  </a:lnTo>
                  <a:lnTo>
                    <a:pt x="11145" y="13600"/>
                  </a:lnTo>
                  <a:lnTo>
                    <a:pt x="11535" y="13542"/>
                  </a:lnTo>
                  <a:lnTo>
                    <a:pt x="11924" y="13503"/>
                  </a:lnTo>
                  <a:lnTo>
                    <a:pt x="12314" y="13464"/>
                  </a:lnTo>
                  <a:lnTo>
                    <a:pt x="12723" y="13464"/>
                  </a:lnTo>
                  <a:lnTo>
                    <a:pt x="12723" y="13464"/>
                  </a:lnTo>
                  <a:lnTo>
                    <a:pt x="13171" y="13464"/>
                  </a:lnTo>
                  <a:lnTo>
                    <a:pt x="13171" y="13464"/>
                  </a:lnTo>
                  <a:lnTo>
                    <a:pt x="13639" y="13522"/>
                  </a:lnTo>
                  <a:lnTo>
                    <a:pt x="14107" y="13600"/>
                  </a:lnTo>
                  <a:lnTo>
                    <a:pt x="14574" y="13697"/>
                  </a:lnTo>
                  <a:lnTo>
                    <a:pt x="15022" y="13834"/>
                  </a:lnTo>
                  <a:lnTo>
                    <a:pt x="15022" y="13834"/>
                  </a:lnTo>
                  <a:lnTo>
                    <a:pt x="15470" y="14009"/>
                  </a:lnTo>
                  <a:lnTo>
                    <a:pt x="15919" y="14204"/>
                  </a:lnTo>
                  <a:lnTo>
                    <a:pt x="16367" y="14438"/>
                  </a:lnTo>
                  <a:lnTo>
                    <a:pt x="16795" y="14691"/>
                  </a:lnTo>
                  <a:lnTo>
                    <a:pt x="16795" y="14691"/>
                  </a:lnTo>
                  <a:lnTo>
                    <a:pt x="17263" y="15022"/>
                  </a:lnTo>
                  <a:lnTo>
                    <a:pt x="17731" y="15412"/>
                  </a:lnTo>
                  <a:lnTo>
                    <a:pt x="17731" y="15412"/>
                  </a:lnTo>
                  <a:lnTo>
                    <a:pt x="17770" y="15431"/>
                  </a:lnTo>
                  <a:lnTo>
                    <a:pt x="17848" y="15451"/>
                  </a:lnTo>
                  <a:lnTo>
                    <a:pt x="17848" y="15451"/>
                  </a:lnTo>
                  <a:lnTo>
                    <a:pt x="17945" y="15490"/>
                  </a:lnTo>
                  <a:lnTo>
                    <a:pt x="17945" y="15490"/>
                  </a:lnTo>
                  <a:lnTo>
                    <a:pt x="17984" y="15470"/>
                  </a:lnTo>
                  <a:lnTo>
                    <a:pt x="17984" y="15470"/>
                  </a:lnTo>
                  <a:lnTo>
                    <a:pt x="18062" y="15431"/>
                  </a:lnTo>
                  <a:lnTo>
                    <a:pt x="18140" y="15373"/>
                  </a:lnTo>
                  <a:lnTo>
                    <a:pt x="18140" y="15373"/>
                  </a:lnTo>
                  <a:lnTo>
                    <a:pt x="18159" y="15295"/>
                  </a:lnTo>
                  <a:lnTo>
                    <a:pt x="18159" y="15217"/>
                  </a:lnTo>
                  <a:lnTo>
                    <a:pt x="18159" y="15217"/>
                  </a:lnTo>
                  <a:lnTo>
                    <a:pt x="18042" y="14808"/>
                  </a:lnTo>
                  <a:lnTo>
                    <a:pt x="17964" y="14418"/>
                  </a:lnTo>
                  <a:lnTo>
                    <a:pt x="17887" y="14029"/>
                  </a:lnTo>
                  <a:lnTo>
                    <a:pt x="17848" y="13639"/>
                  </a:lnTo>
                  <a:lnTo>
                    <a:pt x="17848" y="13639"/>
                  </a:lnTo>
                  <a:lnTo>
                    <a:pt x="17848" y="13600"/>
                  </a:lnTo>
                  <a:lnTo>
                    <a:pt x="17848" y="13600"/>
                  </a:lnTo>
                  <a:lnTo>
                    <a:pt x="17828" y="13230"/>
                  </a:lnTo>
                  <a:lnTo>
                    <a:pt x="17828" y="12860"/>
                  </a:lnTo>
                  <a:lnTo>
                    <a:pt x="17867" y="12509"/>
                  </a:lnTo>
                  <a:lnTo>
                    <a:pt x="17906" y="12139"/>
                  </a:lnTo>
                  <a:lnTo>
                    <a:pt x="17906" y="12139"/>
                  </a:lnTo>
                  <a:lnTo>
                    <a:pt x="17984" y="11846"/>
                  </a:lnTo>
                  <a:lnTo>
                    <a:pt x="18062" y="11535"/>
                  </a:lnTo>
                  <a:lnTo>
                    <a:pt x="18179" y="11242"/>
                  </a:lnTo>
                  <a:lnTo>
                    <a:pt x="18296" y="10950"/>
                  </a:lnTo>
                  <a:lnTo>
                    <a:pt x="18296" y="10950"/>
                  </a:lnTo>
                  <a:lnTo>
                    <a:pt x="18452" y="10658"/>
                  </a:lnTo>
                  <a:lnTo>
                    <a:pt x="18627" y="10366"/>
                  </a:lnTo>
                  <a:lnTo>
                    <a:pt x="18841" y="10073"/>
                  </a:lnTo>
                  <a:lnTo>
                    <a:pt x="19056" y="9801"/>
                  </a:lnTo>
                  <a:lnTo>
                    <a:pt x="19056" y="9801"/>
                  </a:lnTo>
                  <a:lnTo>
                    <a:pt x="19328" y="9508"/>
                  </a:lnTo>
                  <a:lnTo>
                    <a:pt x="19601" y="9236"/>
                  </a:lnTo>
                  <a:lnTo>
                    <a:pt x="19913" y="9002"/>
                  </a:lnTo>
                  <a:lnTo>
                    <a:pt x="20244" y="8748"/>
                  </a:lnTo>
                  <a:lnTo>
                    <a:pt x="20244" y="8748"/>
                  </a:lnTo>
                  <a:lnTo>
                    <a:pt x="20614" y="8534"/>
                  </a:lnTo>
                  <a:lnTo>
                    <a:pt x="21023" y="8320"/>
                  </a:lnTo>
                  <a:lnTo>
                    <a:pt x="21433" y="8125"/>
                  </a:lnTo>
                  <a:lnTo>
                    <a:pt x="21881" y="7950"/>
                  </a:lnTo>
                  <a:lnTo>
                    <a:pt x="21881" y="7950"/>
                  </a:lnTo>
                  <a:lnTo>
                    <a:pt x="22446" y="7794"/>
                  </a:lnTo>
                  <a:lnTo>
                    <a:pt x="23030" y="7657"/>
                  </a:lnTo>
                  <a:lnTo>
                    <a:pt x="23634" y="7540"/>
                  </a:lnTo>
                  <a:lnTo>
                    <a:pt x="24277" y="7482"/>
                  </a:lnTo>
                  <a:lnTo>
                    <a:pt x="24277" y="7482"/>
                  </a:lnTo>
                  <a:lnTo>
                    <a:pt x="24745" y="7463"/>
                  </a:lnTo>
                  <a:lnTo>
                    <a:pt x="25212" y="7443"/>
                  </a:lnTo>
                  <a:lnTo>
                    <a:pt x="25212" y="7443"/>
                  </a:lnTo>
                  <a:lnTo>
                    <a:pt x="25855" y="7463"/>
                  </a:lnTo>
                  <a:lnTo>
                    <a:pt x="26518" y="7502"/>
                  </a:lnTo>
                  <a:lnTo>
                    <a:pt x="27180" y="7579"/>
                  </a:lnTo>
                  <a:lnTo>
                    <a:pt x="27862" y="7696"/>
                  </a:lnTo>
                  <a:lnTo>
                    <a:pt x="27862" y="7696"/>
                  </a:lnTo>
                  <a:lnTo>
                    <a:pt x="28369" y="7794"/>
                  </a:lnTo>
                  <a:lnTo>
                    <a:pt x="28895" y="7911"/>
                  </a:lnTo>
                  <a:lnTo>
                    <a:pt x="29382" y="8047"/>
                  </a:lnTo>
                  <a:lnTo>
                    <a:pt x="29889" y="8203"/>
                  </a:lnTo>
                  <a:lnTo>
                    <a:pt x="30356" y="8359"/>
                  </a:lnTo>
                  <a:lnTo>
                    <a:pt x="30843" y="8534"/>
                  </a:lnTo>
                  <a:lnTo>
                    <a:pt x="31291" y="8729"/>
                  </a:lnTo>
                  <a:lnTo>
                    <a:pt x="31740" y="8943"/>
                  </a:lnTo>
                  <a:lnTo>
                    <a:pt x="31740" y="8943"/>
                  </a:lnTo>
                  <a:lnTo>
                    <a:pt x="32168" y="9158"/>
                  </a:lnTo>
                  <a:lnTo>
                    <a:pt x="32168" y="9158"/>
                  </a:lnTo>
                  <a:lnTo>
                    <a:pt x="32616" y="9430"/>
                  </a:lnTo>
                  <a:lnTo>
                    <a:pt x="32733" y="9489"/>
                  </a:lnTo>
                  <a:lnTo>
                    <a:pt x="32733" y="9489"/>
                  </a:lnTo>
                  <a:lnTo>
                    <a:pt x="32792" y="9528"/>
                  </a:lnTo>
                  <a:lnTo>
                    <a:pt x="32850" y="9528"/>
                  </a:lnTo>
                  <a:lnTo>
                    <a:pt x="32850" y="9528"/>
                  </a:lnTo>
                  <a:lnTo>
                    <a:pt x="32928" y="9508"/>
                  </a:lnTo>
                  <a:lnTo>
                    <a:pt x="33006" y="9469"/>
                  </a:lnTo>
                  <a:lnTo>
                    <a:pt x="33006" y="9469"/>
                  </a:lnTo>
                  <a:lnTo>
                    <a:pt x="33045" y="9430"/>
                  </a:lnTo>
                  <a:lnTo>
                    <a:pt x="33064" y="9372"/>
                  </a:lnTo>
                  <a:lnTo>
                    <a:pt x="33084" y="9333"/>
                  </a:lnTo>
                  <a:lnTo>
                    <a:pt x="33084" y="9275"/>
                  </a:lnTo>
                  <a:lnTo>
                    <a:pt x="33084" y="9275"/>
                  </a:lnTo>
                  <a:lnTo>
                    <a:pt x="33045" y="8826"/>
                  </a:lnTo>
                  <a:lnTo>
                    <a:pt x="32967" y="8359"/>
                  </a:lnTo>
                  <a:lnTo>
                    <a:pt x="32889" y="7911"/>
                  </a:lnTo>
                  <a:lnTo>
                    <a:pt x="32772" y="7463"/>
                  </a:lnTo>
                  <a:lnTo>
                    <a:pt x="32616" y="7014"/>
                  </a:lnTo>
                  <a:lnTo>
                    <a:pt x="32460" y="6566"/>
                  </a:lnTo>
                  <a:lnTo>
                    <a:pt x="32285" y="6118"/>
                  </a:lnTo>
                  <a:lnTo>
                    <a:pt x="32071" y="5689"/>
                  </a:lnTo>
                  <a:lnTo>
                    <a:pt x="31837" y="5261"/>
                  </a:lnTo>
                  <a:lnTo>
                    <a:pt x="31584" y="4852"/>
                  </a:lnTo>
                  <a:lnTo>
                    <a:pt x="31311" y="4443"/>
                  </a:lnTo>
                  <a:lnTo>
                    <a:pt x="31019" y="4033"/>
                  </a:lnTo>
                  <a:lnTo>
                    <a:pt x="30726" y="3644"/>
                  </a:lnTo>
                  <a:lnTo>
                    <a:pt x="30395" y="3273"/>
                  </a:lnTo>
                  <a:lnTo>
                    <a:pt x="30044" y="2903"/>
                  </a:lnTo>
                  <a:lnTo>
                    <a:pt x="29674" y="2553"/>
                  </a:lnTo>
                  <a:lnTo>
                    <a:pt x="29674" y="2553"/>
                  </a:lnTo>
                  <a:lnTo>
                    <a:pt x="29304" y="2241"/>
                  </a:lnTo>
                  <a:lnTo>
                    <a:pt x="28914" y="1929"/>
                  </a:lnTo>
                  <a:lnTo>
                    <a:pt x="28525" y="1637"/>
                  </a:lnTo>
                  <a:lnTo>
                    <a:pt x="28116" y="1384"/>
                  </a:lnTo>
                  <a:lnTo>
                    <a:pt x="27706" y="1130"/>
                  </a:lnTo>
                  <a:lnTo>
                    <a:pt x="27297" y="916"/>
                  </a:lnTo>
                  <a:lnTo>
                    <a:pt x="26869" y="721"/>
                  </a:lnTo>
                  <a:lnTo>
                    <a:pt x="26440" y="546"/>
                  </a:lnTo>
                  <a:lnTo>
                    <a:pt x="26440" y="546"/>
                  </a:lnTo>
                  <a:lnTo>
                    <a:pt x="26070" y="409"/>
                  </a:lnTo>
                  <a:lnTo>
                    <a:pt x="25719" y="292"/>
                  </a:lnTo>
                  <a:lnTo>
                    <a:pt x="25349" y="195"/>
                  </a:lnTo>
                  <a:lnTo>
                    <a:pt x="24998" y="137"/>
                  </a:lnTo>
                  <a:lnTo>
                    <a:pt x="24628" y="59"/>
                  </a:lnTo>
                  <a:lnTo>
                    <a:pt x="24258" y="20"/>
                  </a:lnTo>
                  <a:lnTo>
                    <a:pt x="23907" y="0"/>
                  </a:lnTo>
                  <a:lnTo>
                    <a:pt x="23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4737;p55">
              <a:extLst>
                <a:ext uri="{FF2B5EF4-FFF2-40B4-BE49-F238E27FC236}">
                  <a16:creationId xmlns:a16="http://schemas.microsoft.com/office/drawing/2014/main" id="{D0981779-C394-449F-AF2E-13F2A7A014DF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extrusionOk="0">
                  <a:moveTo>
                    <a:pt x="1754" y="1"/>
                  </a:moveTo>
                  <a:lnTo>
                    <a:pt x="1521" y="20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4738;p55">
              <a:extLst>
                <a:ext uri="{FF2B5EF4-FFF2-40B4-BE49-F238E27FC236}">
                  <a16:creationId xmlns:a16="http://schemas.microsoft.com/office/drawing/2014/main" id="{381B1460-35AF-467B-8CAF-6B089CAE4BDE}"/>
                </a:ext>
              </a:extLst>
            </p:cNvPr>
            <p:cNvSpPr/>
            <p:nvPr/>
          </p:nvSpPr>
          <p:spPr>
            <a:xfrm>
              <a:off x="5068900" y="554875"/>
              <a:ext cx="82350" cy="104275"/>
            </a:xfrm>
            <a:custGeom>
              <a:avLst/>
              <a:gdLst/>
              <a:ahLst/>
              <a:cxnLst/>
              <a:rect l="l" t="t" r="r" b="b"/>
              <a:pathLst>
                <a:path w="3294" h="4171" fill="none" extrusionOk="0">
                  <a:moveTo>
                    <a:pt x="79" y="2631"/>
                  </a:moveTo>
                  <a:lnTo>
                    <a:pt x="79" y="2631"/>
                  </a:lnTo>
                  <a:lnTo>
                    <a:pt x="157" y="2826"/>
                  </a:lnTo>
                  <a:lnTo>
                    <a:pt x="254" y="3021"/>
                  </a:lnTo>
                  <a:lnTo>
                    <a:pt x="352" y="3196"/>
                  </a:lnTo>
                  <a:lnTo>
                    <a:pt x="468" y="3372"/>
                  </a:lnTo>
                  <a:lnTo>
                    <a:pt x="585" y="3527"/>
                  </a:lnTo>
                  <a:lnTo>
                    <a:pt x="741" y="3664"/>
                  </a:lnTo>
                  <a:lnTo>
                    <a:pt x="878" y="3781"/>
                  </a:lnTo>
                  <a:lnTo>
                    <a:pt x="1053" y="3898"/>
                  </a:lnTo>
                  <a:lnTo>
                    <a:pt x="1209" y="3995"/>
                  </a:lnTo>
                  <a:lnTo>
                    <a:pt x="1384" y="4053"/>
                  </a:lnTo>
                  <a:lnTo>
                    <a:pt x="1560" y="4112"/>
                  </a:lnTo>
                  <a:lnTo>
                    <a:pt x="1754" y="4151"/>
                  </a:lnTo>
                  <a:lnTo>
                    <a:pt x="1930" y="4170"/>
                  </a:lnTo>
                  <a:lnTo>
                    <a:pt x="2125" y="4170"/>
                  </a:lnTo>
                  <a:lnTo>
                    <a:pt x="2319" y="4151"/>
                  </a:lnTo>
                  <a:lnTo>
                    <a:pt x="2495" y="4112"/>
                  </a:lnTo>
                  <a:lnTo>
                    <a:pt x="2495" y="4112"/>
                  </a:lnTo>
                  <a:lnTo>
                    <a:pt x="2729" y="4014"/>
                  </a:lnTo>
                  <a:lnTo>
                    <a:pt x="2943" y="3917"/>
                  </a:lnTo>
                  <a:lnTo>
                    <a:pt x="3118" y="3781"/>
                  </a:lnTo>
                  <a:lnTo>
                    <a:pt x="3294" y="3605"/>
                  </a:lnTo>
                  <a:lnTo>
                    <a:pt x="3294" y="3605"/>
                  </a:lnTo>
                  <a:lnTo>
                    <a:pt x="3060" y="3644"/>
                  </a:lnTo>
                  <a:lnTo>
                    <a:pt x="3060" y="3644"/>
                  </a:lnTo>
                  <a:lnTo>
                    <a:pt x="2826" y="3625"/>
                  </a:lnTo>
                  <a:lnTo>
                    <a:pt x="2826" y="3625"/>
                  </a:lnTo>
                  <a:lnTo>
                    <a:pt x="2592" y="3566"/>
                  </a:lnTo>
                  <a:lnTo>
                    <a:pt x="2378" y="3469"/>
                  </a:lnTo>
                  <a:lnTo>
                    <a:pt x="2378" y="3469"/>
                  </a:lnTo>
                  <a:lnTo>
                    <a:pt x="2183" y="3352"/>
                  </a:lnTo>
                  <a:lnTo>
                    <a:pt x="1988" y="3196"/>
                  </a:lnTo>
                  <a:lnTo>
                    <a:pt x="1988" y="3196"/>
                  </a:lnTo>
                  <a:lnTo>
                    <a:pt x="1813" y="3021"/>
                  </a:lnTo>
                  <a:lnTo>
                    <a:pt x="1676" y="2826"/>
                  </a:lnTo>
                  <a:lnTo>
                    <a:pt x="1540" y="2612"/>
                  </a:lnTo>
                  <a:lnTo>
                    <a:pt x="1443" y="2378"/>
                  </a:lnTo>
                  <a:lnTo>
                    <a:pt x="1443" y="2378"/>
                  </a:lnTo>
                  <a:lnTo>
                    <a:pt x="1345" y="2144"/>
                  </a:lnTo>
                  <a:lnTo>
                    <a:pt x="1287" y="1910"/>
                  </a:lnTo>
                  <a:lnTo>
                    <a:pt x="1287" y="1910"/>
                  </a:lnTo>
                  <a:lnTo>
                    <a:pt x="1267" y="1657"/>
                  </a:lnTo>
                  <a:lnTo>
                    <a:pt x="1267" y="1423"/>
                  </a:lnTo>
                  <a:lnTo>
                    <a:pt x="1267" y="1423"/>
                  </a:lnTo>
                  <a:lnTo>
                    <a:pt x="1287" y="1170"/>
                  </a:lnTo>
                  <a:lnTo>
                    <a:pt x="1345" y="955"/>
                  </a:lnTo>
                  <a:lnTo>
                    <a:pt x="1345" y="955"/>
                  </a:lnTo>
                  <a:lnTo>
                    <a:pt x="1443" y="741"/>
                  </a:lnTo>
                  <a:lnTo>
                    <a:pt x="1560" y="527"/>
                  </a:lnTo>
                  <a:lnTo>
                    <a:pt x="1560" y="527"/>
                  </a:lnTo>
                  <a:lnTo>
                    <a:pt x="1715" y="351"/>
                  </a:lnTo>
                  <a:lnTo>
                    <a:pt x="1910" y="196"/>
                  </a:lnTo>
                  <a:lnTo>
                    <a:pt x="1910" y="196"/>
                  </a:lnTo>
                  <a:lnTo>
                    <a:pt x="2047" y="118"/>
                  </a:lnTo>
                  <a:lnTo>
                    <a:pt x="2203" y="40"/>
                  </a:lnTo>
                  <a:lnTo>
                    <a:pt x="2203" y="40"/>
                  </a:lnTo>
                  <a:lnTo>
                    <a:pt x="1969" y="20"/>
                  </a:lnTo>
                  <a:lnTo>
                    <a:pt x="1754" y="1"/>
                  </a:lnTo>
                  <a:lnTo>
                    <a:pt x="1521" y="20"/>
                  </a:lnTo>
                  <a:lnTo>
                    <a:pt x="1306" y="79"/>
                  </a:lnTo>
                  <a:lnTo>
                    <a:pt x="1306" y="79"/>
                  </a:lnTo>
                  <a:lnTo>
                    <a:pt x="1131" y="137"/>
                  </a:lnTo>
                  <a:lnTo>
                    <a:pt x="956" y="215"/>
                  </a:lnTo>
                  <a:lnTo>
                    <a:pt x="800" y="332"/>
                  </a:lnTo>
                  <a:lnTo>
                    <a:pt x="644" y="449"/>
                  </a:lnTo>
                  <a:lnTo>
                    <a:pt x="507" y="585"/>
                  </a:lnTo>
                  <a:lnTo>
                    <a:pt x="391" y="722"/>
                  </a:lnTo>
                  <a:lnTo>
                    <a:pt x="293" y="878"/>
                  </a:lnTo>
                  <a:lnTo>
                    <a:pt x="196" y="1053"/>
                  </a:lnTo>
                  <a:lnTo>
                    <a:pt x="118" y="1228"/>
                  </a:lnTo>
                  <a:lnTo>
                    <a:pt x="59" y="1404"/>
                  </a:lnTo>
                  <a:lnTo>
                    <a:pt x="20" y="1598"/>
                  </a:lnTo>
                  <a:lnTo>
                    <a:pt x="1" y="1813"/>
                  </a:lnTo>
                  <a:lnTo>
                    <a:pt x="1" y="2008"/>
                  </a:lnTo>
                  <a:lnTo>
                    <a:pt x="1" y="2222"/>
                  </a:lnTo>
                  <a:lnTo>
                    <a:pt x="40" y="2417"/>
                  </a:lnTo>
                  <a:lnTo>
                    <a:pt x="79" y="26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4739;p55">
              <a:extLst>
                <a:ext uri="{FF2B5EF4-FFF2-40B4-BE49-F238E27FC236}">
                  <a16:creationId xmlns:a16="http://schemas.microsoft.com/office/drawing/2014/main" id="{475481AF-D555-45A2-A17A-38BF201E7CDA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extrusionOk="0">
                  <a:moveTo>
                    <a:pt x="1150" y="0"/>
                  </a:moveTo>
                  <a:lnTo>
                    <a:pt x="1033" y="39"/>
                  </a:lnTo>
                  <a:lnTo>
                    <a:pt x="877" y="98"/>
                  </a:lnTo>
                  <a:lnTo>
                    <a:pt x="858" y="98"/>
                  </a:lnTo>
                  <a:lnTo>
                    <a:pt x="838" y="117"/>
                  </a:lnTo>
                  <a:lnTo>
                    <a:pt x="819" y="117"/>
                  </a:lnTo>
                  <a:lnTo>
                    <a:pt x="741" y="176"/>
                  </a:lnTo>
                  <a:lnTo>
                    <a:pt x="644" y="234"/>
                  </a:lnTo>
                  <a:lnTo>
                    <a:pt x="624" y="254"/>
                  </a:lnTo>
                  <a:lnTo>
                    <a:pt x="605" y="254"/>
                  </a:lnTo>
                  <a:lnTo>
                    <a:pt x="585" y="273"/>
                  </a:lnTo>
                  <a:lnTo>
                    <a:pt x="488" y="370"/>
                  </a:lnTo>
                  <a:lnTo>
                    <a:pt x="468" y="370"/>
                  </a:lnTo>
                  <a:lnTo>
                    <a:pt x="468" y="390"/>
                  </a:lnTo>
                  <a:lnTo>
                    <a:pt x="449" y="409"/>
                  </a:lnTo>
                  <a:lnTo>
                    <a:pt x="390" y="468"/>
                  </a:lnTo>
                  <a:lnTo>
                    <a:pt x="332" y="546"/>
                  </a:lnTo>
                  <a:lnTo>
                    <a:pt x="312" y="585"/>
                  </a:lnTo>
                  <a:lnTo>
                    <a:pt x="273" y="643"/>
                  </a:lnTo>
                  <a:lnTo>
                    <a:pt x="254" y="663"/>
                  </a:lnTo>
                  <a:lnTo>
                    <a:pt x="215" y="721"/>
                  </a:lnTo>
                  <a:lnTo>
                    <a:pt x="176" y="838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17" y="955"/>
                  </a:lnTo>
                  <a:lnTo>
                    <a:pt x="79" y="1072"/>
                  </a:lnTo>
                  <a:lnTo>
                    <a:pt x="59" y="1169"/>
                  </a:lnTo>
                  <a:lnTo>
                    <a:pt x="20" y="1403"/>
                  </a:lnTo>
                  <a:lnTo>
                    <a:pt x="20" y="1423"/>
                  </a:lnTo>
                  <a:lnTo>
                    <a:pt x="1" y="1637"/>
                  </a:lnTo>
                  <a:lnTo>
                    <a:pt x="1" y="1656"/>
                  </a:lnTo>
                  <a:lnTo>
                    <a:pt x="20" y="1793"/>
                  </a:lnTo>
                  <a:lnTo>
                    <a:pt x="40" y="1988"/>
                  </a:lnTo>
                  <a:lnTo>
                    <a:pt x="59" y="2163"/>
                  </a:lnTo>
                  <a:lnTo>
                    <a:pt x="98" y="2319"/>
                  </a:lnTo>
                  <a:lnTo>
                    <a:pt x="215" y="2631"/>
                  </a:lnTo>
                  <a:lnTo>
                    <a:pt x="215" y="2611"/>
                  </a:lnTo>
                  <a:lnTo>
                    <a:pt x="351" y="2884"/>
                  </a:lnTo>
                  <a:lnTo>
                    <a:pt x="527" y="3137"/>
                  </a:lnTo>
                  <a:lnTo>
                    <a:pt x="527" y="3118"/>
                  </a:lnTo>
                  <a:lnTo>
                    <a:pt x="702" y="3313"/>
                  </a:lnTo>
                  <a:lnTo>
                    <a:pt x="897" y="3468"/>
                  </a:lnTo>
                  <a:lnTo>
                    <a:pt x="1092" y="3585"/>
                  </a:lnTo>
                  <a:lnTo>
                    <a:pt x="1267" y="3683"/>
                  </a:lnTo>
                  <a:lnTo>
                    <a:pt x="1462" y="3741"/>
                  </a:lnTo>
                  <a:lnTo>
                    <a:pt x="1637" y="3761"/>
                  </a:lnTo>
                  <a:lnTo>
                    <a:pt x="1618" y="3761"/>
                  </a:lnTo>
                  <a:lnTo>
                    <a:pt x="1813" y="3780"/>
                  </a:lnTo>
                  <a:lnTo>
                    <a:pt x="1968" y="3761"/>
                  </a:lnTo>
                  <a:lnTo>
                    <a:pt x="2124" y="3722"/>
                  </a:lnTo>
                  <a:lnTo>
                    <a:pt x="2241" y="3683"/>
                  </a:lnTo>
                  <a:lnTo>
                    <a:pt x="2436" y="3488"/>
                  </a:lnTo>
                  <a:lnTo>
                    <a:pt x="2592" y="3254"/>
                  </a:lnTo>
                  <a:lnTo>
                    <a:pt x="2709" y="3001"/>
                  </a:lnTo>
                  <a:lnTo>
                    <a:pt x="2806" y="2728"/>
                  </a:lnTo>
                  <a:lnTo>
                    <a:pt x="2845" y="2436"/>
                  </a:lnTo>
                  <a:lnTo>
                    <a:pt x="2865" y="2144"/>
                  </a:lnTo>
                  <a:lnTo>
                    <a:pt x="2845" y="1832"/>
                  </a:lnTo>
                  <a:lnTo>
                    <a:pt x="2767" y="1540"/>
                  </a:lnTo>
                  <a:lnTo>
                    <a:pt x="2650" y="1228"/>
                  </a:lnTo>
                  <a:lnTo>
                    <a:pt x="2514" y="955"/>
                  </a:lnTo>
                  <a:lnTo>
                    <a:pt x="2339" y="721"/>
                  </a:lnTo>
                  <a:lnTo>
                    <a:pt x="2144" y="507"/>
                  </a:lnTo>
                  <a:lnTo>
                    <a:pt x="1910" y="331"/>
                  </a:lnTo>
                  <a:lnTo>
                    <a:pt x="1676" y="176"/>
                  </a:lnTo>
                  <a:lnTo>
                    <a:pt x="1403" y="78"/>
                  </a:lnTo>
                  <a:lnTo>
                    <a:pt x="1150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4740;p55">
              <a:extLst>
                <a:ext uri="{FF2B5EF4-FFF2-40B4-BE49-F238E27FC236}">
                  <a16:creationId xmlns:a16="http://schemas.microsoft.com/office/drawing/2014/main" id="{3049BF10-FF0D-484A-9D95-420D074848CF}"/>
                </a:ext>
              </a:extLst>
            </p:cNvPr>
            <p:cNvSpPr/>
            <p:nvPr/>
          </p:nvSpPr>
          <p:spPr>
            <a:xfrm>
              <a:off x="5092775" y="555375"/>
              <a:ext cx="71625" cy="94525"/>
            </a:xfrm>
            <a:custGeom>
              <a:avLst/>
              <a:gdLst/>
              <a:ahLst/>
              <a:cxnLst/>
              <a:rect l="l" t="t" r="r" b="b"/>
              <a:pathLst>
                <a:path w="2865" h="3781" fill="none" extrusionOk="0">
                  <a:moveTo>
                    <a:pt x="1033" y="39"/>
                  </a:moveTo>
                  <a:lnTo>
                    <a:pt x="1033" y="39"/>
                  </a:lnTo>
                  <a:lnTo>
                    <a:pt x="1033" y="39"/>
                  </a:lnTo>
                  <a:lnTo>
                    <a:pt x="1150" y="0"/>
                  </a:lnTo>
                  <a:lnTo>
                    <a:pt x="1150" y="0"/>
                  </a:lnTo>
                  <a:lnTo>
                    <a:pt x="1403" y="78"/>
                  </a:lnTo>
                  <a:lnTo>
                    <a:pt x="1676" y="176"/>
                  </a:lnTo>
                  <a:lnTo>
                    <a:pt x="1910" y="331"/>
                  </a:lnTo>
                  <a:lnTo>
                    <a:pt x="2144" y="507"/>
                  </a:lnTo>
                  <a:lnTo>
                    <a:pt x="2339" y="721"/>
                  </a:lnTo>
                  <a:lnTo>
                    <a:pt x="2514" y="955"/>
                  </a:lnTo>
                  <a:lnTo>
                    <a:pt x="2650" y="1228"/>
                  </a:lnTo>
                  <a:lnTo>
                    <a:pt x="2767" y="1540"/>
                  </a:lnTo>
                  <a:lnTo>
                    <a:pt x="2767" y="1540"/>
                  </a:lnTo>
                  <a:lnTo>
                    <a:pt x="2845" y="1832"/>
                  </a:lnTo>
                  <a:lnTo>
                    <a:pt x="2865" y="2144"/>
                  </a:lnTo>
                  <a:lnTo>
                    <a:pt x="2845" y="2436"/>
                  </a:lnTo>
                  <a:lnTo>
                    <a:pt x="2806" y="2728"/>
                  </a:lnTo>
                  <a:lnTo>
                    <a:pt x="2709" y="3001"/>
                  </a:lnTo>
                  <a:lnTo>
                    <a:pt x="2592" y="3254"/>
                  </a:lnTo>
                  <a:lnTo>
                    <a:pt x="2436" y="3488"/>
                  </a:lnTo>
                  <a:lnTo>
                    <a:pt x="2241" y="3683"/>
                  </a:lnTo>
                  <a:lnTo>
                    <a:pt x="2241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968" y="3761"/>
                  </a:lnTo>
                  <a:lnTo>
                    <a:pt x="1813" y="3780"/>
                  </a:lnTo>
                  <a:lnTo>
                    <a:pt x="1813" y="3780"/>
                  </a:lnTo>
                  <a:lnTo>
                    <a:pt x="1618" y="3761"/>
                  </a:lnTo>
                  <a:lnTo>
                    <a:pt x="1637" y="3761"/>
                  </a:lnTo>
                  <a:lnTo>
                    <a:pt x="1637" y="3761"/>
                  </a:lnTo>
                  <a:lnTo>
                    <a:pt x="1462" y="3741"/>
                  </a:lnTo>
                  <a:lnTo>
                    <a:pt x="1462" y="3741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267" y="3683"/>
                  </a:lnTo>
                  <a:lnTo>
                    <a:pt x="1092" y="3585"/>
                  </a:lnTo>
                  <a:lnTo>
                    <a:pt x="1092" y="3585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8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897" y="3468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27" y="3118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527" y="3137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215" y="2611"/>
                  </a:lnTo>
                  <a:lnTo>
                    <a:pt x="215" y="2631"/>
                  </a:lnTo>
                  <a:lnTo>
                    <a:pt x="215" y="2631"/>
                  </a:lnTo>
                  <a:lnTo>
                    <a:pt x="98" y="2319"/>
                  </a:lnTo>
                  <a:lnTo>
                    <a:pt x="98" y="2319"/>
                  </a:lnTo>
                  <a:lnTo>
                    <a:pt x="59" y="2163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40" y="2007"/>
                  </a:lnTo>
                  <a:lnTo>
                    <a:pt x="40" y="1988"/>
                  </a:lnTo>
                  <a:lnTo>
                    <a:pt x="40" y="1988"/>
                  </a:lnTo>
                  <a:lnTo>
                    <a:pt x="20" y="1793"/>
                  </a:lnTo>
                  <a:lnTo>
                    <a:pt x="20" y="1793"/>
                  </a:lnTo>
                  <a:lnTo>
                    <a:pt x="1" y="1656"/>
                  </a:lnTo>
                  <a:lnTo>
                    <a:pt x="1" y="1637"/>
                  </a:lnTo>
                  <a:lnTo>
                    <a:pt x="1" y="1637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2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20" y="1403"/>
                  </a:lnTo>
                  <a:lnTo>
                    <a:pt x="59" y="1169"/>
                  </a:lnTo>
                  <a:lnTo>
                    <a:pt x="59" y="1169"/>
                  </a:lnTo>
                  <a:lnTo>
                    <a:pt x="79" y="1072"/>
                  </a:lnTo>
                  <a:lnTo>
                    <a:pt x="79" y="1072"/>
                  </a:lnTo>
                  <a:lnTo>
                    <a:pt x="117" y="955"/>
                  </a:lnTo>
                  <a:lnTo>
                    <a:pt x="117" y="95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35"/>
                  </a:lnTo>
                  <a:lnTo>
                    <a:pt x="137" y="935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37" y="916"/>
                  </a:lnTo>
                  <a:lnTo>
                    <a:pt x="176" y="838"/>
                  </a:lnTo>
                  <a:lnTo>
                    <a:pt x="176" y="838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6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273" y="643"/>
                  </a:lnTo>
                  <a:lnTo>
                    <a:pt x="312" y="585"/>
                  </a:lnTo>
                  <a:lnTo>
                    <a:pt x="312" y="585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32" y="546"/>
                  </a:lnTo>
                  <a:lnTo>
                    <a:pt x="390" y="468"/>
                  </a:lnTo>
                  <a:lnTo>
                    <a:pt x="390" y="468"/>
                  </a:lnTo>
                  <a:lnTo>
                    <a:pt x="449" y="409"/>
                  </a:lnTo>
                  <a:lnTo>
                    <a:pt x="468" y="390"/>
                  </a:lnTo>
                  <a:lnTo>
                    <a:pt x="46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488" y="370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585" y="273"/>
                  </a:lnTo>
                  <a:lnTo>
                    <a:pt x="605" y="254"/>
                  </a:lnTo>
                  <a:lnTo>
                    <a:pt x="605" y="254"/>
                  </a:lnTo>
                  <a:lnTo>
                    <a:pt x="624" y="254"/>
                  </a:lnTo>
                  <a:lnTo>
                    <a:pt x="624" y="25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644" y="234"/>
                  </a:lnTo>
                  <a:lnTo>
                    <a:pt x="741" y="176"/>
                  </a:lnTo>
                  <a:lnTo>
                    <a:pt x="741" y="176"/>
                  </a:lnTo>
                  <a:lnTo>
                    <a:pt x="819" y="117"/>
                  </a:lnTo>
                  <a:lnTo>
                    <a:pt x="838" y="117"/>
                  </a:lnTo>
                  <a:lnTo>
                    <a:pt x="838" y="117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58" y="98"/>
                  </a:lnTo>
                  <a:lnTo>
                    <a:pt x="877" y="98"/>
                  </a:lnTo>
                  <a:lnTo>
                    <a:pt x="877" y="98"/>
                  </a:lnTo>
                  <a:lnTo>
                    <a:pt x="1033" y="3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4741;p55">
              <a:extLst>
                <a:ext uri="{FF2B5EF4-FFF2-40B4-BE49-F238E27FC236}">
                  <a16:creationId xmlns:a16="http://schemas.microsoft.com/office/drawing/2014/main" id="{5482684D-4113-49A8-949E-F508A9A1C981}"/>
                </a:ext>
              </a:extLst>
            </p:cNvPr>
            <p:cNvSpPr/>
            <p:nvPr/>
          </p:nvSpPr>
          <p:spPr>
            <a:xfrm>
              <a:off x="5105925" y="633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4742;p55">
              <a:extLst>
                <a:ext uri="{FF2B5EF4-FFF2-40B4-BE49-F238E27FC236}">
                  <a16:creationId xmlns:a16="http://schemas.microsoft.com/office/drawing/2014/main" id="{35D49B57-079D-4864-B3BF-E116C429E105}"/>
                </a:ext>
              </a:extLst>
            </p:cNvPr>
            <p:cNvSpPr/>
            <p:nvPr/>
          </p:nvSpPr>
          <p:spPr>
            <a:xfrm>
              <a:off x="5124450" y="647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4743;p55">
              <a:extLst>
                <a:ext uri="{FF2B5EF4-FFF2-40B4-BE49-F238E27FC236}">
                  <a16:creationId xmlns:a16="http://schemas.microsoft.com/office/drawing/2014/main" id="{4E42A336-F4A2-44EC-A5A8-56DD909780D9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02" y="1"/>
                  </a:move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4744;p55">
              <a:extLst>
                <a:ext uri="{FF2B5EF4-FFF2-40B4-BE49-F238E27FC236}">
                  <a16:creationId xmlns:a16="http://schemas.microsoft.com/office/drawing/2014/main" id="{397BFDE3-EFB0-44C3-8EC1-0B70E3A71869}"/>
                </a:ext>
              </a:extLst>
            </p:cNvPr>
            <p:cNvSpPr/>
            <p:nvPr/>
          </p:nvSpPr>
          <p:spPr>
            <a:xfrm>
              <a:off x="5082050" y="606025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9"/>
                  </a:moveTo>
                  <a:lnTo>
                    <a:pt x="1" y="449"/>
                  </a:lnTo>
                  <a:lnTo>
                    <a:pt x="20" y="488"/>
                  </a:lnTo>
                  <a:lnTo>
                    <a:pt x="79" y="527"/>
                  </a:lnTo>
                  <a:lnTo>
                    <a:pt x="137" y="546"/>
                  </a:lnTo>
                  <a:lnTo>
                    <a:pt x="215" y="566"/>
                  </a:lnTo>
                  <a:lnTo>
                    <a:pt x="410" y="546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9" y="429"/>
                  </a:lnTo>
                  <a:lnTo>
                    <a:pt x="995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2" y="156"/>
                  </a:lnTo>
                  <a:lnTo>
                    <a:pt x="1112" y="118"/>
                  </a:lnTo>
                  <a:lnTo>
                    <a:pt x="1112" y="118"/>
                  </a:lnTo>
                  <a:lnTo>
                    <a:pt x="1073" y="79"/>
                  </a:lnTo>
                  <a:lnTo>
                    <a:pt x="1034" y="40"/>
                  </a:lnTo>
                  <a:lnTo>
                    <a:pt x="975" y="20"/>
                  </a:lnTo>
                  <a:lnTo>
                    <a:pt x="897" y="1"/>
                  </a:lnTo>
                  <a:lnTo>
                    <a:pt x="702" y="1"/>
                  </a:lnTo>
                  <a:lnTo>
                    <a:pt x="488" y="40"/>
                  </a:lnTo>
                  <a:lnTo>
                    <a:pt x="488" y="40"/>
                  </a:lnTo>
                  <a:lnTo>
                    <a:pt x="274" y="137"/>
                  </a:lnTo>
                  <a:lnTo>
                    <a:pt x="118" y="234"/>
                  </a:lnTo>
                  <a:lnTo>
                    <a:pt x="59" y="293"/>
                  </a:lnTo>
                  <a:lnTo>
                    <a:pt x="20" y="332"/>
                  </a:lnTo>
                  <a:lnTo>
                    <a:pt x="1" y="390"/>
                  </a:lnTo>
                  <a:lnTo>
                    <a:pt x="1" y="4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4745;p55">
              <a:extLst>
                <a:ext uri="{FF2B5EF4-FFF2-40B4-BE49-F238E27FC236}">
                  <a16:creationId xmlns:a16="http://schemas.microsoft.com/office/drawing/2014/main" id="{3A1E38C2-149B-450D-A730-6C352E646381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extrusionOk="0">
                  <a:moveTo>
                    <a:pt x="1754" y="0"/>
                  </a:moveTo>
                  <a:lnTo>
                    <a:pt x="1540" y="20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4746;p55">
              <a:extLst>
                <a:ext uri="{FF2B5EF4-FFF2-40B4-BE49-F238E27FC236}">
                  <a16:creationId xmlns:a16="http://schemas.microsoft.com/office/drawing/2014/main" id="{5867A095-B5C6-4C16-886E-0968A8E89EE7}"/>
                </a:ext>
              </a:extLst>
            </p:cNvPr>
            <p:cNvSpPr/>
            <p:nvPr/>
          </p:nvSpPr>
          <p:spPr>
            <a:xfrm>
              <a:off x="5248650" y="501800"/>
              <a:ext cx="82350" cy="104250"/>
            </a:xfrm>
            <a:custGeom>
              <a:avLst/>
              <a:gdLst/>
              <a:ahLst/>
              <a:cxnLst/>
              <a:rect l="l" t="t" r="r" b="b"/>
              <a:pathLst>
                <a:path w="3294" h="4170" fill="none" extrusionOk="0">
                  <a:moveTo>
                    <a:pt x="98" y="2611"/>
                  </a:moveTo>
                  <a:lnTo>
                    <a:pt x="98" y="2611"/>
                  </a:lnTo>
                  <a:lnTo>
                    <a:pt x="156" y="2825"/>
                  </a:lnTo>
                  <a:lnTo>
                    <a:pt x="254" y="3001"/>
                  </a:lnTo>
                  <a:lnTo>
                    <a:pt x="351" y="3195"/>
                  </a:lnTo>
                  <a:lnTo>
                    <a:pt x="468" y="3351"/>
                  </a:lnTo>
                  <a:lnTo>
                    <a:pt x="604" y="3507"/>
                  </a:lnTo>
                  <a:lnTo>
                    <a:pt x="741" y="3644"/>
                  </a:lnTo>
                  <a:lnTo>
                    <a:pt x="897" y="3780"/>
                  </a:lnTo>
                  <a:lnTo>
                    <a:pt x="1053" y="3877"/>
                  </a:lnTo>
                  <a:lnTo>
                    <a:pt x="1228" y="3975"/>
                  </a:lnTo>
                  <a:lnTo>
                    <a:pt x="1384" y="4053"/>
                  </a:lnTo>
                  <a:lnTo>
                    <a:pt x="1579" y="4111"/>
                  </a:lnTo>
                  <a:lnTo>
                    <a:pt x="1754" y="4150"/>
                  </a:lnTo>
                  <a:lnTo>
                    <a:pt x="1949" y="4170"/>
                  </a:lnTo>
                  <a:lnTo>
                    <a:pt x="2124" y="4150"/>
                  </a:lnTo>
                  <a:lnTo>
                    <a:pt x="2319" y="4131"/>
                  </a:lnTo>
                  <a:lnTo>
                    <a:pt x="2514" y="4092"/>
                  </a:lnTo>
                  <a:lnTo>
                    <a:pt x="2514" y="4092"/>
                  </a:lnTo>
                  <a:lnTo>
                    <a:pt x="2728" y="4014"/>
                  </a:lnTo>
                  <a:lnTo>
                    <a:pt x="2943" y="3897"/>
                  </a:lnTo>
                  <a:lnTo>
                    <a:pt x="3137" y="3760"/>
                  </a:lnTo>
                  <a:lnTo>
                    <a:pt x="3293" y="3605"/>
                  </a:lnTo>
                  <a:lnTo>
                    <a:pt x="3293" y="3605"/>
                  </a:lnTo>
                  <a:lnTo>
                    <a:pt x="3079" y="3624"/>
                  </a:lnTo>
                  <a:lnTo>
                    <a:pt x="3079" y="3624"/>
                  </a:lnTo>
                  <a:lnTo>
                    <a:pt x="2826" y="3605"/>
                  </a:lnTo>
                  <a:lnTo>
                    <a:pt x="2826" y="3605"/>
                  </a:lnTo>
                  <a:lnTo>
                    <a:pt x="2611" y="3546"/>
                  </a:lnTo>
                  <a:lnTo>
                    <a:pt x="2397" y="3449"/>
                  </a:lnTo>
                  <a:lnTo>
                    <a:pt x="2397" y="3449"/>
                  </a:lnTo>
                  <a:lnTo>
                    <a:pt x="2183" y="3332"/>
                  </a:lnTo>
                  <a:lnTo>
                    <a:pt x="2007" y="3176"/>
                  </a:lnTo>
                  <a:lnTo>
                    <a:pt x="2007" y="3176"/>
                  </a:lnTo>
                  <a:lnTo>
                    <a:pt x="1832" y="3001"/>
                  </a:lnTo>
                  <a:lnTo>
                    <a:pt x="1676" y="2806"/>
                  </a:lnTo>
                  <a:lnTo>
                    <a:pt x="1559" y="2591"/>
                  </a:lnTo>
                  <a:lnTo>
                    <a:pt x="1442" y="2377"/>
                  </a:lnTo>
                  <a:lnTo>
                    <a:pt x="1442" y="2377"/>
                  </a:lnTo>
                  <a:lnTo>
                    <a:pt x="1364" y="2143"/>
                  </a:lnTo>
                  <a:lnTo>
                    <a:pt x="1306" y="1890"/>
                  </a:lnTo>
                  <a:lnTo>
                    <a:pt x="1306" y="1890"/>
                  </a:lnTo>
                  <a:lnTo>
                    <a:pt x="1267" y="1656"/>
                  </a:lnTo>
                  <a:lnTo>
                    <a:pt x="1267" y="1403"/>
                  </a:lnTo>
                  <a:lnTo>
                    <a:pt x="1267" y="1403"/>
                  </a:lnTo>
                  <a:lnTo>
                    <a:pt x="1286" y="1169"/>
                  </a:lnTo>
                  <a:lnTo>
                    <a:pt x="1345" y="935"/>
                  </a:lnTo>
                  <a:lnTo>
                    <a:pt x="1345" y="935"/>
                  </a:lnTo>
                  <a:lnTo>
                    <a:pt x="1442" y="721"/>
                  </a:lnTo>
                  <a:lnTo>
                    <a:pt x="1559" y="526"/>
                  </a:lnTo>
                  <a:lnTo>
                    <a:pt x="1559" y="526"/>
                  </a:lnTo>
                  <a:lnTo>
                    <a:pt x="1735" y="331"/>
                  </a:lnTo>
                  <a:lnTo>
                    <a:pt x="1929" y="175"/>
                  </a:lnTo>
                  <a:lnTo>
                    <a:pt x="1929" y="175"/>
                  </a:lnTo>
                  <a:lnTo>
                    <a:pt x="2066" y="97"/>
                  </a:lnTo>
                  <a:lnTo>
                    <a:pt x="2202" y="39"/>
                  </a:lnTo>
                  <a:lnTo>
                    <a:pt x="2202" y="39"/>
                  </a:lnTo>
                  <a:lnTo>
                    <a:pt x="1988" y="0"/>
                  </a:lnTo>
                  <a:lnTo>
                    <a:pt x="1754" y="0"/>
                  </a:lnTo>
                  <a:lnTo>
                    <a:pt x="1540" y="20"/>
                  </a:lnTo>
                  <a:lnTo>
                    <a:pt x="1306" y="58"/>
                  </a:lnTo>
                  <a:lnTo>
                    <a:pt x="1306" y="58"/>
                  </a:lnTo>
                  <a:lnTo>
                    <a:pt x="1131" y="136"/>
                  </a:lnTo>
                  <a:lnTo>
                    <a:pt x="955" y="214"/>
                  </a:lnTo>
                  <a:lnTo>
                    <a:pt x="799" y="312"/>
                  </a:lnTo>
                  <a:lnTo>
                    <a:pt x="663" y="429"/>
                  </a:lnTo>
                  <a:lnTo>
                    <a:pt x="527" y="565"/>
                  </a:lnTo>
                  <a:lnTo>
                    <a:pt x="410" y="701"/>
                  </a:lnTo>
                  <a:lnTo>
                    <a:pt x="293" y="857"/>
                  </a:lnTo>
                  <a:lnTo>
                    <a:pt x="195" y="1033"/>
                  </a:lnTo>
                  <a:lnTo>
                    <a:pt x="137" y="1208"/>
                  </a:lnTo>
                  <a:lnTo>
                    <a:pt x="78" y="1403"/>
                  </a:lnTo>
                  <a:lnTo>
                    <a:pt x="20" y="1598"/>
                  </a:lnTo>
                  <a:lnTo>
                    <a:pt x="0" y="1793"/>
                  </a:lnTo>
                  <a:lnTo>
                    <a:pt x="0" y="1987"/>
                  </a:lnTo>
                  <a:lnTo>
                    <a:pt x="20" y="2202"/>
                  </a:lnTo>
                  <a:lnTo>
                    <a:pt x="39" y="2416"/>
                  </a:lnTo>
                  <a:lnTo>
                    <a:pt x="98" y="26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4747;p55">
              <a:extLst>
                <a:ext uri="{FF2B5EF4-FFF2-40B4-BE49-F238E27FC236}">
                  <a16:creationId xmlns:a16="http://schemas.microsoft.com/office/drawing/2014/main" id="{13CB052E-4BD0-4524-9306-1C38FEBE5538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extrusionOk="0">
                  <a:moveTo>
                    <a:pt x="1131" y="1"/>
                  </a:moveTo>
                  <a:lnTo>
                    <a:pt x="1033" y="20"/>
                  </a:lnTo>
                  <a:lnTo>
                    <a:pt x="1014" y="20"/>
                  </a:lnTo>
                  <a:lnTo>
                    <a:pt x="877" y="78"/>
                  </a:lnTo>
                  <a:lnTo>
                    <a:pt x="838" y="98"/>
                  </a:lnTo>
                  <a:lnTo>
                    <a:pt x="819" y="98"/>
                  </a:lnTo>
                  <a:lnTo>
                    <a:pt x="722" y="156"/>
                  </a:lnTo>
                  <a:lnTo>
                    <a:pt x="624" y="215"/>
                  </a:lnTo>
                  <a:lnTo>
                    <a:pt x="605" y="234"/>
                  </a:lnTo>
                  <a:lnTo>
                    <a:pt x="585" y="254"/>
                  </a:lnTo>
                  <a:lnTo>
                    <a:pt x="488" y="351"/>
                  </a:lnTo>
                  <a:lnTo>
                    <a:pt x="468" y="351"/>
                  </a:lnTo>
                  <a:lnTo>
                    <a:pt x="468" y="371"/>
                  </a:lnTo>
                  <a:lnTo>
                    <a:pt x="449" y="371"/>
                  </a:lnTo>
                  <a:lnTo>
                    <a:pt x="429" y="390"/>
                  </a:lnTo>
                  <a:lnTo>
                    <a:pt x="390" y="449"/>
                  </a:lnTo>
                  <a:lnTo>
                    <a:pt x="332" y="527"/>
                  </a:lnTo>
                  <a:lnTo>
                    <a:pt x="293" y="566"/>
                  </a:lnTo>
                  <a:lnTo>
                    <a:pt x="254" y="643"/>
                  </a:lnTo>
                  <a:lnTo>
                    <a:pt x="215" y="721"/>
                  </a:lnTo>
                  <a:lnTo>
                    <a:pt x="157" y="819"/>
                  </a:lnTo>
                  <a:lnTo>
                    <a:pt x="118" y="916"/>
                  </a:lnTo>
                  <a:lnTo>
                    <a:pt x="118" y="936"/>
                  </a:lnTo>
                  <a:lnTo>
                    <a:pt x="79" y="1053"/>
                  </a:lnTo>
                  <a:lnTo>
                    <a:pt x="40" y="1170"/>
                  </a:lnTo>
                  <a:lnTo>
                    <a:pt x="1" y="1384"/>
                  </a:lnTo>
                  <a:lnTo>
                    <a:pt x="1" y="1403"/>
                  </a:lnTo>
                  <a:lnTo>
                    <a:pt x="1" y="1618"/>
                  </a:lnTo>
                  <a:lnTo>
                    <a:pt x="1" y="1637"/>
                  </a:lnTo>
                  <a:lnTo>
                    <a:pt x="1" y="1793"/>
                  </a:lnTo>
                  <a:lnTo>
                    <a:pt x="20" y="1988"/>
                  </a:lnTo>
                  <a:lnTo>
                    <a:pt x="59" y="2144"/>
                  </a:lnTo>
                  <a:lnTo>
                    <a:pt x="98" y="2300"/>
                  </a:lnTo>
                  <a:lnTo>
                    <a:pt x="215" y="2611"/>
                  </a:lnTo>
                  <a:lnTo>
                    <a:pt x="195" y="2611"/>
                  </a:lnTo>
                  <a:lnTo>
                    <a:pt x="351" y="2884"/>
                  </a:lnTo>
                  <a:lnTo>
                    <a:pt x="527" y="3118"/>
                  </a:lnTo>
                  <a:lnTo>
                    <a:pt x="507" y="3118"/>
                  </a:lnTo>
                  <a:lnTo>
                    <a:pt x="702" y="3313"/>
                  </a:lnTo>
                  <a:lnTo>
                    <a:pt x="877" y="3469"/>
                  </a:lnTo>
                  <a:lnTo>
                    <a:pt x="1072" y="3586"/>
                  </a:lnTo>
                  <a:lnTo>
                    <a:pt x="1248" y="3664"/>
                  </a:lnTo>
                  <a:lnTo>
                    <a:pt x="1442" y="3722"/>
                  </a:lnTo>
                  <a:lnTo>
                    <a:pt x="1618" y="3761"/>
                  </a:lnTo>
                  <a:lnTo>
                    <a:pt x="1793" y="3761"/>
                  </a:lnTo>
                  <a:lnTo>
                    <a:pt x="1949" y="3741"/>
                  </a:lnTo>
                  <a:lnTo>
                    <a:pt x="2124" y="3722"/>
                  </a:lnTo>
                  <a:lnTo>
                    <a:pt x="2222" y="3683"/>
                  </a:lnTo>
                  <a:lnTo>
                    <a:pt x="2417" y="3469"/>
                  </a:lnTo>
                  <a:lnTo>
                    <a:pt x="2573" y="3235"/>
                  </a:lnTo>
                  <a:lnTo>
                    <a:pt x="2689" y="2982"/>
                  </a:lnTo>
                  <a:lnTo>
                    <a:pt x="2787" y="2709"/>
                  </a:lnTo>
                  <a:lnTo>
                    <a:pt x="2845" y="2417"/>
                  </a:lnTo>
                  <a:lnTo>
                    <a:pt x="2845" y="2124"/>
                  </a:lnTo>
                  <a:lnTo>
                    <a:pt x="2826" y="1832"/>
                  </a:lnTo>
                  <a:lnTo>
                    <a:pt x="2748" y="1520"/>
                  </a:lnTo>
                  <a:lnTo>
                    <a:pt x="2650" y="1228"/>
                  </a:lnTo>
                  <a:lnTo>
                    <a:pt x="2495" y="955"/>
                  </a:lnTo>
                  <a:lnTo>
                    <a:pt x="2319" y="702"/>
                  </a:lnTo>
                  <a:lnTo>
                    <a:pt x="2124" y="488"/>
                  </a:lnTo>
                  <a:lnTo>
                    <a:pt x="1891" y="312"/>
                  </a:lnTo>
                  <a:lnTo>
                    <a:pt x="1657" y="176"/>
                  </a:lnTo>
                  <a:lnTo>
                    <a:pt x="1403" y="59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4748;p55">
              <a:extLst>
                <a:ext uri="{FF2B5EF4-FFF2-40B4-BE49-F238E27FC236}">
                  <a16:creationId xmlns:a16="http://schemas.microsoft.com/office/drawing/2014/main" id="{57E0DE58-B1AB-4BB1-88E4-E4BA639A52D5}"/>
                </a:ext>
              </a:extLst>
            </p:cNvPr>
            <p:cNvSpPr/>
            <p:nvPr/>
          </p:nvSpPr>
          <p:spPr>
            <a:xfrm>
              <a:off x="5273000" y="502275"/>
              <a:ext cx="71150" cy="94025"/>
            </a:xfrm>
            <a:custGeom>
              <a:avLst/>
              <a:gdLst/>
              <a:ahLst/>
              <a:cxnLst/>
              <a:rect l="l" t="t" r="r" b="b"/>
              <a:pathLst>
                <a:path w="2846" h="3761" fill="none" extrusionOk="0">
                  <a:moveTo>
                    <a:pt x="1014" y="20"/>
                  </a:moveTo>
                  <a:lnTo>
                    <a:pt x="1033" y="20"/>
                  </a:lnTo>
                  <a:lnTo>
                    <a:pt x="1033" y="20"/>
                  </a:lnTo>
                  <a:lnTo>
                    <a:pt x="1131" y="1"/>
                  </a:lnTo>
                  <a:lnTo>
                    <a:pt x="1131" y="1"/>
                  </a:lnTo>
                  <a:lnTo>
                    <a:pt x="1403" y="59"/>
                  </a:lnTo>
                  <a:lnTo>
                    <a:pt x="1657" y="176"/>
                  </a:lnTo>
                  <a:lnTo>
                    <a:pt x="1891" y="312"/>
                  </a:lnTo>
                  <a:lnTo>
                    <a:pt x="2124" y="488"/>
                  </a:lnTo>
                  <a:lnTo>
                    <a:pt x="2319" y="702"/>
                  </a:lnTo>
                  <a:lnTo>
                    <a:pt x="2495" y="955"/>
                  </a:lnTo>
                  <a:lnTo>
                    <a:pt x="2650" y="1228"/>
                  </a:lnTo>
                  <a:lnTo>
                    <a:pt x="2748" y="1520"/>
                  </a:lnTo>
                  <a:lnTo>
                    <a:pt x="2748" y="1520"/>
                  </a:lnTo>
                  <a:lnTo>
                    <a:pt x="2826" y="1832"/>
                  </a:lnTo>
                  <a:lnTo>
                    <a:pt x="2845" y="2124"/>
                  </a:lnTo>
                  <a:lnTo>
                    <a:pt x="2845" y="2417"/>
                  </a:lnTo>
                  <a:lnTo>
                    <a:pt x="2787" y="2709"/>
                  </a:lnTo>
                  <a:lnTo>
                    <a:pt x="2689" y="2982"/>
                  </a:lnTo>
                  <a:lnTo>
                    <a:pt x="2573" y="3235"/>
                  </a:lnTo>
                  <a:lnTo>
                    <a:pt x="2417" y="3469"/>
                  </a:lnTo>
                  <a:lnTo>
                    <a:pt x="2222" y="3683"/>
                  </a:lnTo>
                  <a:lnTo>
                    <a:pt x="2222" y="3683"/>
                  </a:lnTo>
                  <a:lnTo>
                    <a:pt x="2124" y="3722"/>
                  </a:lnTo>
                  <a:lnTo>
                    <a:pt x="2124" y="3722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949" y="3741"/>
                  </a:lnTo>
                  <a:lnTo>
                    <a:pt x="1793" y="3761"/>
                  </a:lnTo>
                  <a:lnTo>
                    <a:pt x="1793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618" y="3761"/>
                  </a:lnTo>
                  <a:lnTo>
                    <a:pt x="1442" y="3722"/>
                  </a:lnTo>
                  <a:lnTo>
                    <a:pt x="1442" y="3722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248" y="3664"/>
                  </a:lnTo>
                  <a:lnTo>
                    <a:pt x="1072" y="3586"/>
                  </a:lnTo>
                  <a:lnTo>
                    <a:pt x="1072" y="3586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9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877" y="3469"/>
                  </a:lnTo>
                  <a:lnTo>
                    <a:pt x="702" y="3313"/>
                  </a:lnTo>
                  <a:lnTo>
                    <a:pt x="702" y="3313"/>
                  </a:lnTo>
                  <a:lnTo>
                    <a:pt x="50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527" y="3118"/>
                  </a:lnTo>
                  <a:lnTo>
                    <a:pt x="351" y="2884"/>
                  </a:lnTo>
                  <a:lnTo>
                    <a:pt x="351" y="2884"/>
                  </a:lnTo>
                  <a:lnTo>
                    <a:pt x="195" y="2611"/>
                  </a:lnTo>
                  <a:lnTo>
                    <a:pt x="215" y="2611"/>
                  </a:lnTo>
                  <a:lnTo>
                    <a:pt x="215" y="2611"/>
                  </a:lnTo>
                  <a:lnTo>
                    <a:pt x="98" y="2300"/>
                  </a:lnTo>
                  <a:lnTo>
                    <a:pt x="98" y="2300"/>
                  </a:lnTo>
                  <a:lnTo>
                    <a:pt x="59" y="2144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20" y="1988"/>
                  </a:lnTo>
                  <a:lnTo>
                    <a:pt x="1" y="1793"/>
                  </a:lnTo>
                  <a:lnTo>
                    <a:pt x="1" y="1793"/>
                  </a:lnTo>
                  <a:lnTo>
                    <a:pt x="1" y="1637"/>
                  </a:lnTo>
                  <a:lnTo>
                    <a:pt x="1" y="1618"/>
                  </a:lnTo>
                  <a:lnTo>
                    <a:pt x="1" y="1618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403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1" y="1384"/>
                  </a:lnTo>
                  <a:lnTo>
                    <a:pt x="40" y="1170"/>
                  </a:lnTo>
                  <a:lnTo>
                    <a:pt x="40" y="1170"/>
                  </a:lnTo>
                  <a:lnTo>
                    <a:pt x="79" y="1053"/>
                  </a:lnTo>
                  <a:lnTo>
                    <a:pt x="79" y="1053"/>
                  </a:lnTo>
                  <a:lnTo>
                    <a:pt x="118" y="936"/>
                  </a:lnTo>
                  <a:lnTo>
                    <a:pt x="118" y="93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18" y="916"/>
                  </a:lnTo>
                  <a:lnTo>
                    <a:pt x="157" y="819"/>
                  </a:lnTo>
                  <a:lnTo>
                    <a:pt x="157" y="819"/>
                  </a:lnTo>
                  <a:lnTo>
                    <a:pt x="215" y="721"/>
                  </a:lnTo>
                  <a:lnTo>
                    <a:pt x="215" y="721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54" y="643"/>
                  </a:lnTo>
                  <a:lnTo>
                    <a:pt x="293" y="566"/>
                  </a:lnTo>
                  <a:lnTo>
                    <a:pt x="293" y="566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390" y="449"/>
                  </a:lnTo>
                  <a:lnTo>
                    <a:pt x="390" y="449"/>
                  </a:lnTo>
                  <a:lnTo>
                    <a:pt x="429" y="390"/>
                  </a:lnTo>
                  <a:lnTo>
                    <a:pt x="449" y="371"/>
                  </a:lnTo>
                  <a:lnTo>
                    <a:pt x="468" y="371"/>
                  </a:lnTo>
                  <a:lnTo>
                    <a:pt x="468" y="351"/>
                  </a:lnTo>
                  <a:lnTo>
                    <a:pt x="488" y="351"/>
                  </a:lnTo>
                  <a:lnTo>
                    <a:pt x="488" y="351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585" y="254"/>
                  </a:lnTo>
                  <a:lnTo>
                    <a:pt x="605" y="234"/>
                  </a:lnTo>
                  <a:lnTo>
                    <a:pt x="605" y="234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624" y="215"/>
                  </a:lnTo>
                  <a:lnTo>
                    <a:pt x="722" y="156"/>
                  </a:lnTo>
                  <a:lnTo>
                    <a:pt x="722" y="156"/>
                  </a:lnTo>
                  <a:lnTo>
                    <a:pt x="819" y="98"/>
                  </a:lnTo>
                  <a:lnTo>
                    <a:pt x="819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38" y="98"/>
                  </a:lnTo>
                  <a:lnTo>
                    <a:pt x="877" y="78"/>
                  </a:lnTo>
                  <a:lnTo>
                    <a:pt x="877" y="78"/>
                  </a:lnTo>
                  <a:lnTo>
                    <a:pt x="1014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0" name="Google Shape;4749;p55">
              <a:extLst>
                <a:ext uri="{FF2B5EF4-FFF2-40B4-BE49-F238E27FC236}">
                  <a16:creationId xmlns:a16="http://schemas.microsoft.com/office/drawing/2014/main" id="{02B0C71A-AAAA-4D84-8F2F-B5A27C4137AE}"/>
                </a:ext>
              </a:extLst>
            </p:cNvPr>
            <p:cNvSpPr/>
            <p:nvPr/>
          </p:nvSpPr>
          <p:spPr>
            <a:xfrm>
              <a:off x="5286150" y="580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1" name="Google Shape;4750;p55">
              <a:extLst>
                <a:ext uri="{FF2B5EF4-FFF2-40B4-BE49-F238E27FC236}">
                  <a16:creationId xmlns:a16="http://schemas.microsoft.com/office/drawing/2014/main" id="{755DFF58-3D7B-4C51-BD6B-AE370C6DB2E3}"/>
                </a:ext>
              </a:extLst>
            </p:cNvPr>
            <p:cNvSpPr/>
            <p:nvPr/>
          </p:nvSpPr>
          <p:spPr>
            <a:xfrm>
              <a:off x="5304175" y="593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4751;p55">
              <a:extLst>
                <a:ext uri="{FF2B5EF4-FFF2-40B4-BE49-F238E27FC236}">
                  <a16:creationId xmlns:a16="http://schemas.microsoft.com/office/drawing/2014/main" id="{8A72572F-18DD-48D3-8887-42B1EA9696E7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extrusionOk="0">
                  <a:moveTo>
                    <a:pt x="721" y="0"/>
                  </a:move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4752;p55">
              <a:extLst>
                <a:ext uri="{FF2B5EF4-FFF2-40B4-BE49-F238E27FC236}">
                  <a16:creationId xmlns:a16="http://schemas.microsoft.com/office/drawing/2014/main" id="{4D35A25B-7A82-49C8-B906-9B91A8D1A5CB}"/>
                </a:ext>
              </a:extLst>
            </p:cNvPr>
            <p:cNvSpPr/>
            <p:nvPr/>
          </p:nvSpPr>
          <p:spPr>
            <a:xfrm>
              <a:off x="5261800" y="552450"/>
              <a:ext cx="27800" cy="14150"/>
            </a:xfrm>
            <a:custGeom>
              <a:avLst/>
              <a:gdLst/>
              <a:ahLst/>
              <a:cxnLst/>
              <a:rect l="l" t="t" r="r" b="b"/>
              <a:pathLst>
                <a:path w="1112" h="566" fill="none" extrusionOk="0">
                  <a:moveTo>
                    <a:pt x="1" y="448"/>
                  </a:moveTo>
                  <a:lnTo>
                    <a:pt x="1" y="448"/>
                  </a:lnTo>
                  <a:lnTo>
                    <a:pt x="39" y="487"/>
                  </a:lnTo>
                  <a:lnTo>
                    <a:pt x="78" y="526"/>
                  </a:lnTo>
                  <a:lnTo>
                    <a:pt x="137" y="546"/>
                  </a:lnTo>
                  <a:lnTo>
                    <a:pt x="215" y="565"/>
                  </a:lnTo>
                  <a:lnTo>
                    <a:pt x="410" y="565"/>
                  </a:lnTo>
                  <a:lnTo>
                    <a:pt x="624" y="507"/>
                  </a:lnTo>
                  <a:lnTo>
                    <a:pt x="624" y="507"/>
                  </a:lnTo>
                  <a:lnTo>
                    <a:pt x="838" y="429"/>
                  </a:lnTo>
                  <a:lnTo>
                    <a:pt x="994" y="332"/>
                  </a:lnTo>
                  <a:lnTo>
                    <a:pt x="1053" y="273"/>
                  </a:lnTo>
                  <a:lnTo>
                    <a:pt x="1092" y="215"/>
                  </a:lnTo>
                  <a:lnTo>
                    <a:pt x="1111" y="176"/>
                  </a:lnTo>
                  <a:lnTo>
                    <a:pt x="1111" y="117"/>
                  </a:lnTo>
                  <a:lnTo>
                    <a:pt x="1111" y="117"/>
                  </a:lnTo>
                  <a:lnTo>
                    <a:pt x="1092" y="78"/>
                  </a:lnTo>
                  <a:lnTo>
                    <a:pt x="1053" y="39"/>
                  </a:lnTo>
                  <a:lnTo>
                    <a:pt x="975" y="20"/>
                  </a:lnTo>
                  <a:lnTo>
                    <a:pt x="897" y="0"/>
                  </a:lnTo>
                  <a:lnTo>
                    <a:pt x="721" y="0"/>
                  </a:lnTo>
                  <a:lnTo>
                    <a:pt x="488" y="59"/>
                  </a:lnTo>
                  <a:lnTo>
                    <a:pt x="488" y="59"/>
                  </a:lnTo>
                  <a:lnTo>
                    <a:pt x="293" y="137"/>
                  </a:lnTo>
                  <a:lnTo>
                    <a:pt x="117" y="234"/>
                  </a:lnTo>
                  <a:lnTo>
                    <a:pt x="59" y="293"/>
                  </a:lnTo>
                  <a:lnTo>
                    <a:pt x="20" y="351"/>
                  </a:lnTo>
                  <a:lnTo>
                    <a:pt x="1" y="390"/>
                  </a:lnTo>
                  <a:lnTo>
                    <a:pt x="1" y="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4753;p55">
              <a:extLst>
                <a:ext uri="{FF2B5EF4-FFF2-40B4-BE49-F238E27FC236}">
                  <a16:creationId xmlns:a16="http://schemas.microsoft.com/office/drawing/2014/main" id="{800A900F-BE51-4C84-AE89-3A8E605F3E86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extrusionOk="0">
                  <a:moveTo>
                    <a:pt x="1247" y="0"/>
                  </a:moveTo>
                  <a:lnTo>
                    <a:pt x="1072" y="20"/>
                  </a:lnTo>
                  <a:lnTo>
                    <a:pt x="897" y="39"/>
                  </a:lnTo>
                  <a:lnTo>
                    <a:pt x="819" y="59"/>
                  </a:lnTo>
                  <a:lnTo>
                    <a:pt x="663" y="117"/>
                  </a:lnTo>
                  <a:lnTo>
                    <a:pt x="526" y="176"/>
                  </a:lnTo>
                  <a:lnTo>
                    <a:pt x="409" y="254"/>
                  </a:lnTo>
                  <a:lnTo>
                    <a:pt x="293" y="351"/>
                  </a:lnTo>
                  <a:lnTo>
                    <a:pt x="176" y="468"/>
                  </a:lnTo>
                  <a:lnTo>
                    <a:pt x="98" y="585"/>
                  </a:lnTo>
                  <a:lnTo>
                    <a:pt x="20" y="721"/>
                  </a:lnTo>
                  <a:lnTo>
                    <a:pt x="0" y="858"/>
                  </a:lnTo>
                  <a:lnTo>
                    <a:pt x="0" y="916"/>
                  </a:lnTo>
                  <a:lnTo>
                    <a:pt x="20" y="974"/>
                  </a:lnTo>
                  <a:lnTo>
                    <a:pt x="59" y="1033"/>
                  </a:lnTo>
                  <a:lnTo>
                    <a:pt x="78" y="1072"/>
                  </a:lnTo>
                  <a:lnTo>
                    <a:pt x="137" y="1111"/>
                  </a:lnTo>
                  <a:lnTo>
                    <a:pt x="215" y="1150"/>
                  </a:lnTo>
                  <a:lnTo>
                    <a:pt x="332" y="1169"/>
                  </a:lnTo>
                  <a:lnTo>
                    <a:pt x="565" y="1189"/>
                  </a:lnTo>
                  <a:lnTo>
                    <a:pt x="819" y="1189"/>
                  </a:lnTo>
                  <a:lnTo>
                    <a:pt x="1052" y="1150"/>
                  </a:lnTo>
                  <a:lnTo>
                    <a:pt x="1286" y="1091"/>
                  </a:lnTo>
                  <a:lnTo>
                    <a:pt x="1345" y="1072"/>
                  </a:lnTo>
                  <a:lnTo>
                    <a:pt x="1598" y="974"/>
                  </a:lnTo>
                  <a:lnTo>
                    <a:pt x="1715" y="916"/>
                  </a:lnTo>
                  <a:lnTo>
                    <a:pt x="1812" y="838"/>
                  </a:lnTo>
                  <a:lnTo>
                    <a:pt x="1890" y="760"/>
                  </a:lnTo>
                  <a:lnTo>
                    <a:pt x="1968" y="663"/>
                  </a:lnTo>
                  <a:lnTo>
                    <a:pt x="2027" y="565"/>
                  </a:lnTo>
                  <a:lnTo>
                    <a:pt x="2066" y="448"/>
                  </a:lnTo>
                  <a:lnTo>
                    <a:pt x="2066" y="409"/>
                  </a:lnTo>
                  <a:lnTo>
                    <a:pt x="2046" y="390"/>
                  </a:lnTo>
                  <a:lnTo>
                    <a:pt x="1949" y="273"/>
                  </a:lnTo>
                  <a:lnTo>
                    <a:pt x="1832" y="195"/>
                  </a:lnTo>
                  <a:lnTo>
                    <a:pt x="1715" y="117"/>
                  </a:lnTo>
                  <a:lnTo>
                    <a:pt x="1579" y="59"/>
                  </a:lnTo>
                  <a:lnTo>
                    <a:pt x="1403" y="20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86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4754;p55">
              <a:extLst>
                <a:ext uri="{FF2B5EF4-FFF2-40B4-BE49-F238E27FC236}">
                  <a16:creationId xmlns:a16="http://schemas.microsoft.com/office/drawing/2014/main" id="{0486F9FB-ADF9-41AB-AF31-A59F57422731}"/>
                </a:ext>
              </a:extLst>
            </p:cNvPr>
            <p:cNvSpPr/>
            <p:nvPr/>
          </p:nvSpPr>
          <p:spPr>
            <a:xfrm>
              <a:off x="5192150" y="601650"/>
              <a:ext cx="51650" cy="29725"/>
            </a:xfrm>
            <a:custGeom>
              <a:avLst/>
              <a:gdLst/>
              <a:ahLst/>
              <a:cxnLst/>
              <a:rect l="l" t="t" r="r" b="b"/>
              <a:pathLst>
                <a:path w="2066" h="1189" fill="none" extrusionOk="0">
                  <a:moveTo>
                    <a:pt x="819" y="59"/>
                  </a:moveTo>
                  <a:lnTo>
                    <a:pt x="819" y="59"/>
                  </a:lnTo>
                  <a:lnTo>
                    <a:pt x="897" y="39"/>
                  </a:lnTo>
                  <a:lnTo>
                    <a:pt x="897" y="39"/>
                  </a:lnTo>
                  <a:lnTo>
                    <a:pt x="1072" y="20"/>
                  </a:lnTo>
                  <a:lnTo>
                    <a:pt x="1247" y="0"/>
                  </a:lnTo>
                  <a:lnTo>
                    <a:pt x="1247" y="0"/>
                  </a:lnTo>
                  <a:lnTo>
                    <a:pt x="1403" y="20"/>
                  </a:lnTo>
                  <a:lnTo>
                    <a:pt x="1579" y="59"/>
                  </a:lnTo>
                  <a:lnTo>
                    <a:pt x="1579" y="59"/>
                  </a:lnTo>
                  <a:lnTo>
                    <a:pt x="1715" y="117"/>
                  </a:lnTo>
                  <a:lnTo>
                    <a:pt x="1832" y="195"/>
                  </a:lnTo>
                  <a:lnTo>
                    <a:pt x="1832" y="195"/>
                  </a:lnTo>
                  <a:lnTo>
                    <a:pt x="1949" y="273"/>
                  </a:lnTo>
                  <a:lnTo>
                    <a:pt x="1949" y="273"/>
                  </a:lnTo>
                  <a:lnTo>
                    <a:pt x="2046" y="390"/>
                  </a:lnTo>
                  <a:lnTo>
                    <a:pt x="2046" y="390"/>
                  </a:lnTo>
                  <a:lnTo>
                    <a:pt x="2066" y="409"/>
                  </a:lnTo>
                  <a:lnTo>
                    <a:pt x="2066" y="448"/>
                  </a:lnTo>
                  <a:lnTo>
                    <a:pt x="2066" y="448"/>
                  </a:lnTo>
                  <a:lnTo>
                    <a:pt x="2027" y="565"/>
                  </a:lnTo>
                  <a:lnTo>
                    <a:pt x="1968" y="663"/>
                  </a:lnTo>
                  <a:lnTo>
                    <a:pt x="1968" y="663"/>
                  </a:lnTo>
                  <a:lnTo>
                    <a:pt x="1890" y="760"/>
                  </a:lnTo>
                  <a:lnTo>
                    <a:pt x="1812" y="838"/>
                  </a:lnTo>
                  <a:lnTo>
                    <a:pt x="1812" y="838"/>
                  </a:lnTo>
                  <a:lnTo>
                    <a:pt x="1715" y="916"/>
                  </a:lnTo>
                  <a:lnTo>
                    <a:pt x="1598" y="974"/>
                  </a:lnTo>
                  <a:lnTo>
                    <a:pt x="1345" y="1072"/>
                  </a:lnTo>
                  <a:lnTo>
                    <a:pt x="1345" y="1072"/>
                  </a:lnTo>
                  <a:lnTo>
                    <a:pt x="1286" y="1091"/>
                  </a:lnTo>
                  <a:lnTo>
                    <a:pt x="1286" y="1091"/>
                  </a:lnTo>
                  <a:lnTo>
                    <a:pt x="1052" y="1150"/>
                  </a:lnTo>
                  <a:lnTo>
                    <a:pt x="819" y="1189"/>
                  </a:lnTo>
                  <a:lnTo>
                    <a:pt x="819" y="1189"/>
                  </a:lnTo>
                  <a:lnTo>
                    <a:pt x="565" y="1189"/>
                  </a:lnTo>
                  <a:lnTo>
                    <a:pt x="332" y="1169"/>
                  </a:lnTo>
                  <a:lnTo>
                    <a:pt x="332" y="1169"/>
                  </a:lnTo>
                  <a:lnTo>
                    <a:pt x="215" y="1150"/>
                  </a:lnTo>
                  <a:lnTo>
                    <a:pt x="215" y="1150"/>
                  </a:lnTo>
                  <a:lnTo>
                    <a:pt x="137" y="1111"/>
                  </a:lnTo>
                  <a:lnTo>
                    <a:pt x="78" y="1072"/>
                  </a:lnTo>
                  <a:lnTo>
                    <a:pt x="78" y="1072"/>
                  </a:lnTo>
                  <a:lnTo>
                    <a:pt x="59" y="1033"/>
                  </a:lnTo>
                  <a:lnTo>
                    <a:pt x="20" y="974"/>
                  </a:lnTo>
                  <a:lnTo>
                    <a:pt x="20" y="974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58"/>
                  </a:lnTo>
                  <a:lnTo>
                    <a:pt x="0" y="858"/>
                  </a:lnTo>
                  <a:lnTo>
                    <a:pt x="20" y="721"/>
                  </a:lnTo>
                  <a:lnTo>
                    <a:pt x="98" y="585"/>
                  </a:lnTo>
                  <a:lnTo>
                    <a:pt x="98" y="585"/>
                  </a:lnTo>
                  <a:lnTo>
                    <a:pt x="176" y="468"/>
                  </a:lnTo>
                  <a:lnTo>
                    <a:pt x="293" y="351"/>
                  </a:lnTo>
                  <a:lnTo>
                    <a:pt x="293" y="351"/>
                  </a:lnTo>
                  <a:lnTo>
                    <a:pt x="409" y="254"/>
                  </a:lnTo>
                  <a:lnTo>
                    <a:pt x="526" y="176"/>
                  </a:lnTo>
                  <a:lnTo>
                    <a:pt x="663" y="117"/>
                  </a:lnTo>
                  <a:lnTo>
                    <a:pt x="819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4755;p55">
              <a:extLst>
                <a:ext uri="{FF2B5EF4-FFF2-40B4-BE49-F238E27FC236}">
                  <a16:creationId xmlns:a16="http://schemas.microsoft.com/office/drawing/2014/main" id="{C31F9E66-084B-4A29-83D3-B62DA01572AB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4756;p55">
              <a:extLst>
                <a:ext uri="{FF2B5EF4-FFF2-40B4-BE49-F238E27FC236}">
                  <a16:creationId xmlns:a16="http://schemas.microsoft.com/office/drawing/2014/main" id="{F6D3152E-A95C-4C08-BEFE-2ECCC9E8E139}"/>
                </a:ext>
              </a:extLst>
            </p:cNvPr>
            <p:cNvSpPr/>
            <p:nvPr/>
          </p:nvSpPr>
          <p:spPr>
            <a:xfrm>
              <a:off x="5187275" y="622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4757;p55">
              <a:extLst>
                <a:ext uri="{FF2B5EF4-FFF2-40B4-BE49-F238E27FC236}">
                  <a16:creationId xmlns:a16="http://schemas.microsoft.com/office/drawing/2014/main" id="{B38AE042-CCC4-42E2-A48E-4970B3931D05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extrusionOk="0">
                  <a:moveTo>
                    <a:pt x="1929" y="858"/>
                  </a:moveTo>
                  <a:lnTo>
                    <a:pt x="2066" y="877"/>
                  </a:lnTo>
                  <a:lnTo>
                    <a:pt x="2182" y="916"/>
                  </a:lnTo>
                  <a:lnTo>
                    <a:pt x="2358" y="1014"/>
                  </a:lnTo>
                  <a:lnTo>
                    <a:pt x="2455" y="1111"/>
                  </a:lnTo>
                  <a:lnTo>
                    <a:pt x="2533" y="1228"/>
                  </a:lnTo>
                  <a:lnTo>
                    <a:pt x="2553" y="1247"/>
                  </a:lnTo>
                  <a:lnTo>
                    <a:pt x="2553" y="1267"/>
                  </a:lnTo>
                  <a:lnTo>
                    <a:pt x="2455" y="1423"/>
                  </a:lnTo>
                  <a:lnTo>
                    <a:pt x="2338" y="1540"/>
                  </a:lnTo>
                  <a:lnTo>
                    <a:pt x="2221" y="1657"/>
                  </a:lnTo>
                  <a:lnTo>
                    <a:pt x="2046" y="1754"/>
                  </a:lnTo>
                  <a:lnTo>
                    <a:pt x="1851" y="1851"/>
                  </a:lnTo>
                  <a:lnTo>
                    <a:pt x="1695" y="1910"/>
                  </a:lnTo>
                  <a:lnTo>
                    <a:pt x="1676" y="1910"/>
                  </a:lnTo>
                  <a:lnTo>
                    <a:pt x="1637" y="1929"/>
                  </a:lnTo>
                  <a:lnTo>
                    <a:pt x="1520" y="1949"/>
                  </a:lnTo>
                  <a:lnTo>
                    <a:pt x="1306" y="1988"/>
                  </a:lnTo>
                  <a:lnTo>
                    <a:pt x="1091" y="1988"/>
                  </a:lnTo>
                  <a:lnTo>
                    <a:pt x="935" y="1968"/>
                  </a:lnTo>
                  <a:lnTo>
                    <a:pt x="780" y="1910"/>
                  </a:lnTo>
                  <a:lnTo>
                    <a:pt x="624" y="1851"/>
                  </a:lnTo>
                  <a:lnTo>
                    <a:pt x="604" y="1793"/>
                  </a:lnTo>
                  <a:lnTo>
                    <a:pt x="604" y="1773"/>
                  </a:lnTo>
                  <a:lnTo>
                    <a:pt x="604" y="1734"/>
                  </a:lnTo>
                  <a:lnTo>
                    <a:pt x="604" y="1696"/>
                  </a:lnTo>
                  <a:lnTo>
                    <a:pt x="604" y="1657"/>
                  </a:lnTo>
                  <a:lnTo>
                    <a:pt x="604" y="1637"/>
                  </a:lnTo>
                  <a:lnTo>
                    <a:pt x="643" y="1520"/>
                  </a:lnTo>
                  <a:lnTo>
                    <a:pt x="721" y="1345"/>
                  </a:lnTo>
                  <a:lnTo>
                    <a:pt x="819" y="1247"/>
                  </a:lnTo>
                  <a:lnTo>
                    <a:pt x="916" y="1150"/>
                  </a:lnTo>
                  <a:lnTo>
                    <a:pt x="1052" y="1053"/>
                  </a:lnTo>
                  <a:lnTo>
                    <a:pt x="1208" y="975"/>
                  </a:lnTo>
                  <a:lnTo>
                    <a:pt x="1384" y="916"/>
                  </a:lnTo>
                  <a:lnTo>
                    <a:pt x="1578" y="858"/>
                  </a:lnTo>
                  <a:close/>
                  <a:moveTo>
                    <a:pt x="2085" y="0"/>
                  </a:moveTo>
                  <a:lnTo>
                    <a:pt x="1929" y="20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4758;p55">
              <a:extLst>
                <a:ext uri="{FF2B5EF4-FFF2-40B4-BE49-F238E27FC236}">
                  <a16:creationId xmlns:a16="http://schemas.microsoft.com/office/drawing/2014/main" id="{C94A8E5F-2C95-447D-AF55-8C28473A0CA0}"/>
                </a:ext>
              </a:extLst>
            </p:cNvPr>
            <p:cNvSpPr/>
            <p:nvPr/>
          </p:nvSpPr>
          <p:spPr>
            <a:xfrm>
              <a:off x="5179000" y="581675"/>
              <a:ext cx="69175" cy="51650"/>
            </a:xfrm>
            <a:custGeom>
              <a:avLst/>
              <a:gdLst/>
              <a:ahLst/>
              <a:cxnLst/>
              <a:rect l="l" t="t" r="r" b="b"/>
              <a:pathLst>
                <a:path w="2767" h="2066" fill="none" extrusionOk="0">
                  <a:moveTo>
                    <a:pt x="507" y="429"/>
                  </a:moveTo>
                  <a:lnTo>
                    <a:pt x="507" y="429"/>
                  </a:lnTo>
                  <a:lnTo>
                    <a:pt x="429" y="449"/>
                  </a:lnTo>
                  <a:lnTo>
                    <a:pt x="429" y="449"/>
                  </a:lnTo>
                  <a:lnTo>
                    <a:pt x="292" y="526"/>
                  </a:lnTo>
                  <a:lnTo>
                    <a:pt x="176" y="624"/>
                  </a:lnTo>
                  <a:lnTo>
                    <a:pt x="176" y="624"/>
                  </a:lnTo>
                  <a:lnTo>
                    <a:pt x="98" y="721"/>
                  </a:lnTo>
                  <a:lnTo>
                    <a:pt x="39" y="838"/>
                  </a:lnTo>
                  <a:lnTo>
                    <a:pt x="39" y="838"/>
                  </a:lnTo>
                  <a:lnTo>
                    <a:pt x="20" y="975"/>
                  </a:lnTo>
                  <a:lnTo>
                    <a:pt x="20" y="975"/>
                  </a:lnTo>
                  <a:lnTo>
                    <a:pt x="0" y="1092"/>
                  </a:lnTo>
                  <a:lnTo>
                    <a:pt x="0" y="1092"/>
                  </a:lnTo>
                  <a:lnTo>
                    <a:pt x="20" y="1208"/>
                  </a:lnTo>
                  <a:lnTo>
                    <a:pt x="59" y="1345"/>
                  </a:lnTo>
                  <a:lnTo>
                    <a:pt x="59" y="1345"/>
                  </a:lnTo>
                  <a:lnTo>
                    <a:pt x="117" y="1462"/>
                  </a:lnTo>
                  <a:lnTo>
                    <a:pt x="176" y="1579"/>
                  </a:lnTo>
                  <a:lnTo>
                    <a:pt x="176" y="1579"/>
                  </a:lnTo>
                  <a:lnTo>
                    <a:pt x="273" y="1696"/>
                  </a:lnTo>
                  <a:lnTo>
                    <a:pt x="390" y="1793"/>
                  </a:lnTo>
                  <a:lnTo>
                    <a:pt x="390" y="1793"/>
                  </a:lnTo>
                  <a:lnTo>
                    <a:pt x="487" y="1871"/>
                  </a:lnTo>
                  <a:lnTo>
                    <a:pt x="624" y="1949"/>
                  </a:lnTo>
                  <a:lnTo>
                    <a:pt x="760" y="2007"/>
                  </a:lnTo>
                  <a:lnTo>
                    <a:pt x="897" y="2046"/>
                  </a:lnTo>
                  <a:lnTo>
                    <a:pt x="897" y="2046"/>
                  </a:lnTo>
                  <a:lnTo>
                    <a:pt x="1033" y="2066"/>
                  </a:lnTo>
                  <a:lnTo>
                    <a:pt x="1169" y="2066"/>
                  </a:lnTo>
                  <a:lnTo>
                    <a:pt x="1306" y="2066"/>
                  </a:lnTo>
                  <a:lnTo>
                    <a:pt x="1462" y="2046"/>
                  </a:lnTo>
                  <a:lnTo>
                    <a:pt x="1462" y="2046"/>
                  </a:lnTo>
                  <a:lnTo>
                    <a:pt x="1715" y="1988"/>
                  </a:lnTo>
                  <a:lnTo>
                    <a:pt x="1715" y="1988"/>
                  </a:lnTo>
                  <a:lnTo>
                    <a:pt x="1754" y="1988"/>
                  </a:lnTo>
                  <a:lnTo>
                    <a:pt x="1754" y="1988"/>
                  </a:lnTo>
                  <a:lnTo>
                    <a:pt x="1949" y="1910"/>
                  </a:lnTo>
                  <a:lnTo>
                    <a:pt x="1949" y="1910"/>
                  </a:lnTo>
                  <a:lnTo>
                    <a:pt x="2085" y="1851"/>
                  </a:lnTo>
                  <a:lnTo>
                    <a:pt x="2202" y="1773"/>
                  </a:lnTo>
                  <a:lnTo>
                    <a:pt x="2319" y="1676"/>
                  </a:lnTo>
                  <a:lnTo>
                    <a:pt x="2416" y="1598"/>
                  </a:lnTo>
                  <a:lnTo>
                    <a:pt x="2416" y="1598"/>
                  </a:lnTo>
                  <a:lnTo>
                    <a:pt x="2514" y="1481"/>
                  </a:lnTo>
                  <a:lnTo>
                    <a:pt x="2592" y="1364"/>
                  </a:lnTo>
                  <a:lnTo>
                    <a:pt x="2670" y="1247"/>
                  </a:lnTo>
                  <a:lnTo>
                    <a:pt x="2709" y="1111"/>
                  </a:lnTo>
                  <a:lnTo>
                    <a:pt x="2709" y="1111"/>
                  </a:lnTo>
                  <a:lnTo>
                    <a:pt x="2747" y="975"/>
                  </a:lnTo>
                  <a:lnTo>
                    <a:pt x="2767" y="819"/>
                  </a:lnTo>
                  <a:lnTo>
                    <a:pt x="2767" y="819"/>
                  </a:lnTo>
                  <a:lnTo>
                    <a:pt x="2767" y="682"/>
                  </a:lnTo>
                  <a:lnTo>
                    <a:pt x="2728" y="546"/>
                  </a:lnTo>
                  <a:lnTo>
                    <a:pt x="2728" y="546"/>
                  </a:lnTo>
                  <a:lnTo>
                    <a:pt x="2689" y="429"/>
                  </a:lnTo>
                  <a:lnTo>
                    <a:pt x="2631" y="312"/>
                  </a:lnTo>
                  <a:lnTo>
                    <a:pt x="2631" y="312"/>
                  </a:lnTo>
                  <a:lnTo>
                    <a:pt x="2572" y="215"/>
                  </a:lnTo>
                  <a:lnTo>
                    <a:pt x="2572" y="215"/>
                  </a:lnTo>
                  <a:lnTo>
                    <a:pt x="2475" y="117"/>
                  </a:lnTo>
                  <a:lnTo>
                    <a:pt x="2475" y="117"/>
                  </a:lnTo>
                  <a:lnTo>
                    <a:pt x="2358" y="59"/>
                  </a:lnTo>
                  <a:lnTo>
                    <a:pt x="2241" y="20"/>
                  </a:lnTo>
                  <a:lnTo>
                    <a:pt x="2241" y="20"/>
                  </a:lnTo>
                  <a:lnTo>
                    <a:pt x="2085" y="0"/>
                  </a:lnTo>
                  <a:lnTo>
                    <a:pt x="1929" y="20"/>
                  </a:lnTo>
                  <a:lnTo>
                    <a:pt x="1929" y="20"/>
                  </a:lnTo>
                  <a:lnTo>
                    <a:pt x="1851" y="39"/>
                  </a:lnTo>
                  <a:lnTo>
                    <a:pt x="1851" y="39"/>
                  </a:lnTo>
                  <a:lnTo>
                    <a:pt x="1754" y="78"/>
                  </a:lnTo>
                  <a:lnTo>
                    <a:pt x="1637" y="137"/>
                  </a:lnTo>
                  <a:lnTo>
                    <a:pt x="1637" y="137"/>
                  </a:lnTo>
                  <a:lnTo>
                    <a:pt x="1423" y="273"/>
                  </a:lnTo>
                  <a:lnTo>
                    <a:pt x="1384" y="312"/>
                  </a:lnTo>
                  <a:lnTo>
                    <a:pt x="1384" y="312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47" y="410"/>
                  </a:lnTo>
                  <a:lnTo>
                    <a:pt x="1228" y="410"/>
                  </a:lnTo>
                  <a:lnTo>
                    <a:pt x="1228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72" y="410"/>
                  </a:lnTo>
                  <a:lnTo>
                    <a:pt x="1013" y="410"/>
                  </a:lnTo>
                  <a:lnTo>
                    <a:pt x="1013" y="410"/>
                  </a:lnTo>
                  <a:lnTo>
                    <a:pt x="760" y="390"/>
                  </a:lnTo>
                  <a:lnTo>
                    <a:pt x="760" y="390"/>
                  </a:lnTo>
                  <a:lnTo>
                    <a:pt x="624" y="410"/>
                  </a:lnTo>
                  <a:lnTo>
                    <a:pt x="507" y="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4759;p55">
              <a:extLst>
                <a:ext uri="{FF2B5EF4-FFF2-40B4-BE49-F238E27FC236}">
                  <a16:creationId xmlns:a16="http://schemas.microsoft.com/office/drawing/2014/main" id="{5F6B8E97-9419-4859-B3F5-2B4024A24FB3}"/>
                </a:ext>
              </a:extLst>
            </p:cNvPr>
            <p:cNvSpPr/>
            <p:nvPr/>
          </p:nvSpPr>
          <p:spPr>
            <a:xfrm>
              <a:off x="5194100" y="603100"/>
              <a:ext cx="48725" cy="28275"/>
            </a:xfrm>
            <a:custGeom>
              <a:avLst/>
              <a:gdLst/>
              <a:ahLst/>
              <a:cxnLst/>
              <a:rect l="l" t="t" r="r" b="b"/>
              <a:pathLst>
                <a:path w="1949" h="1131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1150" y="1"/>
                  </a:lnTo>
                  <a:lnTo>
                    <a:pt x="1325" y="1"/>
                  </a:lnTo>
                  <a:lnTo>
                    <a:pt x="1325" y="1"/>
                  </a:lnTo>
                  <a:lnTo>
                    <a:pt x="1462" y="20"/>
                  </a:lnTo>
                  <a:lnTo>
                    <a:pt x="1578" y="59"/>
                  </a:lnTo>
                  <a:lnTo>
                    <a:pt x="1578" y="59"/>
                  </a:lnTo>
                  <a:lnTo>
                    <a:pt x="1754" y="157"/>
                  </a:lnTo>
                  <a:lnTo>
                    <a:pt x="1754" y="157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851" y="254"/>
                  </a:lnTo>
                  <a:lnTo>
                    <a:pt x="1929" y="371"/>
                  </a:lnTo>
                  <a:lnTo>
                    <a:pt x="1949" y="390"/>
                  </a:lnTo>
                  <a:lnTo>
                    <a:pt x="1949" y="410"/>
                  </a:lnTo>
                  <a:lnTo>
                    <a:pt x="1949" y="410"/>
                  </a:lnTo>
                  <a:lnTo>
                    <a:pt x="1851" y="566"/>
                  </a:lnTo>
                  <a:lnTo>
                    <a:pt x="1851" y="566"/>
                  </a:lnTo>
                  <a:lnTo>
                    <a:pt x="1734" y="683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617" y="800"/>
                  </a:lnTo>
                  <a:lnTo>
                    <a:pt x="1442" y="897"/>
                  </a:lnTo>
                  <a:lnTo>
                    <a:pt x="1247" y="994"/>
                  </a:lnTo>
                  <a:lnTo>
                    <a:pt x="1247" y="994"/>
                  </a:lnTo>
                  <a:lnTo>
                    <a:pt x="1091" y="1053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033" y="1072"/>
                  </a:lnTo>
                  <a:lnTo>
                    <a:pt x="1033" y="1072"/>
                  </a:lnTo>
                  <a:lnTo>
                    <a:pt x="916" y="1092"/>
                  </a:lnTo>
                  <a:lnTo>
                    <a:pt x="916" y="1092"/>
                  </a:lnTo>
                  <a:lnTo>
                    <a:pt x="702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487" y="1131"/>
                  </a:lnTo>
                  <a:lnTo>
                    <a:pt x="331" y="1111"/>
                  </a:lnTo>
                  <a:lnTo>
                    <a:pt x="176" y="1053"/>
                  </a:lnTo>
                  <a:lnTo>
                    <a:pt x="176" y="1053"/>
                  </a:lnTo>
                  <a:lnTo>
                    <a:pt x="20" y="994"/>
                  </a:lnTo>
                  <a:lnTo>
                    <a:pt x="20" y="994"/>
                  </a:lnTo>
                  <a:lnTo>
                    <a:pt x="0" y="936"/>
                  </a:lnTo>
                  <a:lnTo>
                    <a:pt x="0" y="916"/>
                  </a:lnTo>
                  <a:lnTo>
                    <a:pt x="0" y="916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0" y="839"/>
                  </a:lnTo>
                  <a:lnTo>
                    <a:pt x="0" y="839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800"/>
                  </a:lnTo>
                  <a:lnTo>
                    <a:pt x="0" y="780"/>
                  </a:lnTo>
                  <a:lnTo>
                    <a:pt x="0" y="780"/>
                  </a:lnTo>
                  <a:lnTo>
                    <a:pt x="39" y="663"/>
                  </a:lnTo>
                  <a:lnTo>
                    <a:pt x="39" y="663"/>
                  </a:lnTo>
                  <a:lnTo>
                    <a:pt x="117" y="488"/>
                  </a:lnTo>
                  <a:lnTo>
                    <a:pt x="117" y="488"/>
                  </a:lnTo>
                  <a:lnTo>
                    <a:pt x="215" y="390"/>
                  </a:lnTo>
                  <a:lnTo>
                    <a:pt x="312" y="293"/>
                  </a:lnTo>
                  <a:lnTo>
                    <a:pt x="312" y="293"/>
                  </a:lnTo>
                  <a:lnTo>
                    <a:pt x="448" y="196"/>
                  </a:lnTo>
                  <a:lnTo>
                    <a:pt x="604" y="118"/>
                  </a:lnTo>
                  <a:lnTo>
                    <a:pt x="604" y="118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780" y="59"/>
                  </a:lnTo>
                  <a:lnTo>
                    <a:pt x="974" y="1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1" name="Hộp Văn bản 100">
            <a:extLst>
              <a:ext uri="{FF2B5EF4-FFF2-40B4-BE49-F238E27FC236}">
                <a16:creationId xmlns:a16="http://schemas.microsoft.com/office/drawing/2014/main" id="{8FEFE749-D00C-45AF-9216-F85E08FB4314}"/>
              </a:ext>
            </a:extLst>
          </p:cNvPr>
          <p:cNvSpPr txBox="1"/>
          <p:nvPr/>
        </p:nvSpPr>
        <p:spPr>
          <a:xfrm>
            <a:off x="1170041" y="3797278"/>
            <a:ext cx="106078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gái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bức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dựa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sơ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suy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lựa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án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000" kern="0" dirty="0" err="1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3000" kern="0" dirty="0">
                <a:solidFill>
                  <a:srgbClr val="FFBCB5">
                    <a:lumMod val="1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3000" kern="0" dirty="0">
              <a:solidFill>
                <a:srgbClr val="FFBCB5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693991CF-2CEE-4E4B-BFE4-9B6CA4DF31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0103" y="2991224"/>
            <a:ext cx="1332007" cy="1063942"/>
          </a:xfrm>
          <a:prstGeom prst="rect">
            <a:avLst/>
          </a:prstGeom>
        </p:spPr>
      </p:pic>
      <p:sp>
        <p:nvSpPr>
          <p:cNvPr id="53" name="Mũi tên: Phải 30">
            <a:extLst>
              <a:ext uri="{FF2B5EF4-FFF2-40B4-BE49-F238E27FC236}">
                <a16:creationId xmlns:a16="http://schemas.microsoft.com/office/drawing/2014/main" id="{9E88E2A6-A3C6-48B3-98DA-601A8A5778F2}"/>
              </a:ext>
            </a:extLst>
          </p:cNvPr>
          <p:cNvSpPr/>
          <p:nvPr/>
        </p:nvSpPr>
        <p:spPr>
          <a:xfrm>
            <a:off x="4196129" y="5210502"/>
            <a:ext cx="884904" cy="471948"/>
          </a:xfrm>
          <a:prstGeom prst="rightArrow">
            <a:avLst/>
          </a:prstGeom>
          <a:solidFill>
            <a:srgbClr val="FFD05E"/>
          </a:solidFill>
          <a:ln w="25400" cap="flat" cmpd="sng" algn="ctr">
            <a:solidFill>
              <a:srgbClr val="FFD05E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Hộp Văn bản 105">
            <a:extLst>
              <a:ext uri="{FF2B5EF4-FFF2-40B4-BE49-F238E27FC236}">
                <a16:creationId xmlns:a16="http://schemas.microsoft.com/office/drawing/2014/main" id="{FBCDC331-6E1F-4B4D-A609-F11F2618031E}"/>
              </a:ext>
            </a:extLst>
          </p:cNvPr>
          <p:cNvSpPr txBox="1"/>
          <p:nvPr/>
        </p:nvSpPr>
        <p:spPr>
          <a:xfrm>
            <a:off x="5412871" y="5061243"/>
            <a:ext cx="4181168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</a:pPr>
            <a:r>
              <a:rPr lang="nl-NL" sz="32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Sơ đồ đoạn thẳng.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5" name="Hình ảnh 1">
            <a:extLst>
              <a:ext uri="{FF2B5EF4-FFF2-40B4-BE49-F238E27FC236}">
                <a16:creationId xmlns:a16="http://schemas.microsoft.com/office/drawing/2014/main" id="{54C9AC3C-3F98-437C-BAA6-AB08F2357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502" y="292355"/>
            <a:ext cx="9578996" cy="285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4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372946" y="394290"/>
            <a:ext cx="11446108" cy="606942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4D319-3335-4E1B-944D-D0E76BC57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84" y="652048"/>
            <a:ext cx="2103990" cy="66773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515AB05-1518-4E78-876D-F00C0D6074DA}"/>
              </a:ext>
            </a:extLst>
          </p:cNvPr>
          <p:cNvSpPr/>
          <p:nvPr/>
        </p:nvSpPr>
        <p:spPr>
          <a:xfrm>
            <a:off x="2405269" y="1371601"/>
            <a:ext cx="7643191" cy="28922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Google Shape;3561;p40">
            <a:extLst>
              <a:ext uri="{FF2B5EF4-FFF2-40B4-BE49-F238E27FC236}">
                <a16:creationId xmlns:a16="http://schemas.microsoft.com/office/drawing/2014/main" id="{81669399-1CF6-46F1-8FFD-9A7C85423010}"/>
              </a:ext>
            </a:extLst>
          </p:cNvPr>
          <p:cNvSpPr txBox="1">
            <a:spLocks/>
          </p:cNvSpPr>
          <p:nvPr/>
        </p:nvSpPr>
        <p:spPr>
          <a:xfrm>
            <a:off x="5310255" y="1351088"/>
            <a:ext cx="3251200" cy="748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giải:</a:t>
            </a:r>
            <a:endParaRPr lang="en-US" sz="32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Google Shape;3562;p40">
            <a:extLst>
              <a:ext uri="{FF2B5EF4-FFF2-40B4-BE49-F238E27FC236}">
                <a16:creationId xmlns:a16="http://schemas.microsoft.com/office/drawing/2014/main" id="{BA0A36B6-C2BD-4234-A2C0-06FD61F8C0F4}"/>
              </a:ext>
            </a:extLst>
          </p:cNvPr>
          <p:cNvSpPr txBox="1">
            <a:spLocks/>
          </p:cNvSpPr>
          <p:nvPr/>
        </p:nvSpPr>
        <p:spPr>
          <a:xfrm>
            <a:off x="3349487" y="2025178"/>
            <a:ext cx="5824955" cy="226955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 dài đoạn thẳng CD là: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x 3 = 6 (cm)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         Đáp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cm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Hình chữ nhật: Góc Tròn 4">
            <a:extLst>
              <a:ext uri="{FF2B5EF4-FFF2-40B4-BE49-F238E27FC236}">
                <a16:creationId xmlns:a16="http://schemas.microsoft.com/office/drawing/2014/main" id="{4EDE579E-020E-4F9B-A7E0-E11428E57830}"/>
              </a:ext>
            </a:extLst>
          </p:cNvPr>
          <p:cNvSpPr/>
          <p:nvPr/>
        </p:nvSpPr>
        <p:spPr>
          <a:xfrm>
            <a:off x="394756" y="4844032"/>
            <a:ext cx="11621654" cy="111944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gấp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ta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lấy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 </a:t>
            </a:r>
            <a:endParaRPr lang="en-US" sz="3200" b="1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85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6" grpId="0"/>
      <p:bldP spid="57" grpId="0" build="p"/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690498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sp>
        <p:nvSpPr>
          <p:cNvPr id="16" name="Tiêu đề 2">
            <a:extLst>
              <a:ext uri="{FF2B5EF4-FFF2-40B4-BE49-F238E27FC236}">
                <a16:creationId xmlns:a16="http://schemas.microsoft.com/office/drawing/2014/main" id="{64BC95DE-F47C-421C-A2B0-2230E91FC87E}"/>
              </a:ext>
            </a:extLst>
          </p:cNvPr>
          <p:cNvSpPr txBox="1">
            <a:spLocks/>
          </p:cNvSpPr>
          <p:nvPr/>
        </p:nvSpPr>
        <p:spPr>
          <a:xfrm>
            <a:off x="4753845" y="1458576"/>
            <a:ext cx="1712286" cy="47760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endParaRPr lang="en-US" b="1" u="sng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Hộp Văn bản 28">
            <a:extLst>
              <a:ext uri="{FF2B5EF4-FFF2-40B4-BE49-F238E27FC236}">
                <a16:creationId xmlns:a16="http://schemas.microsoft.com/office/drawing/2014/main" id="{F00954F5-59AB-45CA-8E43-EB47F53EA65C}"/>
              </a:ext>
            </a:extLst>
          </p:cNvPr>
          <p:cNvSpPr txBox="1"/>
          <p:nvPr/>
        </p:nvSpPr>
        <p:spPr>
          <a:xfrm>
            <a:off x="1967949" y="2359088"/>
            <a:ext cx="6176718" cy="3254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1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ấp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1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x 5 = 30</a:t>
            </a:r>
            <a:endParaRPr lang="en-US" sz="3200" b="1" dirty="0">
              <a:solidFill>
                <a:srgbClr val="001A33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marR="0" indent="-45720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Gấp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3200" dirty="0" err="1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 </a:t>
            </a:r>
          </a:p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1A3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x 4 = 8</a:t>
            </a:r>
            <a:endParaRPr lang="en-US" sz="3200" b="1" dirty="0">
              <a:solidFill>
                <a:srgbClr val="001A33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471D2D9F-563F-48F2-B65A-FE6F45D134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258811" y="2376704"/>
            <a:ext cx="2277309" cy="347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0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248"/>
            <a:ext cx="11247331" cy="5428753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E043B3-D051-442D-9658-0A5E58669C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5416" y="3225834"/>
            <a:ext cx="6291617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61445" y="345750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240841-CCC4-45A7-AD42-F2AD521A5B14}"/>
              </a:ext>
            </a:extLst>
          </p:cNvPr>
          <p:cNvSpPr txBox="1"/>
          <p:nvPr/>
        </p:nvSpPr>
        <p:spPr>
          <a:xfrm>
            <a:off x="1143000" y="616226"/>
            <a:ext cx="1001864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rót nước mơ vào hai chiếc bình. Bình nhỏ có 2 lít nước mơ, bình to có số lít nước mơ gấp 5 lần bình nhỏ. Hỏi bình to có bao nhiêu lít nước mơ?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31DE5F74-0BBD-4719-9DDC-FDA01825C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173" y="496956"/>
            <a:ext cx="625263" cy="625263"/>
          </a:xfrm>
          <a:prstGeom prst="rect">
            <a:avLst/>
          </a:prstGeom>
        </p:spPr>
      </p:pic>
      <p:sp>
        <p:nvSpPr>
          <p:cNvPr id="29" name="Hộp Văn bản 75">
            <a:extLst>
              <a:ext uri="{FF2B5EF4-FFF2-40B4-BE49-F238E27FC236}">
                <a16:creationId xmlns:a16="http://schemas.microsoft.com/office/drawing/2014/main" id="{15747A22-E004-4E2E-B4A1-A08F6AD2977C}"/>
              </a:ext>
            </a:extLst>
          </p:cNvPr>
          <p:cNvSpPr txBox="1"/>
          <p:nvPr/>
        </p:nvSpPr>
        <p:spPr>
          <a:xfrm>
            <a:off x="1076007" y="2265483"/>
            <a:ext cx="2543387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u="sng" dirty="0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tắt: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Hộp Văn bản 75">
            <a:extLst>
              <a:ext uri="{FF2B5EF4-FFF2-40B4-BE49-F238E27FC236}">
                <a16:creationId xmlns:a16="http://schemas.microsoft.com/office/drawing/2014/main" id="{3B11DF89-D62F-4DA9-9F2E-9CFD9933C47F}"/>
              </a:ext>
            </a:extLst>
          </p:cNvPr>
          <p:cNvSpPr txBox="1"/>
          <p:nvPr/>
        </p:nvSpPr>
        <p:spPr>
          <a:xfrm>
            <a:off x="738077" y="3140127"/>
            <a:ext cx="356556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 nhỏ: 2</a:t>
            </a:r>
            <a:r>
              <a:rPr lang="nl-NL" sz="2800" b="1" i="1" dirty="0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 </a:t>
            </a:r>
            <a:r>
              <a:rPr lang="nl-NL" sz="2800" b="1" dirty="0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75">
            <a:extLst>
              <a:ext uri="{FF2B5EF4-FFF2-40B4-BE49-F238E27FC236}">
                <a16:creationId xmlns:a16="http://schemas.microsoft.com/office/drawing/2014/main" id="{ED87174B-0AD7-4B44-9062-04664B616D5F}"/>
              </a:ext>
            </a:extLst>
          </p:cNvPr>
          <p:cNvSpPr txBox="1"/>
          <p:nvPr/>
        </p:nvSpPr>
        <p:spPr>
          <a:xfrm>
            <a:off x="767894" y="3855744"/>
            <a:ext cx="4597812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 to: gấp 5 lần bình nhỏ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Hộp Văn bản 75">
            <a:extLst>
              <a:ext uri="{FF2B5EF4-FFF2-40B4-BE49-F238E27FC236}">
                <a16:creationId xmlns:a16="http://schemas.microsoft.com/office/drawing/2014/main" id="{C0F28DD1-D9DD-4249-A767-B512E94B03AC}"/>
              </a:ext>
            </a:extLst>
          </p:cNvPr>
          <p:cNvSpPr txBox="1"/>
          <p:nvPr/>
        </p:nvSpPr>
        <p:spPr>
          <a:xfrm>
            <a:off x="698320" y="4551483"/>
            <a:ext cx="4281184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dirty="0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 to</a:t>
            </a:r>
            <a:r>
              <a:rPr lang="nl-NL" sz="2800" b="1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....? lít nước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Hộp Văn bản 75">
            <a:extLst>
              <a:ext uri="{FF2B5EF4-FFF2-40B4-BE49-F238E27FC236}">
                <a16:creationId xmlns:a16="http://schemas.microsoft.com/office/drawing/2014/main" id="{F8FFE414-C0F8-4EB8-889C-63FAD716DA6E}"/>
              </a:ext>
            </a:extLst>
          </p:cNvPr>
          <p:cNvSpPr txBox="1"/>
          <p:nvPr/>
        </p:nvSpPr>
        <p:spPr>
          <a:xfrm>
            <a:off x="7167143" y="2265483"/>
            <a:ext cx="2543387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u="sng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giải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Hộp Văn bản 75">
            <a:extLst>
              <a:ext uri="{FF2B5EF4-FFF2-40B4-BE49-F238E27FC236}">
                <a16:creationId xmlns:a16="http://schemas.microsoft.com/office/drawing/2014/main" id="{75CD7A18-54CB-4383-8870-B1BF5CB24097}"/>
              </a:ext>
            </a:extLst>
          </p:cNvPr>
          <p:cNvSpPr txBox="1"/>
          <p:nvPr/>
        </p:nvSpPr>
        <p:spPr>
          <a:xfrm>
            <a:off x="6037213" y="2853756"/>
            <a:ext cx="4472608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 to có số lít nước mơ là:</a:t>
            </a:r>
          </a:p>
        </p:txBody>
      </p:sp>
      <p:sp>
        <p:nvSpPr>
          <p:cNvPr id="35" name="Hộp Văn bản 75">
            <a:extLst>
              <a:ext uri="{FF2B5EF4-FFF2-40B4-BE49-F238E27FC236}">
                <a16:creationId xmlns:a16="http://schemas.microsoft.com/office/drawing/2014/main" id="{A7F0F73A-5074-4424-BDE1-A42B2210A058}"/>
              </a:ext>
            </a:extLst>
          </p:cNvPr>
          <p:cNvSpPr txBox="1"/>
          <p:nvPr/>
        </p:nvSpPr>
        <p:spPr>
          <a:xfrm>
            <a:off x="6044725" y="3570237"/>
            <a:ext cx="4472608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(lít)</a:t>
            </a:r>
          </a:p>
        </p:txBody>
      </p:sp>
      <p:sp>
        <p:nvSpPr>
          <p:cNvPr id="36" name="Hộp Văn bản 75">
            <a:extLst>
              <a:ext uri="{FF2B5EF4-FFF2-40B4-BE49-F238E27FC236}">
                <a16:creationId xmlns:a16="http://schemas.microsoft.com/office/drawing/2014/main" id="{932D4CCF-3EFC-4DF2-A0AB-B9A2BA5A24CF}"/>
              </a:ext>
            </a:extLst>
          </p:cNvPr>
          <p:cNvSpPr txBox="1"/>
          <p:nvPr/>
        </p:nvSpPr>
        <p:spPr>
          <a:xfrm>
            <a:off x="7379883" y="4187514"/>
            <a:ext cx="4472608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 số: 10 lít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 mơ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14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Hình ảnh 3">
            <a:extLst>
              <a:ext uri="{FF2B5EF4-FFF2-40B4-BE49-F238E27FC236}">
                <a16:creationId xmlns:a16="http://schemas.microsoft.com/office/drawing/2014/main" id="{F3598756-449E-4A2C-9113-CCD9C1CF1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609" y="3463191"/>
            <a:ext cx="4650367" cy="2450438"/>
          </a:xfrm>
          <a:prstGeom prst="rect">
            <a:avLst/>
          </a:prstGeom>
        </p:spPr>
      </p:pic>
      <p:sp>
        <p:nvSpPr>
          <p:cNvPr id="12" name="Hộp Văn bản 4">
            <a:extLst>
              <a:ext uri="{FF2B5EF4-FFF2-40B4-BE49-F238E27FC236}">
                <a16:creationId xmlns:a16="http://schemas.microsoft.com/office/drawing/2014/main" id="{37AC4FBE-0ADA-4A75-BC95-C8C16A768044}"/>
              </a:ext>
            </a:extLst>
          </p:cNvPr>
          <p:cNvSpPr txBox="1"/>
          <p:nvPr/>
        </p:nvSpPr>
        <p:spPr>
          <a:xfrm>
            <a:off x="1196406" y="488374"/>
            <a:ext cx="99851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F2C9B3E8-E03E-4312-AB55-4D2553525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1928" y="460520"/>
            <a:ext cx="717130" cy="717130"/>
          </a:xfrm>
          <a:prstGeom prst="rect">
            <a:avLst/>
          </a:prstGeom>
        </p:spPr>
      </p:pic>
      <p:sp>
        <p:nvSpPr>
          <p:cNvPr id="7" name="Hộp Văn bản 75">
            <a:extLst>
              <a:ext uri="{FF2B5EF4-FFF2-40B4-BE49-F238E27FC236}">
                <a16:creationId xmlns:a16="http://schemas.microsoft.com/office/drawing/2014/main" id="{C6446034-412E-49FC-A15B-5B40C12809AF}"/>
              </a:ext>
            </a:extLst>
          </p:cNvPr>
          <p:cNvSpPr txBox="1"/>
          <p:nvPr/>
        </p:nvSpPr>
        <p:spPr>
          <a:xfrm>
            <a:off x="1125702" y="2712744"/>
            <a:ext cx="2543387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b="1" u="sng" dirty="0">
                <a:solidFill>
                  <a:srgbClr val="001A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 tắt: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5">
            <a:extLst>
              <a:ext uri="{FF2B5EF4-FFF2-40B4-BE49-F238E27FC236}">
                <a16:creationId xmlns:a16="http://schemas.microsoft.com/office/drawing/2014/main" id="{623490A7-EAA6-4ECF-B6BF-31516AACA77F}"/>
              </a:ext>
            </a:extLst>
          </p:cNvPr>
          <p:cNvSpPr txBox="1"/>
          <p:nvPr/>
        </p:nvSpPr>
        <p:spPr>
          <a:xfrm>
            <a:off x="550525" y="3635280"/>
            <a:ext cx="3565566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600" b="1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 bơi: 4 em</a:t>
            </a:r>
            <a:endParaRPr lang="en-US" sz="2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75">
            <a:extLst>
              <a:ext uri="{FF2B5EF4-FFF2-40B4-BE49-F238E27FC236}">
                <a16:creationId xmlns:a16="http://schemas.microsoft.com/office/drawing/2014/main" id="{23F668DB-25D1-47BC-96C1-126637F181F0}"/>
              </a:ext>
            </a:extLst>
          </p:cNvPr>
          <p:cNvSpPr txBox="1"/>
          <p:nvPr/>
        </p:nvSpPr>
        <p:spPr>
          <a:xfrm>
            <a:off x="531628" y="4305030"/>
            <a:ext cx="6397491" cy="620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600" b="1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600" b="1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 các môn khác: gấp 4 lần số em học bơi</a:t>
            </a:r>
            <a:endParaRPr lang="en-US" sz="2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75">
            <a:extLst>
              <a:ext uri="{FF2B5EF4-FFF2-40B4-BE49-F238E27FC236}">
                <a16:creationId xmlns:a16="http://schemas.microsoft.com/office/drawing/2014/main" id="{4DCF74DF-7BD6-4EB5-8160-42A98912791F}"/>
              </a:ext>
            </a:extLst>
          </p:cNvPr>
          <p:cNvSpPr txBox="1"/>
          <p:nvPr/>
        </p:nvSpPr>
        <p:spPr>
          <a:xfrm>
            <a:off x="550525" y="5047428"/>
            <a:ext cx="4281184" cy="630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600" b="1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 thể thao khác: .... em?</a:t>
            </a:r>
            <a:endParaRPr lang="en-US" sz="2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163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531628" y="335811"/>
            <a:ext cx="10951536" cy="6352068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sp>
        <p:nvSpPr>
          <p:cNvPr id="19" name="Google Shape;4035;p55">
            <a:extLst>
              <a:ext uri="{FF2B5EF4-FFF2-40B4-BE49-F238E27FC236}">
                <a16:creationId xmlns:a16="http://schemas.microsoft.com/office/drawing/2014/main" id="{A88222B0-620F-413C-BB19-B0220C91C053}"/>
              </a:ext>
            </a:extLst>
          </p:cNvPr>
          <p:cNvSpPr/>
          <p:nvPr/>
        </p:nvSpPr>
        <p:spPr>
          <a:xfrm rot="5400000">
            <a:off x="4337885" y="-1307541"/>
            <a:ext cx="3573229" cy="9636971"/>
          </a:xfrm>
          <a:custGeom>
            <a:avLst/>
            <a:gdLst/>
            <a:ahLst/>
            <a:cxnLst/>
            <a:rect l="l" t="t" r="r" b="b"/>
            <a:pathLst>
              <a:path w="8555" h="24096" extrusionOk="0">
                <a:moveTo>
                  <a:pt x="6334" y="1"/>
                </a:moveTo>
                <a:cubicBezTo>
                  <a:pt x="6162" y="19"/>
                  <a:pt x="5994" y="37"/>
                  <a:pt x="5823" y="37"/>
                </a:cubicBezTo>
                <a:cubicBezTo>
                  <a:pt x="5334" y="60"/>
                  <a:pt x="4823" y="60"/>
                  <a:pt x="4316" y="60"/>
                </a:cubicBezTo>
                <a:cubicBezTo>
                  <a:pt x="3751" y="78"/>
                  <a:pt x="3203" y="173"/>
                  <a:pt x="2638" y="245"/>
                </a:cubicBezTo>
                <a:cubicBezTo>
                  <a:pt x="2317" y="304"/>
                  <a:pt x="1995" y="417"/>
                  <a:pt x="1674" y="512"/>
                </a:cubicBezTo>
                <a:cubicBezTo>
                  <a:pt x="1299" y="643"/>
                  <a:pt x="978" y="851"/>
                  <a:pt x="751" y="1191"/>
                </a:cubicBezTo>
                <a:cubicBezTo>
                  <a:pt x="715" y="1245"/>
                  <a:pt x="656" y="1304"/>
                  <a:pt x="620" y="1358"/>
                </a:cubicBezTo>
                <a:cubicBezTo>
                  <a:pt x="453" y="1566"/>
                  <a:pt x="317" y="1810"/>
                  <a:pt x="263" y="2073"/>
                </a:cubicBezTo>
                <a:cubicBezTo>
                  <a:pt x="168" y="2394"/>
                  <a:pt x="168" y="2733"/>
                  <a:pt x="132" y="3054"/>
                </a:cubicBezTo>
                <a:cubicBezTo>
                  <a:pt x="114" y="3358"/>
                  <a:pt x="91" y="3656"/>
                  <a:pt x="73" y="3977"/>
                </a:cubicBezTo>
                <a:cubicBezTo>
                  <a:pt x="37" y="4470"/>
                  <a:pt x="19" y="4977"/>
                  <a:pt x="19" y="5488"/>
                </a:cubicBezTo>
                <a:cubicBezTo>
                  <a:pt x="0" y="6579"/>
                  <a:pt x="0" y="7691"/>
                  <a:pt x="19" y="8804"/>
                </a:cubicBezTo>
                <a:cubicBezTo>
                  <a:pt x="55" y="10012"/>
                  <a:pt x="19" y="11233"/>
                  <a:pt x="91" y="12459"/>
                </a:cubicBezTo>
                <a:cubicBezTo>
                  <a:pt x="132" y="13382"/>
                  <a:pt x="91" y="14310"/>
                  <a:pt x="91" y="15232"/>
                </a:cubicBezTo>
                <a:cubicBezTo>
                  <a:pt x="91" y="16436"/>
                  <a:pt x="114" y="17662"/>
                  <a:pt x="91" y="18870"/>
                </a:cubicBezTo>
                <a:cubicBezTo>
                  <a:pt x="91" y="19191"/>
                  <a:pt x="114" y="19512"/>
                  <a:pt x="150" y="19811"/>
                </a:cubicBezTo>
                <a:cubicBezTo>
                  <a:pt x="168" y="20209"/>
                  <a:pt x="245" y="20602"/>
                  <a:pt x="227" y="21018"/>
                </a:cubicBezTo>
                <a:cubicBezTo>
                  <a:pt x="227" y="21095"/>
                  <a:pt x="227" y="21186"/>
                  <a:pt x="245" y="21263"/>
                </a:cubicBezTo>
                <a:cubicBezTo>
                  <a:pt x="299" y="21751"/>
                  <a:pt x="358" y="22226"/>
                  <a:pt x="358" y="22715"/>
                </a:cubicBezTo>
                <a:cubicBezTo>
                  <a:pt x="358" y="22769"/>
                  <a:pt x="358" y="22828"/>
                  <a:pt x="376" y="22864"/>
                </a:cubicBezTo>
                <a:cubicBezTo>
                  <a:pt x="453" y="23036"/>
                  <a:pt x="507" y="23203"/>
                  <a:pt x="543" y="23375"/>
                </a:cubicBezTo>
                <a:cubicBezTo>
                  <a:pt x="566" y="23448"/>
                  <a:pt x="584" y="23506"/>
                  <a:pt x="638" y="23561"/>
                </a:cubicBezTo>
                <a:cubicBezTo>
                  <a:pt x="865" y="23787"/>
                  <a:pt x="1131" y="23941"/>
                  <a:pt x="1448" y="23995"/>
                </a:cubicBezTo>
                <a:cubicBezTo>
                  <a:pt x="1828" y="24054"/>
                  <a:pt x="2185" y="24072"/>
                  <a:pt x="2561" y="24072"/>
                </a:cubicBezTo>
                <a:lnTo>
                  <a:pt x="3334" y="24072"/>
                </a:lnTo>
                <a:cubicBezTo>
                  <a:pt x="3439" y="24072"/>
                  <a:pt x="3533" y="24095"/>
                  <a:pt x="3624" y="24095"/>
                </a:cubicBezTo>
                <a:cubicBezTo>
                  <a:pt x="3647" y="24095"/>
                  <a:pt x="3669" y="24094"/>
                  <a:pt x="3692" y="24090"/>
                </a:cubicBezTo>
                <a:cubicBezTo>
                  <a:pt x="4108" y="24036"/>
                  <a:pt x="4524" y="24013"/>
                  <a:pt x="4936" y="23995"/>
                </a:cubicBezTo>
                <a:cubicBezTo>
                  <a:pt x="5067" y="23995"/>
                  <a:pt x="5203" y="23977"/>
                  <a:pt x="5334" y="23959"/>
                </a:cubicBezTo>
                <a:cubicBezTo>
                  <a:pt x="5709" y="23900"/>
                  <a:pt x="6067" y="23864"/>
                  <a:pt x="6447" y="23846"/>
                </a:cubicBezTo>
                <a:cubicBezTo>
                  <a:pt x="6578" y="23828"/>
                  <a:pt x="6727" y="23828"/>
                  <a:pt x="6859" y="23751"/>
                </a:cubicBezTo>
                <a:cubicBezTo>
                  <a:pt x="7162" y="23601"/>
                  <a:pt x="7424" y="23393"/>
                  <a:pt x="7650" y="23131"/>
                </a:cubicBezTo>
                <a:cubicBezTo>
                  <a:pt x="7781" y="23018"/>
                  <a:pt x="7840" y="22864"/>
                  <a:pt x="7840" y="22697"/>
                </a:cubicBezTo>
                <a:lnTo>
                  <a:pt x="7840" y="22471"/>
                </a:lnTo>
                <a:cubicBezTo>
                  <a:pt x="7876" y="22149"/>
                  <a:pt x="7894" y="21810"/>
                  <a:pt x="7917" y="21489"/>
                </a:cubicBezTo>
                <a:cubicBezTo>
                  <a:pt x="7953" y="21018"/>
                  <a:pt x="7989" y="20530"/>
                  <a:pt x="7971" y="20037"/>
                </a:cubicBezTo>
                <a:cubicBezTo>
                  <a:pt x="7953" y="19869"/>
                  <a:pt x="7953" y="19697"/>
                  <a:pt x="7953" y="19530"/>
                </a:cubicBezTo>
                <a:cubicBezTo>
                  <a:pt x="7989" y="19263"/>
                  <a:pt x="7971" y="19001"/>
                  <a:pt x="7989" y="18738"/>
                </a:cubicBezTo>
                <a:cubicBezTo>
                  <a:pt x="8030" y="18286"/>
                  <a:pt x="8030" y="17834"/>
                  <a:pt x="8084" y="17381"/>
                </a:cubicBezTo>
                <a:cubicBezTo>
                  <a:pt x="8121" y="17060"/>
                  <a:pt x="8161" y="16757"/>
                  <a:pt x="8179" y="16436"/>
                </a:cubicBezTo>
                <a:cubicBezTo>
                  <a:pt x="8198" y="16305"/>
                  <a:pt x="8216" y="16173"/>
                  <a:pt x="8143" y="16042"/>
                </a:cubicBezTo>
                <a:cubicBezTo>
                  <a:pt x="8121" y="16006"/>
                  <a:pt x="8143" y="15983"/>
                  <a:pt x="8161" y="15947"/>
                </a:cubicBezTo>
                <a:cubicBezTo>
                  <a:pt x="8234" y="15834"/>
                  <a:pt x="8256" y="15703"/>
                  <a:pt x="8256" y="15572"/>
                </a:cubicBezTo>
                <a:cubicBezTo>
                  <a:pt x="8256" y="15251"/>
                  <a:pt x="8274" y="14929"/>
                  <a:pt x="8293" y="14608"/>
                </a:cubicBezTo>
                <a:cubicBezTo>
                  <a:pt x="8311" y="14477"/>
                  <a:pt x="8311" y="14328"/>
                  <a:pt x="8329" y="14197"/>
                </a:cubicBezTo>
                <a:cubicBezTo>
                  <a:pt x="8388" y="13798"/>
                  <a:pt x="8424" y="13382"/>
                  <a:pt x="8442" y="12989"/>
                </a:cubicBezTo>
                <a:cubicBezTo>
                  <a:pt x="8442" y="12591"/>
                  <a:pt x="8483" y="12197"/>
                  <a:pt x="8483" y="11799"/>
                </a:cubicBezTo>
                <a:lnTo>
                  <a:pt x="8483" y="11632"/>
                </a:lnTo>
                <a:cubicBezTo>
                  <a:pt x="8519" y="11310"/>
                  <a:pt x="8519" y="11007"/>
                  <a:pt x="8537" y="10691"/>
                </a:cubicBezTo>
                <a:cubicBezTo>
                  <a:pt x="8555" y="10369"/>
                  <a:pt x="8537" y="10066"/>
                  <a:pt x="8537" y="9745"/>
                </a:cubicBezTo>
                <a:cubicBezTo>
                  <a:pt x="8555" y="9180"/>
                  <a:pt x="8501" y="8614"/>
                  <a:pt x="8483" y="8067"/>
                </a:cubicBezTo>
                <a:cubicBezTo>
                  <a:pt x="8483" y="7655"/>
                  <a:pt x="8460" y="7257"/>
                  <a:pt x="8442" y="6864"/>
                </a:cubicBezTo>
                <a:cubicBezTo>
                  <a:pt x="8424" y="6655"/>
                  <a:pt x="8424" y="6465"/>
                  <a:pt x="8406" y="6257"/>
                </a:cubicBezTo>
                <a:cubicBezTo>
                  <a:pt x="8369" y="5959"/>
                  <a:pt x="8388" y="5638"/>
                  <a:pt x="8388" y="5316"/>
                </a:cubicBezTo>
                <a:cubicBezTo>
                  <a:pt x="8406" y="4995"/>
                  <a:pt x="8460" y="4656"/>
                  <a:pt x="8442" y="4335"/>
                </a:cubicBezTo>
                <a:cubicBezTo>
                  <a:pt x="8442" y="4222"/>
                  <a:pt x="8442" y="4109"/>
                  <a:pt x="8460" y="3995"/>
                </a:cubicBezTo>
                <a:cubicBezTo>
                  <a:pt x="8483" y="3566"/>
                  <a:pt x="8501" y="3131"/>
                  <a:pt x="8519" y="2697"/>
                </a:cubicBezTo>
                <a:cubicBezTo>
                  <a:pt x="8519" y="2584"/>
                  <a:pt x="8501" y="2471"/>
                  <a:pt x="8519" y="2340"/>
                </a:cubicBezTo>
                <a:cubicBezTo>
                  <a:pt x="8555" y="2186"/>
                  <a:pt x="8519" y="2055"/>
                  <a:pt x="8501" y="1905"/>
                </a:cubicBezTo>
                <a:cubicBezTo>
                  <a:pt x="8483" y="1810"/>
                  <a:pt x="8460" y="1715"/>
                  <a:pt x="8442" y="1620"/>
                </a:cubicBezTo>
                <a:cubicBezTo>
                  <a:pt x="8442" y="1304"/>
                  <a:pt x="8347" y="1001"/>
                  <a:pt x="8216" y="716"/>
                </a:cubicBezTo>
                <a:cubicBezTo>
                  <a:pt x="8121" y="490"/>
                  <a:pt x="7953" y="376"/>
                  <a:pt x="7763" y="263"/>
                </a:cubicBezTo>
                <a:cubicBezTo>
                  <a:pt x="7578" y="173"/>
                  <a:pt x="7370" y="114"/>
                  <a:pt x="7162" y="96"/>
                </a:cubicBezTo>
                <a:cubicBezTo>
                  <a:pt x="6899" y="60"/>
                  <a:pt x="6614" y="1"/>
                  <a:pt x="6334" y="1"/>
                </a:cubicBezTo>
                <a:close/>
              </a:path>
            </a:pathLst>
          </a:custGeom>
          <a:solidFill>
            <a:srgbClr val="FBF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Hộp Văn bản 9">
            <a:extLst>
              <a:ext uri="{FF2B5EF4-FFF2-40B4-BE49-F238E27FC236}">
                <a16:creationId xmlns:a16="http://schemas.microsoft.com/office/drawing/2014/main" id="{F49FA7A3-27CA-4B16-A068-AB93A7CF07D6}"/>
              </a:ext>
            </a:extLst>
          </p:cNvPr>
          <p:cNvSpPr txBox="1"/>
          <p:nvPr/>
        </p:nvSpPr>
        <p:spPr>
          <a:xfrm>
            <a:off x="1704340" y="1855485"/>
            <a:ext cx="8691990" cy="2956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nl-NL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 em đăng kí học môn thể thao khác là:</a:t>
            </a:r>
            <a:endParaRPr lang="en-US" sz="40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4 x 4 = 16 (</a:t>
            </a:r>
            <a:r>
              <a:rPr lang="en-US" sz="40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)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nl-NL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	</a:t>
            </a:r>
            <a:r>
              <a:rPr lang="nl-NL" sz="40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         Đáp </a:t>
            </a:r>
            <a:r>
              <a:rPr lang="nl-NL" sz="40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số: </a:t>
            </a:r>
            <a:r>
              <a:rPr lang="nl-NL" sz="40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16 em</a:t>
            </a:r>
            <a:endParaRPr lang="en-US" sz="40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Hộp Văn bản 10">
            <a:extLst>
              <a:ext uri="{FF2B5EF4-FFF2-40B4-BE49-F238E27FC236}">
                <a16:creationId xmlns:a16="http://schemas.microsoft.com/office/drawing/2014/main" id="{21F9E8F3-6BB1-461C-9360-8AA752D2B8F8}"/>
              </a:ext>
            </a:extLst>
          </p:cNvPr>
          <p:cNvSpPr txBox="1"/>
          <p:nvPr/>
        </p:nvSpPr>
        <p:spPr>
          <a:xfrm>
            <a:off x="2925764" y="775856"/>
            <a:ext cx="5687290" cy="742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Font typeface="Arial"/>
              <a:buNone/>
            </a:pPr>
            <a:r>
              <a:rPr lang="nl-NL" sz="3200" b="1" kern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 giải: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5317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73" y="2561036"/>
            <a:ext cx="5112955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8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835" y="597280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CD9F5B-65BA-4552-93E8-5CCCA6815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8553" y="2171546"/>
            <a:ext cx="7114649" cy="201795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28529" y="1390306"/>
            <a:ext cx="4573379" cy="3772100"/>
          </a:xfrm>
          <a:prstGeom prst="roundRect">
            <a:avLst/>
          </a:prstGeom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32" name="Picture 8" descr="Texas Chicken Singapore GIFs - Find &amp;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617" y="-2482823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171" y="2537691"/>
            <a:ext cx="4068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 CHỢ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9538" b="64747"/>
          <a:stretch/>
        </p:blipFill>
        <p:spPr>
          <a:xfrm flipH="1">
            <a:off x="3458665" y="1390306"/>
            <a:ext cx="4823904" cy="56189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472247" y="740309"/>
            <a:ext cx="5528791" cy="3129368"/>
          </a:xfrm>
          <a:prstGeom prst="roundRect">
            <a:avLst/>
          </a:prstGeom>
          <a:ln w="38100">
            <a:solidFill>
              <a:srgbClr val="FFC000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Mẹ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nhờ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 1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5" t="42791"/>
          <a:stretch/>
        </p:blipFill>
        <p:spPr>
          <a:xfrm>
            <a:off x="7143669" y="3447586"/>
            <a:ext cx="3487479" cy="3923413"/>
          </a:xfrm>
          <a:prstGeom prst="rect">
            <a:avLst/>
          </a:prstGeom>
        </p:spPr>
      </p:pic>
      <p:pic>
        <p:nvPicPr>
          <p:cNvPr id="7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8227" y="3793372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9" t="49199" r="26744"/>
          <a:stretch/>
        </p:blipFill>
        <p:spPr>
          <a:xfrm>
            <a:off x="817264" y="3033825"/>
            <a:ext cx="7121713" cy="4419599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1993784">
            <a:off x="3414701" y="3932501"/>
            <a:ext cx="1689144" cy="1725705"/>
          </a:xfrm>
          <a:prstGeom prst="rect">
            <a:avLst/>
          </a:prstGeom>
        </p:spPr>
      </p:pic>
      <p:pic>
        <p:nvPicPr>
          <p:cNvPr id="24" name="Picture 2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1195573" y="4074985"/>
            <a:ext cx="1469656" cy="1501467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3148526">
            <a:off x="3070199" y="1544716"/>
            <a:ext cx="2235104" cy="2699144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48366" r="71925" b="2848"/>
          <a:stretch/>
        </p:blipFill>
        <p:spPr>
          <a:xfrm rot="490689">
            <a:off x="5220017" y="3989271"/>
            <a:ext cx="1469656" cy="1501467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5" t="55814" r="19767"/>
          <a:stretch/>
        </p:blipFill>
        <p:spPr>
          <a:xfrm>
            <a:off x="7826750" y="2619666"/>
            <a:ext cx="4749855" cy="396594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289" y="241900"/>
            <a:ext cx="7435363" cy="1318437"/>
          </a:xfrm>
          <a:prstGeom prst="roundRect">
            <a:avLst/>
          </a:prstGeom>
          <a:ln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chọn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11E13A51-2FA9-48EE-854B-44FD6FD40D4F}"/>
              </a:ext>
            </a:extLst>
          </p:cNvPr>
          <p:cNvSpPr/>
          <p:nvPr/>
        </p:nvSpPr>
        <p:spPr>
          <a:xfrm>
            <a:off x="10783957" y="139148"/>
            <a:ext cx="1331843" cy="4770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58025E-6 L 0.25174 -3.58025E-6 C 0.36476 -3.58025E-6 0.50365 0.09198 0.50365 0.16667 L 0.50365 0.33334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4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4775 0.0277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8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07407E-6 L 0.42517 0.0324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6.17284E-7 L 0.27205 0.049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94" y="2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444949" y="198475"/>
            <a:ext cx="6436240" cy="1913861"/>
            <a:chOff x="1956390" y="148856"/>
            <a:chExt cx="5454502" cy="1435396"/>
          </a:xfrm>
        </p:grpSpPr>
        <p:sp>
          <p:nvSpPr>
            <p:cNvPr id="2" name="Rounded Rectangle 1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292379" y="304566"/>
              <a:ext cx="4726174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 x ...?.. = 30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Oval 4"/>
              <p:cNvSpPr/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8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</m:t>
                    </m:r>
                  </m:oMath>
                </a14:m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Oval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4585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Oval 5"/>
              <p:cNvSpPr/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8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5</m:t>
                    </m:r>
                  </m:oMath>
                </a14:m>
                <a:endParaRPr kumimoji="0" lang="en-US" sz="8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Oval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45855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8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6</m:t>
                    </m:r>
                  </m:oMath>
                </a14:m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4788193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Oval 7"/>
              <p:cNvSpPr/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8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8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7</m:t>
                    </m:r>
                  </m:oMath>
                </a14:m>
                <a:endPara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Oval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4830725"/>
                <a:ext cx="3359888" cy="2027275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2404" r="78628" b="48810"/>
          <a:stretch/>
        </p:blipFill>
        <p:spPr>
          <a:xfrm rot="1413469">
            <a:off x="9302065" y="-247216"/>
            <a:ext cx="2657135" cy="3208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6845792" y="2552044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6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5</m:t>
                    </m:r>
                  </m:oMath>
                </a14:m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52044"/>
                <a:ext cx="3359888" cy="2027275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kumimoji="0" lang="en-US" sz="6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4</m:t>
                    </m:r>
                  </m:oMath>
                </a14:m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26628"/>
                <a:ext cx="3359888" cy="2027275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val 14"/>
              <p:cNvSpPr/>
              <p:nvPr/>
            </p:nvSpPr>
            <p:spPr>
              <a:xfrm>
                <a:off x="2409016" y="4740568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r>
                      <a:rPr kumimoji="0" lang="en-US" sz="6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6</m:t>
                    </m:r>
                  </m:oMath>
                </a14:m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Oval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9016" y="4740568"/>
                <a:ext cx="3359888" cy="2027275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val 15"/>
              <p:cNvSpPr/>
              <p:nvPr/>
            </p:nvSpPr>
            <p:spPr>
              <a:xfrm>
                <a:off x="6864842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6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  <a:sym typeface="Arial"/>
                      </a:rPr>
                      <m:t>7</m:t>
                    </m:r>
                  </m:oMath>
                </a14:m>
                <a:endParaRPr kumimoji="0" lang="en-US" sz="6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6" name="Oval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4842" y="4830725"/>
                <a:ext cx="3359888" cy="2027275"/>
              </a:xfrm>
              <a:prstGeom prst="ellipse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23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7" name="Picture 2" descr="Bong bóng trang trí (ảnh gif) - Website của Nguyễn Thị Tươi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logmas Day 10 – Health and Wellness – NutriFoody Wholly Holism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28" y="3981302"/>
            <a:ext cx="3074213" cy="307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972E46-1F36-4763-BEA9-118B535BBAB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9871" y="314670"/>
            <a:ext cx="2903663" cy="223870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48485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80120" y="154539"/>
            <a:ext cx="7272669" cy="1913862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45164" y="170334"/>
              <a:ext cx="4444410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 x 10 = ...?...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2418541" y="2545855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A. 54</a:t>
            </a:r>
          </a:p>
        </p:txBody>
      </p:sp>
      <p:sp>
        <p:nvSpPr>
          <p:cNvPr id="7" name="Oval 6"/>
          <p:cNvSpPr/>
          <p:nvPr/>
        </p:nvSpPr>
        <p:spPr>
          <a:xfrm>
            <a:off x="6845792" y="2545855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B. 60</a:t>
            </a:r>
          </a:p>
        </p:txBody>
      </p:sp>
      <p:sp>
        <p:nvSpPr>
          <p:cNvPr id="8" name="Oval 7"/>
          <p:cNvSpPr/>
          <p:nvPr/>
        </p:nvSpPr>
        <p:spPr>
          <a:xfrm>
            <a:off x="2418541" y="4788193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C.48</a:t>
            </a:r>
          </a:p>
        </p:txBody>
      </p:sp>
      <p:sp>
        <p:nvSpPr>
          <p:cNvPr id="9" name="Oval 8"/>
          <p:cNvSpPr/>
          <p:nvPr/>
        </p:nvSpPr>
        <p:spPr>
          <a:xfrm>
            <a:off x="6845792" y="4826052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D. 42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val 10"/>
              <p:cNvSpPr/>
              <p:nvPr/>
            </p:nvSpPr>
            <p:spPr>
              <a:xfrm>
                <a:off x="6845792" y="252680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60</m:t>
                    </m:r>
                  </m:oMath>
                </a14:m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Oval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5792" y="2526805"/>
                <a:ext cx="3359888" cy="2027275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2418541" y="2536330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  <a:sym typeface="Arial"/>
                  </a:rPr>
                  <a:t>A.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  <a:sym typeface="Arial"/>
                      </a:rPr>
                      <m:t>54</m:t>
                    </m:r>
                  </m:oMath>
                </a14:m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541" y="2536330"/>
                <a:ext cx="3359888" cy="2027275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/>
          <p:cNvSpPr/>
          <p:nvPr/>
        </p:nvSpPr>
        <p:spPr>
          <a:xfrm>
            <a:off x="2438400" y="4830725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rPr>
              <a:t>C. 48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  <a:sym typeface="Arial"/>
                  </a:rPr>
                  <a:t>D. </a:t>
                </a:r>
                <a14:m>
                  <m:oMath xmlns:m="http://schemas.openxmlformats.org/officeDocument/2006/math">
                    <m:r>
                      <a:rPr kumimoji="0" lang="en-US" sz="4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42</m:t>
                    </m:r>
                  </m:oMath>
                </a14:m>
                <a:endPara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217" y="4830725"/>
                <a:ext cx="3359888" cy="2027275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9" name="Picture 2" descr="Bong bóng trang trí (ảnh gif) - Website của Nguyễn Thị Tươi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0" t="-1" r="50369" b="51215"/>
          <a:stretch/>
        </p:blipFill>
        <p:spPr>
          <a:xfrm rot="20988417">
            <a:off x="9916046" y="-96756"/>
            <a:ext cx="2365252" cy="2416448"/>
          </a:xfrm>
          <a:prstGeom prst="rect">
            <a:avLst/>
          </a:prstGeom>
        </p:spPr>
      </p:pic>
      <p:pic>
        <p:nvPicPr>
          <p:cNvPr id="22" name="Picture 2" descr="Cabbage Fruit Clip Art - Cabbage Png Animation - Free Transparent PNG  Clipart Images Download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7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5" y="4892601"/>
            <a:ext cx="2365845" cy="20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7CFB46-5EFF-4CF8-B4FD-B58EF65FD90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8561" y="517450"/>
            <a:ext cx="2454071" cy="202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14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608520" y="198475"/>
            <a:ext cx="7272669" cy="1913861"/>
            <a:chOff x="1956390" y="148856"/>
            <a:chExt cx="5454502" cy="1435396"/>
          </a:xfrm>
        </p:grpSpPr>
        <p:sp>
          <p:nvSpPr>
            <p:cNvPr id="6" name="Rounded Rectangle 5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90161" y="386317"/>
              <a:ext cx="5011791" cy="1084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 x..?..= 18</a:t>
              </a:r>
            </a:p>
          </p:txBody>
        </p:sp>
      </p:grpSp>
      <p:sp>
        <p:nvSpPr>
          <p:cNvPr id="8" name="Oval 7"/>
          <p:cNvSpPr/>
          <p:nvPr/>
        </p:nvSpPr>
        <p:spPr>
          <a:xfrm>
            <a:off x="2418541" y="2545855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</a:t>
            </a:r>
            <a:r>
              <a:rPr lang="en-US" sz="80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2418541" y="4780913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C. 3</a:t>
            </a:r>
          </a:p>
        </p:txBody>
      </p:sp>
      <p:sp>
        <p:nvSpPr>
          <p:cNvPr id="10" name="Oval 9"/>
          <p:cNvSpPr/>
          <p:nvPr/>
        </p:nvSpPr>
        <p:spPr>
          <a:xfrm>
            <a:off x="6669352" y="2432987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B. 4</a:t>
            </a:r>
          </a:p>
        </p:txBody>
      </p:sp>
      <p:sp>
        <p:nvSpPr>
          <p:cNvPr id="11" name="Oval 10"/>
          <p:cNvSpPr/>
          <p:nvPr/>
        </p:nvSpPr>
        <p:spPr>
          <a:xfrm>
            <a:off x="6845792" y="4826052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D. 5</a:t>
            </a:r>
          </a:p>
        </p:txBody>
      </p:sp>
      <p:sp>
        <p:nvSpPr>
          <p:cNvPr id="12" name="Oval 11"/>
          <p:cNvSpPr/>
          <p:nvPr/>
        </p:nvSpPr>
        <p:spPr>
          <a:xfrm>
            <a:off x="2389966" y="4739484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C. 3</a:t>
            </a:r>
          </a:p>
        </p:txBody>
      </p:sp>
      <p:sp>
        <p:nvSpPr>
          <p:cNvPr id="13" name="Oval 12"/>
          <p:cNvSpPr/>
          <p:nvPr/>
        </p:nvSpPr>
        <p:spPr>
          <a:xfrm>
            <a:off x="2409016" y="2527354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</a:t>
            </a:r>
            <a:r>
              <a:rPr lang="en-US" sz="7200" kern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2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78877" y="2404412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B. 4</a:t>
            </a:r>
          </a:p>
        </p:txBody>
      </p:sp>
      <p:sp>
        <p:nvSpPr>
          <p:cNvPr id="15" name="Oval 14"/>
          <p:cNvSpPr/>
          <p:nvPr/>
        </p:nvSpPr>
        <p:spPr>
          <a:xfrm>
            <a:off x="6864842" y="4830725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D. 5</a:t>
            </a:r>
          </a:p>
        </p:txBody>
      </p:sp>
      <p:pic>
        <p:nvPicPr>
          <p:cNvPr id="16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8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9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20" name="Picture 2" descr="Bong bóng trang trí (ảnh gif) - Website của Nguyễn Thị Tươi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2" t="-1" r="24767" b="51215"/>
          <a:stretch/>
        </p:blipFill>
        <p:spPr>
          <a:xfrm>
            <a:off x="9490844" y="-40998"/>
            <a:ext cx="2264641" cy="2313660"/>
          </a:xfrm>
          <a:prstGeom prst="rect">
            <a:avLst/>
          </a:prstGeom>
        </p:spPr>
      </p:pic>
      <p:pic>
        <p:nvPicPr>
          <p:cNvPr id="24" name="Picture 2" descr="LINE Creators&amp;#39; Stickers - Boku No Tomato Example with GIF Animation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561" y="4868330"/>
            <a:ext cx="2575780" cy="208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E2254-E9FC-4D73-91D5-22152B2434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7702" y="529672"/>
            <a:ext cx="2322439" cy="20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94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44830" y="281275"/>
            <a:ext cx="7272669" cy="1913861"/>
            <a:chOff x="1956390" y="148856"/>
            <a:chExt cx="5454502" cy="1435396"/>
          </a:xfrm>
        </p:grpSpPr>
        <p:sp>
          <p:nvSpPr>
            <p:cNvPr id="4" name="Rounded Rectangle 3"/>
            <p:cNvSpPr/>
            <p:nvPr/>
          </p:nvSpPr>
          <p:spPr>
            <a:xfrm>
              <a:off x="1956390" y="148856"/>
              <a:ext cx="5454502" cy="1435396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solidFill>
                    <a:srgbClr val="31313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61436" y="266389"/>
              <a:ext cx="444441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0" cap="none" spc="0" normalizeH="0" baseline="0" noProof="0" dirty="0">
                  <a:ln>
                    <a:noFill/>
                  </a:ln>
                  <a:solidFill>
                    <a:srgbClr val="FF8B9C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6 x 7 = ..?..</a:t>
              </a:r>
            </a:p>
          </p:txBody>
        </p:sp>
      </p:grpSp>
      <p:sp>
        <p:nvSpPr>
          <p:cNvPr id="6" name="Oval 5"/>
          <p:cNvSpPr/>
          <p:nvPr/>
        </p:nvSpPr>
        <p:spPr>
          <a:xfrm>
            <a:off x="2314747" y="4714272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C.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48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314747" y="2478649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42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6669352" y="2432987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B.36</a:t>
            </a:r>
          </a:p>
        </p:txBody>
      </p:sp>
      <p:sp>
        <p:nvSpPr>
          <p:cNvPr id="9" name="Oval 8"/>
          <p:cNvSpPr/>
          <p:nvPr/>
        </p:nvSpPr>
        <p:spPr>
          <a:xfrm>
            <a:off x="6845792" y="4826052"/>
            <a:ext cx="3359888" cy="20272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D.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54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288494" y="2473256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</a:t>
            </a:r>
            <a:r>
              <a:rPr kumimoji="0" lang="en-US" sz="6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42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02726" y="4709788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C. 48</a:t>
            </a:r>
          </a:p>
        </p:txBody>
      </p:sp>
      <p:sp>
        <p:nvSpPr>
          <p:cNvPr id="12" name="Oval 11"/>
          <p:cNvSpPr/>
          <p:nvPr/>
        </p:nvSpPr>
        <p:spPr>
          <a:xfrm>
            <a:off x="6624872" y="2412211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B.</a:t>
            </a:r>
            <a:r>
              <a:rPr kumimoji="0" lang="en-US" sz="7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36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885001" y="4830725"/>
            <a:ext cx="3359888" cy="20272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D.</a:t>
            </a:r>
            <a:r>
              <a:rPr kumimoji="0" lang="en-US" sz="66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54</a:t>
            </a:r>
            <a:endParaRPr kumimoji="0" lang="en-US" sz="6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2478649"/>
            <a:ext cx="812800" cy="812800"/>
          </a:xfrm>
          <a:prstGeom prst="rect">
            <a:avLst/>
          </a:prstGeom>
        </p:spPr>
      </p:pic>
      <p:pic>
        <p:nvPicPr>
          <p:cNvPr id="15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3426269"/>
            <a:ext cx="812800" cy="812800"/>
          </a:xfrm>
          <a:prstGeom prst="rect">
            <a:avLst/>
          </a:prstGeom>
        </p:spPr>
      </p:pic>
      <p:pic>
        <p:nvPicPr>
          <p:cNvPr id="16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4373889"/>
            <a:ext cx="812800" cy="812800"/>
          </a:xfrm>
          <a:prstGeom prst="rect">
            <a:avLst/>
          </a:prstGeom>
        </p:spPr>
      </p:pic>
      <p:pic>
        <p:nvPicPr>
          <p:cNvPr id="17" name="Am-thanh-tra-loi-sai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9297" y="5321509"/>
            <a:ext cx="812800" cy="812800"/>
          </a:xfrm>
          <a:prstGeom prst="rect">
            <a:avLst/>
          </a:prstGeom>
        </p:spPr>
      </p:pic>
      <p:pic>
        <p:nvPicPr>
          <p:cNvPr id="18" name="Picture 2" descr="Bong bóng trang trí (ảnh gif) - Website của Nguyễn Thị Tươi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438" y="2367626"/>
            <a:ext cx="1701209" cy="341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9599532" y="-89880"/>
            <a:ext cx="2909332" cy="2558416"/>
            <a:chOff x="3915013" y="2991953"/>
            <a:chExt cx="1509916" cy="1159696"/>
          </a:xfrm>
        </p:grpSpPr>
        <p:pic>
          <p:nvPicPr>
            <p:cNvPr id="22" name="Picture 21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 rot="490689">
              <a:off x="3915013" y="2991953"/>
              <a:ext cx="1102242" cy="11261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" t="48366" r="71925" b="2848"/>
            <a:stretch/>
          </p:blipFill>
          <p:spPr>
            <a:xfrm>
              <a:off x="4322687" y="3025549"/>
              <a:ext cx="1102242" cy="1126100"/>
            </a:xfrm>
            <a:prstGeom prst="rect">
              <a:avLst/>
            </a:prstGeom>
          </p:spPr>
        </p:pic>
      </p:grpSp>
      <p:pic>
        <p:nvPicPr>
          <p:cNvPr id="24" name="Picture 2" descr="Cucumber Sticker by Dolina Ovoshey for iOS &amp;amp; Android | GIPHY">
            <a:hlinkClick r:id="rId9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35" y="4006404"/>
            <a:ext cx="1966773" cy="295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FBE236-24D2-4D73-81B1-8D0EA7B9BB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175" y="745902"/>
            <a:ext cx="3166257" cy="178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69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1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5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8485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8485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1630165"/>
            <a:ext cx="9260440" cy="3287732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874169" y="52240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2F2DEA-A248-49B7-A661-C9EA29116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0885" y="2210102"/>
            <a:ext cx="801083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625</Words>
  <Application>Microsoft Office PowerPoint</Application>
  <PresentationFormat>Widescreen</PresentationFormat>
  <Paragraphs>84</Paragraphs>
  <Slides>20</Slides>
  <Notes>11</Notes>
  <HiddenSlides>0</HiddenSlides>
  <MMClips>17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#9Slide02 Noi dung dai</vt:lpstr>
      <vt:lpstr>#9Slide02 Tieu de dai</vt:lpstr>
      <vt:lpstr>Alef</vt:lpstr>
      <vt:lpstr>Alfa Slab One</vt:lpstr>
      <vt:lpstr>Arial</vt:lpstr>
      <vt:lpstr>Calibri</vt:lpstr>
      <vt:lpstr>Cambria Math</vt:lpstr>
      <vt:lpstr>Catamaran</vt:lpstr>
      <vt:lpstr>Catamaran Black</vt:lpstr>
      <vt:lpstr>Catamaran ExtraBold</vt:lpstr>
      <vt:lpstr>Catamaran Medium</vt:lpstr>
      <vt:lpstr>Comfortaa Medium</vt:lpstr>
      <vt:lpstr>Dosis</vt:lpstr>
      <vt:lpstr>Pacifico</vt:lpstr>
      <vt:lpstr>Tahoma</vt:lpstr>
      <vt:lpstr>Times New Roman</vt:lpstr>
      <vt:lpstr>Math Subject for Elementary - 3rd Grade: Practice Standards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 Tran</cp:lastModifiedBy>
  <cp:revision>30</cp:revision>
  <dcterms:created xsi:type="dcterms:W3CDTF">2022-09-07T22:41:50Z</dcterms:created>
  <dcterms:modified xsi:type="dcterms:W3CDTF">2024-09-27T03:29:28Z</dcterms:modified>
</cp:coreProperties>
</file>