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</p:sldMasterIdLst>
  <p:notesMasterIdLst>
    <p:notesMasterId r:id="rId39"/>
  </p:notesMasterIdLst>
  <p:sldIdLst>
    <p:sldId id="294" r:id="rId3"/>
    <p:sldId id="257" r:id="rId4"/>
    <p:sldId id="263" r:id="rId5"/>
    <p:sldId id="2646" r:id="rId6"/>
    <p:sldId id="2647" r:id="rId7"/>
    <p:sldId id="333" r:id="rId8"/>
    <p:sldId id="334" r:id="rId9"/>
    <p:sldId id="335" r:id="rId10"/>
    <p:sldId id="274" r:id="rId11"/>
    <p:sldId id="258" r:id="rId12"/>
    <p:sldId id="264" r:id="rId13"/>
    <p:sldId id="277" r:id="rId14"/>
    <p:sldId id="2648" r:id="rId15"/>
    <p:sldId id="2631" r:id="rId16"/>
    <p:sldId id="2649" r:id="rId17"/>
    <p:sldId id="2650" r:id="rId18"/>
    <p:sldId id="2632" r:id="rId19"/>
    <p:sldId id="2633" r:id="rId20"/>
    <p:sldId id="2651" r:id="rId21"/>
    <p:sldId id="2652" r:id="rId22"/>
    <p:sldId id="2634" r:id="rId23"/>
    <p:sldId id="2653" r:id="rId24"/>
    <p:sldId id="2654" r:id="rId25"/>
    <p:sldId id="2643" r:id="rId26"/>
    <p:sldId id="2644" r:id="rId27"/>
    <p:sldId id="2639" r:id="rId28"/>
    <p:sldId id="2641" r:id="rId29"/>
    <p:sldId id="2655" r:id="rId30"/>
    <p:sldId id="2656" r:id="rId31"/>
    <p:sldId id="2657" r:id="rId32"/>
    <p:sldId id="2660" r:id="rId33"/>
    <p:sldId id="2645" r:id="rId34"/>
    <p:sldId id="278" r:id="rId35"/>
    <p:sldId id="2658" r:id="rId36"/>
    <p:sldId id="2659" r:id="rId37"/>
    <p:sldId id="32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6" d="100"/>
          <a:sy n="46" d="100"/>
        </p:scale>
        <p:origin x="2098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EB62F-25AD-474D-8824-AF7F44918000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D23FC-E35C-4893-9634-6C10E51E2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7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quả khế để đi đến câu hỏi</a:t>
            </a:r>
          </a:p>
          <a:p>
            <a:r>
              <a:rPr lang="en-US" baseline="0"/>
              <a:t>Tại slide câu hỏi, click vào con chim để quay về slide này</a:t>
            </a:r>
          </a:p>
          <a:p>
            <a:r>
              <a:rPr lang="en-US" baseline="0"/>
              <a:t>Chơi xong thì enter để xuất hiên người nông dân hạnh phúc</a:t>
            </a:r>
          </a:p>
          <a:p>
            <a:r>
              <a:rPr lang="en-US" baseline="0"/>
              <a:t>Click vào người nông dân để đi đến bài mới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141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261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378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03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28132" y="15432"/>
            <a:ext cx="4687196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864" y="2346808"/>
            <a:ext cx="4461187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93784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24335" y="-93795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8" name="Google Shape;948;p28"/>
          <p:cNvSpPr/>
          <p:nvPr/>
        </p:nvSpPr>
        <p:spPr>
          <a:xfrm>
            <a:off x="-100966" y="2057629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93012" y="2140320"/>
            <a:ext cx="278024" cy="29155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55764" y="3694386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96836" y="61829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51496" y="363853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669" y="29406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81469" y="42036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300302" y="18599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6417" y="26168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9617" y="28200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1484" y="1697213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40251" y="5568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4550" y="493303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3151" y="5154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3284" y="55798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52150" y="6115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97884" y="38873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30417" y="14932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55751" y="11410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53951" y="54384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972448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47636" y="171174"/>
            <a:ext cx="2654263" cy="2466446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369" y="4316776"/>
            <a:ext cx="2654262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24335" y="2137208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966" y="-93794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25764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2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8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9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6467" y="560933"/>
            <a:ext cx="78868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9600" y="1571767"/>
            <a:ext cx="10412800" cy="447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330" lvl="0" indent="-42291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7295" lvl="1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625" lvl="2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4590" lvl="3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2920" lvl="4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1885" lvl="5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0215" lvl="6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9180" lvl="7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7510" lvl="8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967" y="5553936"/>
            <a:ext cx="1474899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45037" y="-91483"/>
            <a:ext cx="1448331" cy="133261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864" y="15432"/>
            <a:ext cx="4687196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96106" y="1373908"/>
            <a:ext cx="116554" cy="7685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54140" y="2346808"/>
            <a:ext cx="4461187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5933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4016" y="-38689"/>
            <a:ext cx="3327063" cy="305964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966" y="1290835"/>
            <a:ext cx="6186529" cy="568927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0"/>
            <a:ext cx="4368800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59226" y="4257201"/>
            <a:ext cx="2654262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27318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21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5511635" y="-112633"/>
            <a:ext cx="6816033" cy="7047333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6607767" y="3790567"/>
            <a:ext cx="4077600" cy="754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6718167" y="4385600"/>
            <a:ext cx="3856800" cy="79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2100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7240567" y="2407333"/>
            <a:ext cx="2812000" cy="145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124007" y="123442"/>
            <a:ext cx="4461187" cy="4421127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66656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75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 panose="02000506000000020004"/>
              <a:buNone/>
              <a:defRPr sz="2700">
                <a:solidFill>
                  <a:schemeClr val="dk1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2397867"/>
            <a:ext cx="113608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2999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png"/><Relationship Id="rId7" Type="http://schemas.openxmlformats.org/officeDocument/2006/relationships/image" Target="../media/image44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51.png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5.wdp"/><Relationship Id="rId7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52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6.jpeg"/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emf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7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71.png"/><Relationship Id="rId5" Type="http://schemas.openxmlformats.org/officeDocument/2006/relationships/image" Target="../media/image7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image" Target="../media/image73.emf"/><Relationship Id="rId7" Type="http://schemas.openxmlformats.org/officeDocument/2006/relationships/image" Target="../media/image77.emf"/><Relationship Id="rId12" Type="http://schemas.openxmlformats.org/officeDocument/2006/relationships/image" Target="../media/image82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emf"/><Relationship Id="rId11" Type="http://schemas.openxmlformats.org/officeDocument/2006/relationships/image" Target="../media/image81.png"/><Relationship Id="rId5" Type="http://schemas.openxmlformats.org/officeDocument/2006/relationships/image" Target="../media/image75.emf"/><Relationship Id="rId10" Type="http://schemas.openxmlformats.org/officeDocument/2006/relationships/image" Target="../media/image80.emf"/><Relationship Id="rId4" Type="http://schemas.openxmlformats.org/officeDocument/2006/relationships/image" Target="../media/image74.emf"/><Relationship Id="rId9" Type="http://schemas.openxmlformats.org/officeDocument/2006/relationships/image" Target="../media/image7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13" Type="http://schemas.openxmlformats.org/officeDocument/2006/relationships/image" Target="../media/image23.png"/><Relationship Id="rId18" Type="http://schemas.openxmlformats.org/officeDocument/2006/relationships/image" Target="../media/image26.png"/><Relationship Id="rId26" Type="http://schemas.microsoft.com/office/2007/relationships/hdphoto" Target="../media/hdphoto3.wdp"/><Relationship Id="rId3" Type="http://schemas.openxmlformats.org/officeDocument/2006/relationships/slideLayout" Target="../slideLayouts/slideLayout8.xml"/><Relationship Id="rId21" Type="http://schemas.openxmlformats.org/officeDocument/2006/relationships/slide" Target="slide8.xml"/><Relationship Id="rId7" Type="http://schemas.openxmlformats.org/officeDocument/2006/relationships/image" Target="../media/image18.GIF"/><Relationship Id="rId12" Type="http://schemas.openxmlformats.org/officeDocument/2006/relationships/image" Target="../media/image22.png"/><Relationship Id="rId17" Type="http://schemas.openxmlformats.org/officeDocument/2006/relationships/slide" Target="slide6.xml"/><Relationship Id="rId25" Type="http://schemas.openxmlformats.org/officeDocument/2006/relationships/image" Target="../media/image30.png"/><Relationship Id="rId2" Type="http://schemas.openxmlformats.org/officeDocument/2006/relationships/audio" Target="../media/media1.mp3"/><Relationship Id="rId16" Type="http://schemas.openxmlformats.org/officeDocument/2006/relationships/image" Target="../media/image25.png"/><Relationship Id="rId20" Type="http://schemas.openxmlformats.org/officeDocument/2006/relationships/image" Target="../media/image27.png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21.GIF"/><Relationship Id="rId24" Type="http://schemas.microsoft.com/office/2007/relationships/hdphoto" Target="../media/hdphoto2.wdp"/><Relationship Id="rId5" Type="http://schemas.openxmlformats.org/officeDocument/2006/relationships/image" Target="../media/image16.jpeg"/><Relationship Id="rId15" Type="http://schemas.openxmlformats.org/officeDocument/2006/relationships/slide" Target="slide5.xml"/><Relationship Id="rId23" Type="http://schemas.openxmlformats.org/officeDocument/2006/relationships/image" Target="../media/image29.png"/><Relationship Id="rId28" Type="http://schemas.openxmlformats.org/officeDocument/2006/relationships/slide" Target="slide9.xml"/><Relationship Id="rId10" Type="http://schemas.microsoft.com/office/2007/relationships/hdphoto" Target="../media/hdphoto1.wdp"/><Relationship Id="rId19" Type="http://schemas.openxmlformats.org/officeDocument/2006/relationships/slide" Target="slide7.xm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20.png"/><Relationship Id="rId14" Type="http://schemas.openxmlformats.org/officeDocument/2006/relationships/image" Target="../media/image24.png"/><Relationship Id="rId22" Type="http://schemas.openxmlformats.org/officeDocument/2006/relationships/image" Target="../media/image28.png"/><Relationship Id="rId27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5" Type="http://schemas.openxmlformats.org/officeDocument/2006/relationships/image" Target="../media/image21.GIF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8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2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1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60" y="3241254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2147648" y="4952472"/>
            <a:ext cx="789671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CÔNG NGHỆ</a:t>
            </a:r>
            <a:endParaRPr lang="vi-VN" sz="66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2539">
            <a:off x="2295603" y="761976"/>
            <a:ext cx="7600793" cy="5386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69974" y="2065688"/>
            <a:ext cx="5555974" cy="2456185"/>
          </a:xfrm>
          <a:prstGeom prst="rect">
            <a:avLst/>
          </a:prstGeom>
          <a:noFill/>
          <a:effectLst>
            <a:outerShdw dist="50800" dir="1200000" algn="tl" rotWithShape="0">
              <a:schemeClr val="bg1"/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kumimoji="0" lang="en-US" sz="7200" b="0" i="0" u="none" strike="noStrike" kern="1200" cap="none" spc="0" normalizeH="0" noProof="0" dirty="0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noProof="0" dirty="0" err="1">
                <a:ln>
                  <a:noFill/>
                </a:ln>
                <a:solidFill>
                  <a:srgbClr val="FFBD45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BD45">
                  <a:lumMod val="60000"/>
                  <a:lumOff val="4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1000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1000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AD3A26E-4024-443B-90E2-7F3D6BC1AD87}"/>
              </a:ext>
            </a:extLst>
          </p:cNvPr>
          <p:cNvSpPr/>
          <p:nvPr/>
        </p:nvSpPr>
        <p:spPr>
          <a:xfrm>
            <a:off x="3376545" y="389378"/>
            <a:ext cx="1688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b="1" kern="0">
                <a:solidFill>
                  <a:srgbClr val="0070C0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Đọc mẫu</a:t>
            </a:r>
            <a:endParaRPr lang="zh-CN" altLang="en-US" sz="3200" b="1" kern="0" dirty="0">
              <a:solidFill>
                <a:srgbClr val="0070C0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1" name="图片 2">
            <a:extLst>
              <a:ext uri="{FF2B5EF4-FFF2-40B4-BE49-F238E27FC236}">
                <a16:creationId xmlns:a16="http://schemas.microsoft.com/office/drawing/2014/main" id="{9F406189-5EDB-4183-82C8-6D84925076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329" y="3478955"/>
            <a:ext cx="4776026" cy="1169382"/>
          </a:xfrm>
          <a:prstGeom prst="rect">
            <a:avLst/>
          </a:prstGeom>
        </p:spPr>
      </p:pic>
      <p:pic>
        <p:nvPicPr>
          <p:cNvPr id="32" name="Picture 31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88B1568A-6C79-478D-B45E-0751E1DCA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55" y="1365394"/>
            <a:ext cx="1946374" cy="2246561"/>
          </a:xfrm>
          <a:prstGeom prst="rect">
            <a:avLst/>
          </a:prstGeom>
        </p:spPr>
      </p:pic>
      <p:sp>
        <p:nvSpPr>
          <p:cNvPr id="33" name="TextBox 28">
            <a:extLst>
              <a:ext uri="{FF2B5EF4-FFF2-40B4-BE49-F238E27FC236}">
                <a16:creationId xmlns:a16="http://schemas.microsoft.com/office/drawing/2014/main" id="{FEF373AD-9C82-4930-928D-7D2AA7CE5885}"/>
              </a:ext>
            </a:extLst>
          </p:cNvPr>
          <p:cNvSpPr txBox="1"/>
          <p:nvPr/>
        </p:nvSpPr>
        <p:spPr>
          <a:xfrm>
            <a:off x="4392825" y="5308951"/>
            <a:ext cx="3717630" cy="983873"/>
          </a:xfrm>
          <a:prstGeom prst="cloud">
            <a:avLst/>
          </a:prstGeom>
          <a:solidFill>
            <a:srgbClr val="EC9DAE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MẮT DÕI</a:t>
            </a:r>
            <a:endParaRPr lang="zh-CN" altLang="en-US" sz="3600" b="1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4" name="TextBox 28">
            <a:extLst>
              <a:ext uri="{FF2B5EF4-FFF2-40B4-BE49-F238E27FC236}">
                <a16:creationId xmlns:a16="http://schemas.microsoft.com/office/drawing/2014/main" id="{D7BFCCDB-7B88-4663-99E9-4A03620DCCD7}"/>
              </a:ext>
            </a:extLst>
          </p:cNvPr>
          <p:cNvSpPr txBox="1"/>
          <p:nvPr/>
        </p:nvSpPr>
        <p:spPr>
          <a:xfrm>
            <a:off x="8014941" y="2201640"/>
            <a:ext cx="3661674" cy="983873"/>
          </a:xfrm>
          <a:prstGeom prst="cloud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 dirty="0">
                <a:solidFill>
                  <a:prstClr val="black"/>
                </a:solidFill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TAI NGHE</a:t>
            </a:r>
            <a:endParaRPr lang="zh-CN" altLang="en-US" sz="3600" b="1" kern="0" dirty="0">
              <a:solidFill>
                <a:prstClr val="black"/>
              </a:solidFill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5" name="TextBox 28">
            <a:extLst>
              <a:ext uri="{FF2B5EF4-FFF2-40B4-BE49-F238E27FC236}">
                <a16:creationId xmlns:a16="http://schemas.microsoft.com/office/drawing/2014/main" id="{C1BA6EC5-0AEA-44AA-A41B-349646CEE2F0}"/>
              </a:ext>
            </a:extLst>
          </p:cNvPr>
          <p:cNvSpPr txBox="1"/>
          <p:nvPr/>
        </p:nvSpPr>
        <p:spPr>
          <a:xfrm>
            <a:off x="894896" y="2364210"/>
            <a:ext cx="2950113" cy="983873"/>
          </a:xfrm>
          <a:prstGeom prst="cloud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600" b="1" ker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ea typeface="inpin heiti" charset="-122"/>
                <a:cs typeface="Times New Roman" panose="02020603050405020304" pitchFamily="18" charset="0"/>
                <a:sym typeface="Arial"/>
              </a:rPr>
              <a:t>TAY DÒ</a:t>
            </a:r>
            <a:endParaRPr lang="zh-CN" altLang="en-US" sz="3600" b="1" kern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/>
              <a:ea typeface="inpin heiti" charset="-122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6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BEEF1829-620B-4354-8162-ED600DEA9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5681510" y="4510508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642CFB58-BCEA-4765-A6FC-22FA3AFA0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216004" y="2435214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15E876F3-953D-42EF-948F-7588493ED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4021087" y="2422316"/>
            <a:ext cx="867663" cy="86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5DCAA25-743D-49C6-A9D3-D2671FF408B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7866" y="275312"/>
            <a:ext cx="626045" cy="6988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5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639B4DD-D11F-4C14-8ACA-257D95682634}"/>
              </a:ext>
            </a:extLst>
          </p:cNvPr>
          <p:cNvGrpSpPr/>
          <p:nvPr/>
        </p:nvGrpSpPr>
        <p:grpSpPr>
          <a:xfrm rot="631627">
            <a:off x="4278665" y="526647"/>
            <a:ext cx="8151597" cy="3747054"/>
            <a:chOff x="4359858" y="685799"/>
            <a:chExt cx="3472282" cy="2926080"/>
          </a:xfrm>
        </p:grpSpPr>
        <p:pic>
          <p:nvPicPr>
            <p:cNvPr id="13" name="Picture 12" descr="Shape, circle&#10;&#10;Description automatically generated">
              <a:extLst>
                <a:ext uri="{FF2B5EF4-FFF2-40B4-BE49-F238E27FC236}">
                  <a16:creationId xmlns:a16="http://schemas.microsoft.com/office/drawing/2014/main" id="{B54501B6-6967-4621-8F01-2C1F5E62A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858" y="685799"/>
              <a:ext cx="3472282" cy="292608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920B4F-8427-41D9-99D7-307778964D51}"/>
                </a:ext>
              </a:extLst>
            </p:cNvPr>
            <p:cNvSpPr txBox="1"/>
            <p:nvPr/>
          </p:nvSpPr>
          <p:spPr>
            <a:xfrm>
              <a:off x="4782028" y="1104158"/>
              <a:ext cx="2631069" cy="18025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Hướng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dẫn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đọc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</a:p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Đọc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đúng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các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tiếng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dễ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phát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âm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sai</a:t>
              </a:r>
              <a:endParaRPr lang="en-US" sz="2800" b="1" dirty="0">
                <a:solidFill>
                  <a:srgbClr val="FF5504"/>
                </a:solidFill>
                <a:latin typeface="Calibri" panose="020F0502020204030204"/>
              </a:endParaRPr>
            </a:p>
            <a:p>
              <a:pPr marL="457200" marR="0" lvl="0" indent="-45720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Phần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550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v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ăn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bản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thông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tin: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Đọc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bảng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ghi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nguyên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liệu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trước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,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sau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đó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đọc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theo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thứ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tự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từ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1 </a:t>
              </a:r>
              <a:r>
                <a:rPr lang="en-US" sz="2800" b="1" dirty="0" err="1">
                  <a:solidFill>
                    <a:srgbClr val="FF5504"/>
                  </a:solidFill>
                  <a:latin typeface="Calibri" panose="020F0502020204030204"/>
                </a:rPr>
                <a:t>đến</a:t>
              </a:r>
              <a:r>
                <a:rPr lang="en-US" sz="2800" b="1" dirty="0">
                  <a:solidFill>
                    <a:srgbClr val="FF5504"/>
                  </a:solidFill>
                  <a:latin typeface="Calibri" panose="020F0502020204030204"/>
                </a:rPr>
                <a:t> 5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550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EC8EA3-A5F7-4D78-9C5E-8D9029C4275A}"/>
              </a:ext>
            </a:extLst>
          </p:cNvPr>
          <p:cNvGrpSpPr/>
          <p:nvPr/>
        </p:nvGrpSpPr>
        <p:grpSpPr>
          <a:xfrm>
            <a:off x="1101675" y="2141882"/>
            <a:ext cx="4773899" cy="4572000"/>
            <a:chOff x="915436" y="2555860"/>
            <a:chExt cx="4570964" cy="432292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5773669-8CD4-4318-B634-0272864C70E1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9A00ED3-8760-49B6-B904-CFAF26B5D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6CBC00-0084-40F5-8276-742C88CB8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546A582-59B9-48E8-B152-6CCB13C02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0422773-F56A-4A76-9599-70A3CB19E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1B75004-F32D-4D20-8CFC-209A841BA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1E1F8F9-5F1C-43ED-A5CE-A0458411D8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84F4761-1AC1-444A-90B6-1210F2B86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hape, rectangle&#10;&#10;Description automatically generated">
            <a:extLst>
              <a:ext uri="{FF2B5EF4-FFF2-40B4-BE49-F238E27FC236}">
                <a16:creationId xmlns:a16="http://schemas.microsoft.com/office/drawing/2014/main" id="{2C2D1187-6CA6-4787-9AC3-4C7B950715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12" y="102102"/>
            <a:ext cx="4489166" cy="754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6E1AAB-CB64-48AF-8176-5915F07C8612}"/>
              </a:ext>
            </a:extLst>
          </p:cNvPr>
          <p:cNvSpPr txBox="1"/>
          <p:nvPr/>
        </p:nvSpPr>
        <p:spPr>
          <a:xfrm>
            <a:off x="4057153" y="57341"/>
            <a:ext cx="383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srgbClr val="FFFF00"/>
                </a:solidFill>
                <a:latin typeface="Calibri" panose="020F0502020204030204"/>
              </a:rPr>
              <a:t>Đọc</a:t>
            </a:r>
            <a:r>
              <a:rPr lang="en-US" sz="4000" dirty="0">
                <a:solidFill>
                  <a:srgbClr val="FFFF00"/>
                </a:solidFill>
                <a:latin typeface="Calibri" panose="020F0502020204030204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Calibri" panose="020F0502020204030204"/>
              </a:rPr>
              <a:t>mẫu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24" name="Picture 23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1ADDCD76-9888-46EC-A320-17888901159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6734115" y="-211765"/>
            <a:ext cx="1521589" cy="84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47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5 C -0.35039 0.02129 -0.3108 0.01458 -0.26263 0.01458 C -0.21302 0.01458 -0.17343 0.02129 -0.17343 0.03055 C -0.17343 0.03958 -0.13385 0.04676 -0.08424 0.04676 C -0.03606 0.04676 0.00365 0.03958 0.00365 0.03055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Shape, rectangle&#10;&#10;Description automatically generated">
            <a:extLst>
              <a:ext uri="{FF2B5EF4-FFF2-40B4-BE49-F238E27FC236}">
                <a16:creationId xmlns:a16="http://schemas.microsoft.com/office/drawing/2014/main" id="{2C2D1187-6CA6-4787-9AC3-4C7B9507150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12" y="102102"/>
            <a:ext cx="4489166" cy="754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6E1AAB-CB64-48AF-8176-5915F07C8612}"/>
              </a:ext>
            </a:extLst>
          </p:cNvPr>
          <p:cNvSpPr txBox="1"/>
          <p:nvPr/>
        </p:nvSpPr>
        <p:spPr>
          <a:xfrm>
            <a:off x="3977640" y="148577"/>
            <a:ext cx="383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đoạn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1ADDCD76-9888-46EC-A320-17888901159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6734115" y="-211765"/>
            <a:ext cx="1521589" cy="84479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674354F-6717-439B-B432-61FA649672FD}"/>
              </a:ext>
            </a:extLst>
          </p:cNvPr>
          <p:cNvGrpSpPr/>
          <p:nvPr/>
        </p:nvGrpSpPr>
        <p:grpSpPr>
          <a:xfrm>
            <a:off x="3977640" y="5228305"/>
            <a:ext cx="693881" cy="561403"/>
            <a:chOff x="1472551" y="1769815"/>
            <a:chExt cx="693881" cy="56140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34AF2D7-A3E8-4A07-BF53-3137EFC185EF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ED2143C-A887-4626-82CE-2645DB080693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0399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5 C -0.35039 0.02129 -0.3108 0.01458 -0.26263 0.01458 C -0.21302 0.01458 -0.17343 0.02129 -0.17343 0.03055 C -0.17343 0.03958 -0.13385 0.04676 -0.08424 0.04676 C -0.03606 0.04676 0.00365 0.03958 0.00365 0.03055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330A424-971E-463F-BA15-FED3F1F26302}"/>
              </a:ext>
            </a:extLst>
          </p:cNvPr>
          <p:cNvGrpSpPr/>
          <p:nvPr/>
        </p:nvGrpSpPr>
        <p:grpSpPr>
          <a:xfrm>
            <a:off x="3371469" y="914723"/>
            <a:ext cx="693881" cy="561403"/>
            <a:chOff x="1472551" y="1769815"/>
            <a:chExt cx="693881" cy="56140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7D6F7AD-ACCC-4B03-A699-BB2D27A120D8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1A274C-BC6A-4EA2-8530-FA05C25716EB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79B9A89-1396-48DB-B777-47129FE2471B}"/>
              </a:ext>
            </a:extLst>
          </p:cNvPr>
          <p:cNvGrpSpPr/>
          <p:nvPr/>
        </p:nvGrpSpPr>
        <p:grpSpPr>
          <a:xfrm>
            <a:off x="2922105" y="2703766"/>
            <a:ext cx="693881" cy="561403"/>
            <a:chOff x="1472551" y="1769815"/>
            <a:chExt cx="693881" cy="56140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5701214-E2D5-4A2A-9400-F726F627105C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D894CA-BDF9-4297-AF09-78EFA289FFCE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D4E7B99-DCE4-48A1-8A3A-6870AB0DF464}"/>
              </a:ext>
            </a:extLst>
          </p:cNvPr>
          <p:cNvGrpSpPr/>
          <p:nvPr/>
        </p:nvGrpSpPr>
        <p:grpSpPr>
          <a:xfrm>
            <a:off x="6351105" y="2762737"/>
            <a:ext cx="693881" cy="561403"/>
            <a:chOff x="1472551" y="1769815"/>
            <a:chExt cx="693881" cy="56140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C9F5EA6-334C-48A6-90CB-163A08E412E3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D9E96C-33CA-4296-A7A7-C87B96A354BD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EDDEC5-FF31-4494-8CD6-D9BBFAF942A1}"/>
              </a:ext>
            </a:extLst>
          </p:cNvPr>
          <p:cNvGrpSpPr/>
          <p:nvPr/>
        </p:nvGrpSpPr>
        <p:grpSpPr>
          <a:xfrm>
            <a:off x="2829893" y="4054824"/>
            <a:ext cx="693881" cy="561403"/>
            <a:chOff x="1472551" y="1769815"/>
            <a:chExt cx="693881" cy="56140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D3C729D-14ED-416D-807A-10ED7C4C60E9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5A478F-8A37-40A8-B12E-C5FD4FD2C374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B312B2F-3443-43FF-83B5-68E5E2288204}"/>
              </a:ext>
            </a:extLst>
          </p:cNvPr>
          <p:cNvGrpSpPr/>
          <p:nvPr/>
        </p:nvGrpSpPr>
        <p:grpSpPr>
          <a:xfrm>
            <a:off x="6392362" y="4437096"/>
            <a:ext cx="693881" cy="561403"/>
            <a:chOff x="1472551" y="1769815"/>
            <a:chExt cx="693881" cy="561403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71A4949-4315-43C4-BD54-F980E8935D25}"/>
                </a:ext>
              </a:extLst>
            </p:cNvPr>
            <p:cNvSpPr/>
            <p:nvPr/>
          </p:nvSpPr>
          <p:spPr>
            <a:xfrm>
              <a:off x="1472551" y="1769815"/>
              <a:ext cx="509458" cy="561403"/>
            </a:xfrm>
            <a:custGeom>
              <a:avLst/>
              <a:gdLst>
                <a:gd name="connsiteX0" fmla="*/ 0 w 509458"/>
                <a:gd name="connsiteY0" fmla="*/ 280702 h 561403"/>
                <a:gd name="connsiteX1" fmla="*/ 254729 w 509458"/>
                <a:gd name="connsiteY1" fmla="*/ 0 h 561403"/>
                <a:gd name="connsiteX2" fmla="*/ 509458 w 509458"/>
                <a:gd name="connsiteY2" fmla="*/ 280702 h 561403"/>
                <a:gd name="connsiteX3" fmla="*/ 254729 w 509458"/>
                <a:gd name="connsiteY3" fmla="*/ 561404 h 561403"/>
                <a:gd name="connsiteX4" fmla="*/ 0 w 509458"/>
                <a:gd name="connsiteY4" fmla="*/ 280702 h 5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458" h="561403" fill="none" extrusionOk="0">
                  <a:moveTo>
                    <a:pt x="0" y="280702"/>
                  </a:moveTo>
                  <a:cubicBezTo>
                    <a:pt x="1856" y="123911"/>
                    <a:pt x="134575" y="1355"/>
                    <a:pt x="254729" y="0"/>
                  </a:cubicBezTo>
                  <a:cubicBezTo>
                    <a:pt x="403553" y="13915"/>
                    <a:pt x="497398" y="125416"/>
                    <a:pt x="509458" y="280702"/>
                  </a:cubicBezTo>
                  <a:cubicBezTo>
                    <a:pt x="513518" y="436318"/>
                    <a:pt x="374248" y="551745"/>
                    <a:pt x="254729" y="561404"/>
                  </a:cubicBezTo>
                  <a:cubicBezTo>
                    <a:pt x="96734" y="566570"/>
                    <a:pt x="11059" y="420737"/>
                    <a:pt x="0" y="280702"/>
                  </a:cubicBezTo>
                  <a:close/>
                </a:path>
                <a:path w="509458" h="561403" stroke="0" extrusionOk="0">
                  <a:moveTo>
                    <a:pt x="0" y="280702"/>
                  </a:moveTo>
                  <a:cubicBezTo>
                    <a:pt x="-5352" y="135065"/>
                    <a:pt x="110431" y="-1493"/>
                    <a:pt x="254729" y="0"/>
                  </a:cubicBezTo>
                  <a:cubicBezTo>
                    <a:pt x="425643" y="-4463"/>
                    <a:pt x="500003" y="142896"/>
                    <a:pt x="509458" y="280702"/>
                  </a:cubicBezTo>
                  <a:cubicBezTo>
                    <a:pt x="494678" y="440669"/>
                    <a:pt x="390804" y="566853"/>
                    <a:pt x="254729" y="561404"/>
                  </a:cubicBezTo>
                  <a:cubicBezTo>
                    <a:pt x="116348" y="559914"/>
                    <a:pt x="-10193" y="438067"/>
                    <a:pt x="0" y="280702"/>
                  </a:cubicBezTo>
                  <a:close/>
                </a:path>
              </a:pathLst>
            </a:custGeom>
            <a:solidFill>
              <a:srgbClr val="D54A80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81765707">
                    <a:prstGeom prst="ellipse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2F07814-6CC2-4E44-830A-E7DB24DCC9FF}"/>
                </a:ext>
              </a:extLst>
            </p:cNvPr>
            <p:cNvSpPr txBox="1"/>
            <p:nvPr/>
          </p:nvSpPr>
          <p:spPr>
            <a:xfrm>
              <a:off x="1555066" y="1804685"/>
              <a:ext cx="61136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500" dirty="0">
                  <a:solidFill>
                    <a:prstClr val="white"/>
                  </a:solidFill>
                  <a:latin typeface="Calibri" panose="020F0502020204030204"/>
                </a:rPr>
                <a:t>6</a:t>
              </a:r>
              <a:endPara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96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6F4BD9FD-2C15-4F99-9ABF-EADA3633B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25" y="708699"/>
            <a:ext cx="6427664" cy="602117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ED78CD33-B535-492D-9A5D-B2F0F286B77C}"/>
              </a:ext>
            </a:extLst>
          </p:cNvPr>
          <p:cNvGrpSpPr/>
          <p:nvPr/>
        </p:nvGrpSpPr>
        <p:grpSpPr>
          <a:xfrm>
            <a:off x="6438997" y="1849007"/>
            <a:ext cx="4612392" cy="1121761"/>
            <a:chOff x="6410789" y="819970"/>
            <a:chExt cx="4612392" cy="112176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6AC6D96-E670-4EFB-BC2D-0274B571D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81B52E5-04F9-4CCA-9A26-EB815E7DFE32}"/>
                </a:ext>
              </a:extLst>
            </p:cNvPr>
            <p:cNvSpPr txBox="1"/>
            <p:nvPr/>
          </p:nvSpPr>
          <p:spPr>
            <a:xfrm>
              <a:off x="6410789" y="915929"/>
              <a:ext cx="46123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xay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nhuyễn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3A2753F-1BF9-4251-B36D-4404B48BE7EE}"/>
              </a:ext>
            </a:extLst>
          </p:cNvPr>
          <p:cNvGrpSpPr/>
          <p:nvPr/>
        </p:nvGrpSpPr>
        <p:grpSpPr>
          <a:xfrm>
            <a:off x="6404693" y="3240689"/>
            <a:ext cx="4677117" cy="1121761"/>
            <a:chOff x="6410789" y="2733385"/>
            <a:chExt cx="4350737" cy="112176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09C59C0-923F-44BA-BB77-DDAD379BB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2733385"/>
              <a:ext cx="4322439" cy="112176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112DD45-04B6-4341-B52F-C51E481DDD02}"/>
                </a:ext>
              </a:extLst>
            </p:cNvPr>
            <p:cNvSpPr txBox="1"/>
            <p:nvPr/>
          </p:nvSpPr>
          <p:spPr>
            <a:xfrm>
              <a:off x="6593234" y="2868421"/>
              <a:ext cx="4168292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hỗn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1E6977A-BC31-468F-B249-50E8DB4F77B4}"/>
              </a:ext>
            </a:extLst>
          </p:cNvPr>
          <p:cNvSpPr/>
          <p:nvPr/>
        </p:nvSpPr>
        <p:spPr>
          <a:xfrm>
            <a:off x="1947994" y="1380850"/>
            <a:ext cx="37385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4000" b="1" dirty="0">
              <a:solidFill>
                <a:srgbClr val="338C8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2581FAD-0CC0-4D0A-81AE-2CB434FFE815}"/>
              </a:ext>
            </a:extLst>
          </p:cNvPr>
          <p:cNvGrpSpPr/>
          <p:nvPr/>
        </p:nvGrpSpPr>
        <p:grpSpPr>
          <a:xfrm>
            <a:off x="6404692" y="533085"/>
            <a:ext cx="4322439" cy="1121761"/>
            <a:chOff x="6410789" y="819970"/>
            <a:chExt cx="4322439" cy="1121761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7368A64C-A2F9-49C2-B678-32673EE29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10789" y="819970"/>
              <a:ext cx="4322439" cy="1121761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D223C0D-CFAD-4919-B8DD-FC6D7001499C}"/>
                </a:ext>
              </a:extLst>
            </p:cNvPr>
            <p:cNvSpPr txBox="1"/>
            <p:nvPr/>
          </p:nvSpPr>
          <p:spPr>
            <a:xfrm>
              <a:off x="6735045" y="915929"/>
              <a:ext cx="344039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nạc</a:t>
              </a:r>
              <a:r>
                <a:rPr lang="en-US" sz="5000" b="1" dirty="0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5000" b="1" dirty="0" err="1">
                  <a:solidFill>
                    <a:prstClr val="white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vai</a:t>
              </a:r>
              <a:endParaRPr lang="en-US" sz="5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, rectangle&#10;&#10;Description automatically generated">
            <a:extLst>
              <a:ext uri="{FF2B5EF4-FFF2-40B4-BE49-F238E27FC236}">
                <a16:creationId xmlns:a16="http://schemas.microsoft.com/office/drawing/2014/main" id="{F70723D1-82CA-4D7E-A33F-F0D1970F7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82" y="236572"/>
            <a:ext cx="5128576" cy="7543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145AE7-DAE6-4B2D-8274-139C016A1C0D}"/>
              </a:ext>
            </a:extLst>
          </p:cNvPr>
          <p:cNvSpPr txBox="1"/>
          <p:nvPr/>
        </p:nvSpPr>
        <p:spPr>
          <a:xfrm>
            <a:off x="3756991" y="336753"/>
            <a:ext cx="3354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picture containing text, envelope, businesscard&#10;&#10;Description automatically generated">
            <a:extLst>
              <a:ext uri="{FF2B5EF4-FFF2-40B4-BE49-F238E27FC236}">
                <a16:creationId xmlns:a16="http://schemas.microsoft.com/office/drawing/2014/main" id="{4B232547-6BE4-4837-9D03-691200787A5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7373">
            <a:off x="7252545" y="70959"/>
            <a:ext cx="1521589" cy="844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9D793F-288B-4E1A-87C8-7FE2AD47B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6372" y="1139187"/>
            <a:ext cx="5572227" cy="2188654"/>
          </a:xfrm>
          <a:prstGeom prst="rect">
            <a:avLst/>
          </a:prstGeom>
        </p:spPr>
      </p:pic>
      <p:pic>
        <p:nvPicPr>
          <p:cNvPr id="13" name="Picture 12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id="{D6BE2F45-08CC-4C7B-A9F3-48C3802F43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55" y="2366786"/>
            <a:ext cx="4849497" cy="454281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E265E0F-80DD-44D7-97D3-E4FBD5CED68D}"/>
              </a:ext>
            </a:extLst>
          </p:cNvPr>
          <p:cNvGrpSpPr/>
          <p:nvPr/>
        </p:nvGrpSpPr>
        <p:grpSpPr>
          <a:xfrm>
            <a:off x="4115845" y="3571479"/>
            <a:ext cx="4437389" cy="2517877"/>
            <a:chOff x="6138355" y="864494"/>
            <a:chExt cx="5158854" cy="2613541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C0A5150A-612D-4562-9F29-1935EA43D629}"/>
                </a:ext>
              </a:extLst>
            </p:cNvPr>
            <p:cNvSpPr/>
            <p:nvPr/>
          </p:nvSpPr>
          <p:spPr>
            <a:xfrm>
              <a:off x="6138355" y="864494"/>
              <a:ext cx="5158854" cy="2613541"/>
            </a:xfrm>
            <a:prstGeom prst="roundRect">
              <a:avLst>
                <a:gd name="adj" fmla="val 7790"/>
              </a:avLst>
            </a:prstGeom>
            <a:solidFill>
              <a:srgbClr val="CCFFCC">
                <a:alpha val="55000"/>
              </a:srgbClr>
            </a:solidFill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>
                <a:ln w="28575">
                  <a:solidFill>
                    <a:prstClr val="white"/>
                  </a:solidFill>
                </a:ln>
                <a:solidFill>
                  <a:srgbClr val="006600"/>
                </a:solidFill>
                <a:effectLst/>
                <a:uLnTx/>
                <a:uFillTx/>
                <a:latin typeface="SVN-Cookies" panose="02040603050506020204" pitchFamily="18" charset="0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6619D27-DC2A-4D74-B76A-D38CDA1E5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31081" y="920215"/>
              <a:ext cx="4973402" cy="2502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04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039 0.03056 C -0.35039 0.0213 -0.31081 0.01458 -0.26263 0.01458 C -0.21302 0.01458 -0.17344 0.0213 -0.17344 0.03056 C -0.17344 0.03958 -0.13385 0.04676 -0.08424 0.04676 C -0.03607 0.04676 0.00365 0.03958 0.00365 0.03056 " pathEditMode="relative" rAng="0" ptsTypes="AAA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352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581">
            <a:off x="3452475" y="669325"/>
            <a:ext cx="8415349" cy="4119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8854" y="2415235"/>
            <a:ext cx="3269212" cy="43102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2FA272-DB58-49AF-B535-DF49BAB4CEB3}"/>
              </a:ext>
            </a:extLst>
          </p:cNvPr>
          <p:cNvSpPr txBox="1"/>
          <p:nvPr/>
        </p:nvSpPr>
        <p:spPr>
          <a:xfrm>
            <a:off x="6269953" y="1719566"/>
            <a:ext cx="2948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</a:rPr>
              <a:t>Tiếng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</a:rPr>
              <a:t> </a:t>
            </a:r>
            <a:r>
              <a:rPr kumimoji="0" lang="en-US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unito black" pitchFamily="2" charset="0"/>
              </a:rPr>
              <a:t>Việt</a:t>
            </a:r>
            <a:endParaRPr kumimoji="0" lang="en-US" sz="4000" b="0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unito black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5581DB-A3D7-4C1A-9892-48C9BD3C3F8F}"/>
              </a:ext>
            </a:extLst>
          </p:cNvPr>
          <p:cNvSpPr txBox="1"/>
          <p:nvPr/>
        </p:nvSpPr>
        <p:spPr>
          <a:xfrm>
            <a:off x="4137909" y="2494293"/>
            <a:ext cx="72125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nấu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8" grpId="0"/>
          <p:bldP spid="1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99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29906DB-F5AD-4AA0-B12E-58D6475A8702}"/>
              </a:ext>
            </a:extLst>
          </p:cNvPr>
          <p:cNvSpPr txBox="1"/>
          <p:nvPr/>
        </p:nvSpPr>
        <p:spPr>
          <a:xfrm>
            <a:off x="1815858" y="6452293"/>
            <a:ext cx="7272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35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LINK FACEBOOK: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https://www.facebook.com/huongthaoGADT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4AC426-711E-451B-925B-198904298371}"/>
              </a:ext>
            </a:extLst>
          </p:cNvPr>
          <p:cNvGrpSpPr/>
          <p:nvPr/>
        </p:nvGrpSpPr>
        <p:grpSpPr>
          <a:xfrm>
            <a:off x="3423799" y="452781"/>
            <a:ext cx="3540234" cy="625703"/>
            <a:chOff x="1053394" y="206467"/>
            <a:chExt cx="2880723" cy="432581"/>
          </a:xfrm>
        </p:grpSpPr>
        <p:sp>
          <p:nvSpPr>
            <p:cNvPr id="13" name="Rectangle: Rounded Corners 43">
              <a:extLst>
                <a:ext uri="{FF2B5EF4-FFF2-40B4-BE49-F238E27FC236}">
                  <a16:creationId xmlns:a16="http://schemas.microsoft.com/office/drawing/2014/main" id="{879A4AD5-3795-48E6-ACCC-2375A524929E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rgbClr val="ED7D31">
                <a:lumMod val="40000"/>
                <a:lumOff val="60000"/>
              </a:srgbClr>
            </a:solidFill>
            <a:ln w="12700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5B459D2-79FF-4ED5-A0A5-4D8CEBD97355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52A2E78-3791-4CA1-890F-87536F107B6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7893" y="400550"/>
            <a:ext cx="667016" cy="7445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5B53669-C729-4659-8D11-224AF4BF78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2A5027-F889-43C9-90E6-32D33C2D53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25" name="Rounded Rectangle 31">
            <a:extLst>
              <a:ext uri="{FF2B5EF4-FFF2-40B4-BE49-F238E27FC236}">
                <a16:creationId xmlns:a16="http://schemas.microsoft.com/office/drawing/2014/main" id="{293C3D76-1D23-479A-8AE7-A7AE697A4971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endParaRPr lang="en-US" sz="1867" kern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15DF3C1-1B64-475A-9F9D-D4161033F9A2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lang="zh-CN" altLang="en-US" sz="3600" b="1" dirty="0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600" b="1" dirty="0" err="1">
                <a:solidFill>
                  <a:srgbClr val="FF1531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lang="zh-CN" altLang="en-US" sz="3600" b="1" dirty="0">
              <a:solidFill>
                <a:srgbClr val="FF1531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8569404-BE69-4E57-8B5C-0AEAE1D4309F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  <a:defRPr/>
            </a:pP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lang="zh-CN" altLang="en-US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3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lang="zh-CN" altLang="en-US" sz="3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71ACF09-DE0F-4293-AFCA-5E9F3AE5782A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n-US" sz="3200" b="1" kern="0" dirty="0">
                <a:solidFill>
                  <a:srgbClr val="0070C0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lang="en-US" sz="2800" kern="0" dirty="0">
              <a:solidFill>
                <a:prstClr val="white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834451-7611-4F64-B9CE-B7C87B1F481F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33" name="Rounded Rectangle 36">
              <a:extLst>
                <a:ext uri="{FF2B5EF4-FFF2-40B4-BE49-F238E27FC236}">
                  <a16:creationId xmlns:a16="http://schemas.microsoft.com/office/drawing/2014/main" id="{424FE1B6-C58A-4A0A-B12E-29139699B0AB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5DBA8C5-CA2C-4EC8-8C31-1662D1860645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11A2E28-EA6A-4EAE-AE67-0CD9934D070D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72F8A96-7729-4515-B66F-211CAC7F68D1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37" name="Rounded Rectangle 40">
              <a:extLst>
                <a:ext uri="{FF2B5EF4-FFF2-40B4-BE49-F238E27FC236}">
                  <a16:creationId xmlns:a16="http://schemas.microsoft.com/office/drawing/2014/main" id="{E308625B-90BE-4D8B-8B49-4421B5C4AEE3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97C7DE5-F699-44A0-93AB-3F866691D362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DF69AC3-0DBE-41B7-B5DF-44ADD7674F3B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0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F049BE28-C3C5-41F4-B44A-C296FACCF3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3E61575E-E38D-498F-8D38-FA47181E1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B4982CDC-69CE-4D7C-BF75-F46EC939A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1E84984C-3705-4A91-B2FE-AF4B8F289C63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44" name="Rounded Rectangle 47">
              <a:extLst>
                <a:ext uri="{FF2B5EF4-FFF2-40B4-BE49-F238E27FC236}">
                  <a16:creationId xmlns:a16="http://schemas.microsoft.com/office/drawing/2014/main" id="{20014378-370D-4F42-A30F-F792439660B0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867" ker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29CC0A1-00FD-4960-9D4D-54D876E6B698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2000"/>
                </a:lnSpc>
                <a:buFont typeface="Arial"/>
                <a:buNone/>
                <a:defRPr/>
              </a:pP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lang="zh-CN" altLang="en-US" sz="3200" kern="0" dirty="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altLang="zh-CN" sz="3200" kern="0" dirty="0" err="1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lang="zh-CN" altLang="en-US" sz="3200" kern="0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61972F2-645B-4011-A92D-DA73984317CF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r>
                <a:rPr lang="en-US" sz="3200" kern="0" dirty="0">
                  <a:solidFill>
                    <a:prstClr val="black"/>
                  </a:solidFill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lang="en-US" sz="28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1A7C978C-9CE2-429F-AC5D-795633BED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9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838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5641" y="2852237"/>
            <a:ext cx="6360716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8000" b="1" i="0" u="none" strike="noStrike" kern="1200" cap="none" spc="0" normalizeH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5749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4500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nấu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ăn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”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nào em chưa hiểu nghĩa</a:t>
              </a:r>
              <a:r>
                <a:rPr kumimoji="0" lang="pt-BR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0682CD-CACB-43D3-84F7-2AD48446FBEB}"/>
              </a:ext>
            </a:extLst>
          </p:cNvPr>
          <p:cNvGrpSpPr/>
          <p:nvPr/>
        </p:nvGrpSpPr>
        <p:grpSpPr>
          <a:xfrm>
            <a:off x="998845" y="1614340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8" y="421932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36BAB23-AD44-4107-A429-DC460C238EF3}"/>
              </a:ext>
            </a:extLst>
          </p:cNvPr>
          <p:cNvSpPr/>
          <p:nvPr/>
        </p:nvSpPr>
        <p:spPr>
          <a:xfrm>
            <a:off x="754915" y="-13064"/>
            <a:ext cx="10320126" cy="5486015"/>
          </a:xfrm>
          <a:custGeom>
            <a:avLst/>
            <a:gdLst>
              <a:gd name="connsiteX0" fmla="*/ 249334 w 10320126"/>
              <a:gd name="connsiteY0" fmla="*/ 0 h 5486015"/>
              <a:gd name="connsiteX1" fmla="*/ 135 w 10320126"/>
              <a:gd name="connsiteY1" fmla="*/ 458338 h 5486015"/>
              <a:gd name="connsiteX2" fmla="*/ 278652 w 10320126"/>
              <a:gd name="connsiteY2" fmla="*/ 1205262 h 5486015"/>
              <a:gd name="connsiteX3" fmla="*/ 190700 w 10320126"/>
              <a:gd name="connsiteY3" fmla="*/ 2087989 h 5486015"/>
              <a:gd name="connsiteX4" fmla="*/ 351946 w 10320126"/>
              <a:gd name="connsiteY4" fmla="*/ 3174422 h 5486015"/>
              <a:gd name="connsiteX5" fmla="*/ 835688 w 10320126"/>
              <a:gd name="connsiteY5" fmla="*/ 3581835 h 5486015"/>
              <a:gd name="connsiteX6" fmla="*/ 1143523 w 10320126"/>
              <a:gd name="connsiteY6" fmla="*/ 4260855 h 5486015"/>
              <a:gd name="connsiteX7" fmla="*/ 1759193 w 10320126"/>
              <a:gd name="connsiteY7" fmla="*/ 4956851 h 5486015"/>
              <a:gd name="connsiteX8" fmla="*/ 2594746 w 10320126"/>
              <a:gd name="connsiteY8" fmla="*/ 5245436 h 5486015"/>
              <a:gd name="connsiteX9" fmla="*/ 3899380 w 10320126"/>
              <a:gd name="connsiteY9" fmla="*/ 5483093 h 5486015"/>
              <a:gd name="connsiteX10" fmla="*/ 5262650 w 10320126"/>
              <a:gd name="connsiteY10" fmla="*/ 5381240 h 5486015"/>
              <a:gd name="connsiteX11" fmla="*/ 6054225 w 10320126"/>
              <a:gd name="connsiteY11" fmla="*/ 5432166 h 5486015"/>
              <a:gd name="connsiteX12" fmla="*/ 7534765 w 10320126"/>
              <a:gd name="connsiteY12" fmla="*/ 5211484 h 5486015"/>
              <a:gd name="connsiteX13" fmla="*/ 8985987 w 10320126"/>
              <a:gd name="connsiteY13" fmla="*/ 4481537 h 5486015"/>
              <a:gd name="connsiteX14" fmla="*/ 10012104 w 10320126"/>
              <a:gd name="connsiteY14" fmla="*/ 3412079 h 5486015"/>
              <a:gd name="connsiteX15" fmla="*/ 10319939 w 10320126"/>
              <a:gd name="connsiteY15" fmla="*/ 2257744 h 5486015"/>
              <a:gd name="connsiteX16" fmla="*/ 9982787 w 10320126"/>
              <a:gd name="connsiteY16" fmla="*/ 831800 h 5486015"/>
              <a:gd name="connsiteX17" fmla="*/ 9850858 w 10320126"/>
              <a:gd name="connsiteY17" fmla="*/ 186731 h 548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320126" h="5486015" extrusionOk="0">
                <a:moveTo>
                  <a:pt x="249334" y="0"/>
                </a:moveTo>
                <a:cubicBezTo>
                  <a:pt x="90679" y="127835"/>
                  <a:pt x="21245" y="244355"/>
                  <a:pt x="135" y="458338"/>
                </a:cubicBezTo>
                <a:cubicBezTo>
                  <a:pt x="45419" y="623605"/>
                  <a:pt x="231592" y="951249"/>
                  <a:pt x="278652" y="1205262"/>
                </a:cubicBezTo>
                <a:cubicBezTo>
                  <a:pt x="280662" y="1481288"/>
                  <a:pt x="171548" y="1756582"/>
                  <a:pt x="190700" y="2087989"/>
                </a:cubicBezTo>
                <a:cubicBezTo>
                  <a:pt x="217034" y="2411048"/>
                  <a:pt x="242418" y="2876789"/>
                  <a:pt x="351946" y="3174422"/>
                </a:cubicBezTo>
                <a:cubicBezTo>
                  <a:pt x="439744" y="3452929"/>
                  <a:pt x="665307" y="3423206"/>
                  <a:pt x="835688" y="3581835"/>
                </a:cubicBezTo>
                <a:cubicBezTo>
                  <a:pt x="997590" y="3791222"/>
                  <a:pt x="971431" y="4040216"/>
                  <a:pt x="1143523" y="4260855"/>
                </a:cubicBezTo>
                <a:cubicBezTo>
                  <a:pt x="1281305" y="4459461"/>
                  <a:pt x="1463235" y="4801346"/>
                  <a:pt x="1759193" y="4956851"/>
                </a:cubicBezTo>
                <a:cubicBezTo>
                  <a:pt x="1992247" y="5167386"/>
                  <a:pt x="2249705" y="5131073"/>
                  <a:pt x="2594746" y="5245436"/>
                </a:cubicBezTo>
                <a:cubicBezTo>
                  <a:pt x="2894016" y="5306268"/>
                  <a:pt x="3429783" y="5444864"/>
                  <a:pt x="3899380" y="5483093"/>
                </a:cubicBezTo>
                <a:cubicBezTo>
                  <a:pt x="4321833" y="5502192"/>
                  <a:pt x="4935505" y="5346300"/>
                  <a:pt x="5262650" y="5381240"/>
                </a:cubicBezTo>
                <a:cubicBezTo>
                  <a:pt x="5624481" y="5355632"/>
                  <a:pt x="5675770" y="5444755"/>
                  <a:pt x="6054225" y="5432166"/>
                </a:cubicBezTo>
                <a:cubicBezTo>
                  <a:pt x="6425984" y="5385336"/>
                  <a:pt x="7001805" y="5395703"/>
                  <a:pt x="7534765" y="5211484"/>
                </a:cubicBezTo>
                <a:cubicBezTo>
                  <a:pt x="8087280" y="5122567"/>
                  <a:pt x="8627479" y="4831951"/>
                  <a:pt x="8985987" y="4481537"/>
                </a:cubicBezTo>
                <a:cubicBezTo>
                  <a:pt x="9375484" y="4202268"/>
                  <a:pt x="9796477" y="3723098"/>
                  <a:pt x="10012104" y="3412079"/>
                </a:cubicBezTo>
                <a:cubicBezTo>
                  <a:pt x="10224450" y="3089084"/>
                  <a:pt x="10387651" y="2716811"/>
                  <a:pt x="10319939" y="2257744"/>
                </a:cubicBezTo>
                <a:cubicBezTo>
                  <a:pt x="10337164" y="1863218"/>
                  <a:pt x="10107400" y="1197749"/>
                  <a:pt x="9982787" y="831800"/>
                </a:cubicBezTo>
                <a:cubicBezTo>
                  <a:pt x="9900093" y="482800"/>
                  <a:pt x="9882327" y="351145"/>
                  <a:pt x="9850858" y="186731"/>
                </a:cubicBezTo>
              </a:path>
            </a:pathLst>
          </a:custGeom>
          <a:noFill/>
          <a:ln w="38100">
            <a:solidFill>
              <a:schemeClr val="accent2">
                <a:lumMod val="7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852914085">
                  <a:custGeom>
                    <a:avLst/>
                    <a:gdLst>
                      <a:gd name="connsiteX0" fmla="*/ 222189 w 9196538"/>
                      <a:gd name="connsiteY0" fmla="*/ 0 h 4221551"/>
                      <a:gd name="connsiteX1" fmla="*/ 121 w 9196538"/>
                      <a:gd name="connsiteY1" fmla="*/ 352697 h 4221551"/>
                      <a:gd name="connsiteX2" fmla="*/ 248315 w 9196538"/>
                      <a:gd name="connsiteY2" fmla="*/ 927463 h 4221551"/>
                      <a:gd name="connsiteX3" fmla="*/ 169938 w 9196538"/>
                      <a:gd name="connsiteY3" fmla="*/ 1606732 h 4221551"/>
                      <a:gd name="connsiteX4" fmla="*/ 313629 w 9196538"/>
                      <a:gd name="connsiteY4" fmla="*/ 2442754 h 4221551"/>
                      <a:gd name="connsiteX5" fmla="*/ 744704 w 9196538"/>
                      <a:gd name="connsiteY5" fmla="*/ 2756263 h 4221551"/>
                      <a:gd name="connsiteX6" fmla="*/ 1019024 w 9196538"/>
                      <a:gd name="connsiteY6" fmla="*/ 3278777 h 4221551"/>
                      <a:gd name="connsiteX7" fmla="*/ 1567664 w 9196538"/>
                      <a:gd name="connsiteY7" fmla="*/ 3814354 h 4221551"/>
                      <a:gd name="connsiteX8" fmla="*/ 2312247 w 9196538"/>
                      <a:gd name="connsiteY8" fmla="*/ 4036423 h 4221551"/>
                      <a:gd name="connsiteX9" fmla="*/ 3474841 w 9196538"/>
                      <a:gd name="connsiteY9" fmla="*/ 4219303 h 4221551"/>
                      <a:gd name="connsiteX10" fmla="*/ 4689687 w 9196538"/>
                      <a:gd name="connsiteY10" fmla="*/ 4140926 h 4221551"/>
                      <a:gd name="connsiteX11" fmla="*/ 5395081 w 9196538"/>
                      <a:gd name="connsiteY11" fmla="*/ 4180114 h 4221551"/>
                      <a:gd name="connsiteX12" fmla="*/ 6714429 w 9196538"/>
                      <a:gd name="connsiteY12" fmla="*/ 4010297 h 4221551"/>
                      <a:gd name="connsiteX13" fmla="*/ 8007652 w 9196538"/>
                      <a:gd name="connsiteY13" fmla="*/ 3448594 h 4221551"/>
                      <a:gd name="connsiteX14" fmla="*/ 8922052 w 9196538"/>
                      <a:gd name="connsiteY14" fmla="*/ 2625634 h 4221551"/>
                      <a:gd name="connsiteX15" fmla="*/ 9196372 w 9196538"/>
                      <a:gd name="connsiteY15" fmla="*/ 1737360 h 4221551"/>
                      <a:gd name="connsiteX16" fmla="*/ 8895927 w 9196538"/>
                      <a:gd name="connsiteY16" fmla="*/ 640080 h 4221551"/>
                      <a:gd name="connsiteX17" fmla="*/ 8778361 w 9196538"/>
                      <a:gd name="connsiteY17" fmla="*/ 143692 h 4221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9196538" h="4221551">
                        <a:moveTo>
                          <a:pt x="222189" y="0"/>
                        </a:moveTo>
                        <a:cubicBezTo>
                          <a:pt x="108978" y="99060"/>
                          <a:pt x="-4233" y="198120"/>
                          <a:pt x="121" y="352697"/>
                        </a:cubicBezTo>
                        <a:cubicBezTo>
                          <a:pt x="4475" y="507274"/>
                          <a:pt x="220012" y="718457"/>
                          <a:pt x="248315" y="927463"/>
                        </a:cubicBezTo>
                        <a:cubicBezTo>
                          <a:pt x="276618" y="1136469"/>
                          <a:pt x="159052" y="1354184"/>
                          <a:pt x="169938" y="1606732"/>
                        </a:cubicBezTo>
                        <a:cubicBezTo>
                          <a:pt x="180824" y="1859280"/>
                          <a:pt x="217835" y="2251166"/>
                          <a:pt x="313629" y="2442754"/>
                        </a:cubicBezTo>
                        <a:cubicBezTo>
                          <a:pt x="409423" y="2634342"/>
                          <a:pt x="627138" y="2616926"/>
                          <a:pt x="744704" y="2756263"/>
                        </a:cubicBezTo>
                        <a:cubicBezTo>
                          <a:pt x="862270" y="2895600"/>
                          <a:pt x="881864" y="3102429"/>
                          <a:pt x="1019024" y="3278777"/>
                        </a:cubicBezTo>
                        <a:cubicBezTo>
                          <a:pt x="1156184" y="3455126"/>
                          <a:pt x="1352127" y="3688080"/>
                          <a:pt x="1567664" y="3814354"/>
                        </a:cubicBezTo>
                        <a:cubicBezTo>
                          <a:pt x="1783201" y="3940628"/>
                          <a:pt x="1994384" y="3968932"/>
                          <a:pt x="2312247" y="4036423"/>
                        </a:cubicBezTo>
                        <a:cubicBezTo>
                          <a:pt x="2630110" y="4103914"/>
                          <a:pt x="3078601" y="4201886"/>
                          <a:pt x="3474841" y="4219303"/>
                        </a:cubicBezTo>
                        <a:cubicBezTo>
                          <a:pt x="3871081" y="4236720"/>
                          <a:pt x="4369647" y="4147458"/>
                          <a:pt x="4689687" y="4140926"/>
                        </a:cubicBezTo>
                        <a:cubicBezTo>
                          <a:pt x="5009727" y="4134394"/>
                          <a:pt x="5057624" y="4201886"/>
                          <a:pt x="5395081" y="4180114"/>
                        </a:cubicBezTo>
                        <a:cubicBezTo>
                          <a:pt x="5732538" y="4158343"/>
                          <a:pt x="6279001" y="4132217"/>
                          <a:pt x="6714429" y="4010297"/>
                        </a:cubicBezTo>
                        <a:cubicBezTo>
                          <a:pt x="7149857" y="3888377"/>
                          <a:pt x="7639715" y="3679371"/>
                          <a:pt x="8007652" y="3448594"/>
                        </a:cubicBezTo>
                        <a:cubicBezTo>
                          <a:pt x="8375589" y="3217817"/>
                          <a:pt x="8723932" y="2910840"/>
                          <a:pt x="8922052" y="2625634"/>
                        </a:cubicBezTo>
                        <a:cubicBezTo>
                          <a:pt x="9120172" y="2340428"/>
                          <a:pt x="9200726" y="2068286"/>
                          <a:pt x="9196372" y="1737360"/>
                        </a:cubicBezTo>
                        <a:cubicBezTo>
                          <a:pt x="9192018" y="1406434"/>
                          <a:pt x="8965595" y="905691"/>
                          <a:pt x="8895927" y="640080"/>
                        </a:cubicBezTo>
                        <a:cubicBezTo>
                          <a:pt x="8826259" y="374469"/>
                          <a:pt x="8806664" y="261258"/>
                          <a:pt x="8778361" y="143692"/>
                        </a:cubicBezTo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606ECCE-D7A3-412B-BF36-C6CE66731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557" y="3429000"/>
            <a:ext cx="869387" cy="89130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AE8C76-188E-41D6-B792-213B56859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837" y="5613738"/>
            <a:ext cx="604380" cy="66257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CD076A-9FC9-42C4-80B5-1C76EAAC7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955" y="4519014"/>
            <a:ext cx="830602" cy="57680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94DDFEC-FF54-469D-95C2-F533416EF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9" y="3077227"/>
            <a:ext cx="1041040" cy="11412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57E8C5B-5E14-45A5-AB0B-EA9482DD8A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43" y="4468573"/>
            <a:ext cx="533400" cy="58476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5F20A7E-A005-40F7-AE0D-12785C7E5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8" y="4933026"/>
            <a:ext cx="552322" cy="3835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376C02F-B8CD-49B0-B5AC-83482BDD5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26" y="5806861"/>
            <a:ext cx="478221" cy="5242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C52B93C-5B3E-4D85-9186-7AD01CCDBF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17" y="5316583"/>
            <a:ext cx="478222" cy="4902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C47A552-FA53-4554-9502-E28217A2AB6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041" y="4800560"/>
            <a:ext cx="362045" cy="396908"/>
          </a:xfrm>
          <a:prstGeom prst="rect">
            <a:avLst/>
          </a:prstGeom>
        </p:spPr>
      </p:pic>
      <p:pic>
        <p:nvPicPr>
          <p:cNvPr id="39" name="Picture 38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D4506D19-1A2F-4870-B004-9EEF5C4FB7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64"/>
          <a:stretch/>
        </p:blipFill>
        <p:spPr>
          <a:xfrm>
            <a:off x="1392630" y="4497809"/>
            <a:ext cx="8417423" cy="304840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CB510F31-081E-403A-8424-F80C48628B75}"/>
              </a:ext>
            </a:extLst>
          </p:cNvPr>
          <p:cNvGrpSpPr/>
          <p:nvPr/>
        </p:nvGrpSpPr>
        <p:grpSpPr>
          <a:xfrm>
            <a:off x="2017876" y="1504221"/>
            <a:ext cx="8781494" cy="3428805"/>
            <a:chOff x="2017876" y="1504221"/>
            <a:chExt cx="7887308" cy="3066293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DAF84A4F-01CA-44D4-A506-63DE2C01F11E}"/>
                </a:ext>
              </a:extLst>
            </p:cNvPr>
            <p:cNvSpPr/>
            <p:nvPr/>
          </p:nvSpPr>
          <p:spPr>
            <a:xfrm>
              <a:off x="2017876" y="1504221"/>
              <a:ext cx="7887308" cy="3066293"/>
            </a:xfrm>
            <a:custGeom>
              <a:avLst/>
              <a:gdLst>
                <a:gd name="connsiteX0" fmla="*/ 0 w 7887308"/>
                <a:gd name="connsiteY0" fmla="*/ 511059 h 3066293"/>
                <a:gd name="connsiteX1" fmla="*/ 511059 w 7887308"/>
                <a:gd name="connsiteY1" fmla="*/ 0 h 3066293"/>
                <a:gd name="connsiteX2" fmla="*/ 7376249 w 7887308"/>
                <a:gd name="connsiteY2" fmla="*/ 0 h 3066293"/>
                <a:gd name="connsiteX3" fmla="*/ 7887308 w 7887308"/>
                <a:gd name="connsiteY3" fmla="*/ 511059 h 3066293"/>
                <a:gd name="connsiteX4" fmla="*/ 7887308 w 7887308"/>
                <a:gd name="connsiteY4" fmla="*/ 2555234 h 3066293"/>
                <a:gd name="connsiteX5" fmla="*/ 7376249 w 7887308"/>
                <a:gd name="connsiteY5" fmla="*/ 3066293 h 3066293"/>
                <a:gd name="connsiteX6" fmla="*/ 511059 w 7887308"/>
                <a:gd name="connsiteY6" fmla="*/ 3066293 h 3066293"/>
                <a:gd name="connsiteX7" fmla="*/ 0 w 7887308"/>
                <a:gd name="connsiteY7" fmla="*/ 2555234 h 3066293"/>
                <a:gd name="connsiteX8" fmla="*/ 0 w 7887308"/>
                <a:gd name="connsiteY8" fmla="*/ 511059 h 306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7308" h="3066293" fill="none" extrusionOk="0">
                  <a:moveTo>
                    <a:pt x="0" y="511059"/>
                  </a:moveTo>
                  <a:cubicBezTo>
                    <a:pt x="-34875" y="190618"/>
                    <a:pt x="221071" y="-14229"/>
                    <a:pt x="511059" y="0"/>
                  </a:cubicBezTo>
                  <a:cubicBezTo>
                    <a:pt x="2312783" y="69548"/>
                    <a:pt x="6381080" y="-89466"/>
                    <a:pt x="7376249" y="0"/>
                  </a:cubicBezTo>
                  <a:cubicBezTo>
                    <a:pt x="7676515" y="-21068"/>
                    <a:pt x="7875235" y="244101"/>
                    <a:pt x="7887308" y="511059"/>
                  </a:cubicBezTo>
                  <a:cubicBezTo>
                    <a:pt x="7724470" y="793351"/>
                    <a:pt x="7755686" y="1589473"/>
                    <a:pt x="7887308" y="2555234"/>
                  </a:cubicBezTo>
                  <a:cubicBezTo>
                    <a:pt x="7856568" y="2815348"/>
                    <a:pt x="7659080" y="3043127"/>
                    <a:pt x="7376249" y="3066293"/>
                  </a:cubicBezTo>
                  <a:cubicBezTo>
                    <a:pt x="5773042" y="3092694"/>
                    <a:pt x="1762315" y="3231799"/>
                    <a:pt x="511059" y="3066293"/>
                  </a:cubicBezTo>
                  <a:cubicBezTo>
                    <a:pt x="236840" y="3040200"/>
                    <a:pt x="-34124" y="2868763"/>
                    <a:pt x="0" y="2555234"/>
                  </a:cubicBezTo>
                  <a:cubicBezTo>
                    <a:pt x="-161712" y="2155748"/>
                    <a:pt x="44400" y="1514518"/>
                    <a:pt x="0" y="511059"/>
                  </a:cubicBezTo>
                  <a:close/>
                </a:path>
                <a:path w="7887308" h="3066293" stroke="0" extrusionOk="0">
                  <a:moveTo>
                    <a:pt x="0" y="511059"/>
                  </a:moveTo>
                  <a:cubicBezTo>
                    <a:pt x="2593" y="259054"/>
                    <a:pt x="202125" y="-23834"/>
                    <a:pt x="511059" y="0"/>
                  </a:cubicBezTo>
                  <a:cubicBezTo>
                    <a:pt x="2433456" y="-147293"/>
                    <a:pt x="5416075" y="-156833"/>
                    <a:pt x="7376249" y="0"/>
                  </a:cubicBezTo>
                  <a:cubicBezTo>
                    <a:pt x="7683102" y="-40333"/>
                    <a:pt x="7936387" y="203000"/>
                    <a:pt x="7887308" y="511059"/>
                  </a:cubicBezTo>
                  <a:cubicBezTo>
                    <a:pt x="7937683" y="964734"/>
                    <a:pt x="7857566" y="1727568"/>
                    <a:pt x="7887308" y="2555234"/>
                  </a:cubicBezTo>
                  <a:cubicBezTo>
                    <a:pt x="7882527" y="2802754"/>
                    <a:pt x="7665025" y="3054997"/>
                    <a:pt x="7376249" y="3066293"/>
                  </a:cubicBezTo>
                  <a:cubicBezTo>
                    <a:pt x="5663285" y="3227041"/>
                    <a:pt x="3500328" y="3149516"/>
                    <a:pt x="511059" y="3066293"/>
                  </a:cubicBezTo>
                  <a:cubicBezTo>
                    <a:pt x="271147" y="3074294"/>
                    <a:pt x="-3712" y="2832619"/>
                    <a:pt x="0" y="2555234"/>
                  </a:cubicBezTo>
                  <a:cubicBezTo>
                    <a:pt x="-94258" y="2216616"/>
                    <a:pt x="-145521" y="1003260"/>
                    <a:pt x="0" y="511059"/>
                  </a:cubicBezTo>
                  <a:close/>
                </a:path>
              </a:pathLst>
            </a:custGeom>
            <a:solidFill>
              <a:srgbClr val="F7ECB5"/>
            </a:solidFill>
            <a:ln>
              <a:solidFill>
                <a:srgbClr val="FFFFFF"/>
              </a:solidFill>
              <a:extLst>
                <a:ext uri="{C807C97D-BFC1-408E-A445-0C87EB9F89A2}">
                  <ask:lineSketchStyleProps xmlns:ask="http://schemas.microsoft.com/office/drawing/2018/sketchyshapes" sd="4062220464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2CAC8CA-F92A-4391-85F7-21FEF4A60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75182" y="1586484"/>
              <a:ext cx="408954" cy="72320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B860D5A-4468-4BE9-B4E9-71E63D440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509629">
              <a:off x="2393129" y="2510111"/>
              <a:ext cx="562040" cy="698417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229772CB-C367-4272-8058-A99EA6C67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459005" y="3227027"/>
              <a:ext cx="430288" cy="655677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EAD8358-D315-4C3B-AE1C-60C4BB9E5E74}"/>
              </a:ext>
            </a:extLst>
          </p:cNvPr>
          <p:cNvSpPr txBox="1"/>
          <p:nvPr/>
        </p:nvSpPr>
        <p:spPr>
          <a:xfrm>
            <a:off x="2824953" y="1657129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nguyên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liệu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món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trứng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đúc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thịt</a:t>
            </a:r>
            <a:r>
              <a:rPr lang="en-US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7E59B270-0CA3-4DE1-98CE-9030CC271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444" y="1161971"/>
            <a:ext cx="958833" cy="1051165"/>
          </a:xfrm>
          <a:prstGeom prst="rect">
            <a:avLst/>
          </a:prstGeom>
          <a:noFill/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A8EF1465-74EC-439D-9F92-DEFC647A3E1B}"/>
              </a:ext>
            </a:extLst>
          </p:cNvPr>
          <p:cNvSpPr txBox="1"/>
          <p:nvPr/>
        </p:nvSpPr>
        <p:spPr>
          <a:xfrm>
            <a:off x="3879159" y="252499"/>
            <a:ext cx="59308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D55C7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TÌM HIỂU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7BDEBA8-88DA-4B70-A0CA-EE8674B25AFB}"/>
              </a:ext>
            </a:extLst>
          </p:cNvPr>
          <p:cNvSpPr txBox="1"/>
          <p:nvPr/>
        </p:nvSpPr>
        <p:spPr>
          <a:xfrm>
            <a:off x="2953853" y="2612884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món trứng đúc thịt, bước 1 cần làm những gì?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3158A2D-0999-4BD9-AC78-C65AC671D7FB}"/>
              </a:ext>
            </a:extLst>
          </p:cNvPr>
          <p:cNvSpPr txBox="1"/>
          <p:nvPr/>
        </p:nvSpPr>
        <p:spPr>
          <a:xfrm>
            <a:off x="3030826" y="3509106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 bên mô tả công việc ở bước mấy? Nói lại công việc đó.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7BA4CE62-07F4-4C5E-BBC5-26181194A0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26" y="4196176"/>
            <a:ext cx="798265" cy="80391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8A70933-E3EA-424C-B811-DD2DC623C9DD}"/>
              </a:ext>
            </a:extLst>
          </p:cNvPr>
          <p:cNvSpPr txBox="1"/>
          <p:nvPr/>
        </p:nvSpPr>
        <p:spPr>
          <a:xfrm>
            <a:off x="2985673" y="4323370"/>
            <a:ext cx="7820634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2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 xếp các nội dung dưới đây theo thứ tự làm món trứng đúc thịt.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45" grpId="0"/>
      <p:bldP spid="47" grpId="0"/>
      <p:bldP spid="48" grpId="0"/>
      <p:bldP spid="49" grpId="0"/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8322" y="326400"/>
            <a:ext cx="10967539" cy="1239212"/>
            <a:chOff x="985282" y="914399"/>
            <a:chExt cx="10967539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564490" y="1144289"/>
              <a:ext cx="10388331" cy="637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nguyên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liệu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trứng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đúc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32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DF54C19-74CE-45EA-84E6-F27B7D9240F8}"/>
              </a:ext>
            </a:extLst>
          </p:cNvPr>
          <p:cNvGrpSpPr/>
          <p:nvPr/>
        </p:nvGrpSpPr>
        <p:grpSpPr>
          <a:xfrm>
            <a:off x="2981552" y="2137758"/>
            <a:ext cx="7931613" cy="1041266"/>
            <a:chOff x="4532056" y="2264265"/>
            <a:chExt cx="7931613" cy="10412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9CB463F-7525-469E-8B14-ECC7ABE53514}"/>
                </a:ext>
              </a:extLst>
            </p:cNvPr>
            <p:cNvSpPr/>
            <p:nvPr/>
          </p:nvSpPr>
          <p:spPr>
            <a:xfrm>
              <a:off x="4829014" y="2264265"/>
              <a:ext cx="7634655" cy="1041266"/>
            </a:xfrm>
            <a:custGeom>
              <a:avLst/>
              <a:gdLst>
                <a:gd name="connsiteX0" fmla="*/ 0 w 7634655"/>
                <a:gd name="connsiteY0" fmla="*/ 173548 h 1041266"/>
                <a:gd name="connsiteX1" fmla="*/ 173548 w 7634655"/>
                <a:gd name="connsiteY1" fmla="*/ 0 h 1041266"/>
                <a:gd name="connsiteX2" fmla="*/ 981805 w 7634655"/>
                <a:gd name="connsiteY2" fmla="*/ 0 h 1041266"/>
                <a:gd name="connsiteX3" fmla="*/ 1717185 w 7634655"/>
                <a:gd name="connsiteY3" fmla="*/ 0 h 1041266"/>
                <a:gd name="connsiteX4" fmla="*/ 2306815 w 7634655"/>
                <a:gd name="connsiteY4" fmla="*/ 0 h 1041266"/>
                <a:gd name="connsiteX5" fmla="*/ 3115072 w 7634655"/>
                <a:gd name="connsiteY5" fmla="*/ 0 h 1041266"/>
                <a:gd name="connsiteX6" fmla="*/ 3850453 w 7634655"/>
                <a:gd name="connsiteY6" fmla="*/ 0 h 1041266"/>
                <a:gd name="connsiteX7" fmla="*/ 4294331 w 7634655"/>
                <a:gd name="connsiteY7" fmla="*/ 0 h 1041266"/>
                <a:gd name="connsiteX8" fmla="*/ 4738210 w 7634655"/>
                <a:gd name="connsiteY8" fmla="*/ 0 h 1041266"/>
                <a:gd name="connsiteX9" fmla="*/ 5400715 w 7634655"/>
                <a:gd name="connsiteY9" fmla="*/ 0 h 1041266"/>
                <a:gd name="connsiteX10" fmla="*/ 6063221 w 7634655"/>
                <a:gd name="connsiteY10" fmla="*/ 0 h 1041266"/>
                <a:gd name="connsiteX11" fmla="*/ 6798602 w 7634655"/>
                <a:gd name="connsiteY11" fmla="*/ 0 h 1041266"/>
                <a:gd name="connsiteX12" fmla="*/ 7461107 w 7634655"/>
                <a:gd name="connsiteY12" fmla="*/ 0 h 1041266"/>
                <a:gd name="connsiteX13" fmla="*/ 7634655 w 7634655"/>
                <a:gd name="connsiteY13" fmla="*/ 173548 h 1041266"/>
                <a:gd name="connsiteX14" fmla="*/ 7634655 w 7634655"/>
                <a:gd name="connsiteY14" fmla="*/ 867718 h 1041266"/>
                <a:gd name="connsiteX15" fmla="*/ 7461107 w 7634655"/>
                <a:gd name="connsiteY15" fmla="*/ 1041266 h 1041266"/>
                <a:gd name="connsiteX16" fmla="*/ 6871477 w 7634655"/>
                <a:gd name="connsiteY16" fmla="*/ 1041266 h 1041266"/>
                <a:gd name="connsiteX17" fmla="*/ 6281847 w 7634655"/>
                <a:gd name="connsiteY17" fmla="*/ 1041266 h 1041266"/>
                <a:gd name="connsiteX18" fmla="*/ 5837969 w 7634655"/>
                <a:gd name="connsiteY18" fmla="*/ 1041266 h 1041266"/>
                <a:gd name="connsiteX19" fmla="*/ 5102588 w 7634655"/>
                <a:gd name="connsiteY19" fmla="*/ 1041266 h 1041266"/>
                <a:gd name="connsiteX20" fmla="*/ 4658709 w 7634655"/>
                <a:gd name="connsiteY20" fmla="*/ 1041266 h 1041266"/>
                <a:gd name="connsiteX21" fmla="*/ 4141955 w 7634655"/>
                <a:gd name="connsiteY21" fmla="*/ 1041266 h 1041266"/>
                <a:gd name="connsiteX22" fmla="*/ 3406574 w 7634655"/>
                <a:gd name="connsiteY22" fmla="*/ 1041266 h 1041266"/>
                <a:gd name="connsiteX23" fmla="*/ 2889820 w 7634655"/>
                <a:gd name="connsiteY23" fmla="*/ 1041266 h 1041266"/>
                <a:gd name="connsiteX24" fmla="*/ 2081563 w 7634655"/>
                <a:gd name="connsiteY24" fmla="*/ 1041266 h 1041266"/>
                <a:gd name="connsiteX25" fmla="*/ 1346182 w 7634655"/>
                <a:gd name="connsiteY25" fmla="*/ 1041266 h 1041266"/>
                <a:gd name="connsiteX26" fmla="*/ 829428 w 7634655"/>
                <a:gd name="connsiteY26" fmla="*/ 1041266 h 1041266"/>
                <a:gd name="connsiteX27" fmla="*/ 173548 w 7634655"/>
                <a:gd name="connsiteY27" fmla="*/ 1041266 h 1041266"/>
                <a:gd name="connsiteX28" fmla="*/ 0 w 7634655"/>
                <a:gd name="connsiteY28" fmla="*/ 867718 h 1041266"/>
                <a:gd name="connsiteX29" fmla="*/ 0 w 7634655"/>
                <a:gd name="connsiteY29" fmla="*/ 173548 h 10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4655" h="1041266" fill="none" extrusionOk="0">
                  <a:moveTo>
                    <a:pt x="0" y="173548"/>
                  </a:moveTo>
                  <a:cubicBezTo>
                    <a:pt x="-12370" y="94982"/>
                    <a:pt x="66391" y="-10490"/>
                    <a:pt x="173548" y="0"/>
                  </a:cubicBezTo>
                  <a:cubicBezTo>
                    <a:pt x="340659" y="-14661"/>
                    <a:pt x="805381" y="30914"/>
                    <a:pt x="981805" y="0"/>
                  </a:cubicBezTo>
                  <a:cubicBezTo>
                    <a:pt x="1158229" y="-30914"/>
                    <a:pt x="1436582" y="18788"/>
                    <a:pt x="1717185" y="0"/>
                  </a:cubicBezTo>
                  <a:cubicBezTo>
                    <a:pt x="1997788" y="-18788"/>
                    <a:pt x="2171497" y="635"/>
                    <a:pt x="2306815" y="0"/>
                  </a:cubicBezTo>
                  <a:cubicBezTo>
                    <a:pt x="2442133" y="-635"/>
                    <a:pt x="2905923" y="16388"/>
                    <a:pt x="3115072" y="0"/>
                  </a:cubicBezTo>
                  <a:cubicBezTo>
                    <a:pt x="3324221" y="-16388"/>
                    <a:pt x="3680728" y="10533"/>
                    <a:pt x="3850453" y="0"/>
                  </a:cubicBezTo>
                  <a:cubicBezTo>
                    <a:pt x="4020178" y="-10533"/>
                    <a:pt x="4168727" y="14789"/>
                    <a:pt x="4294331" y="0"/>
                  </a:cubicBezTo>
                  <a:cubicBezTo>
                    <a:pt x="4419935" y="-14789"/>
                    <a:pt x="4530496" y="-8882"/>
                    <a:pt x="4738210" y="0"/>
                  </a:cubicBezTo>
                  <a:cubicBezTo>
                    <a:pt x="4945924" y="8882"/>
                    <a:pt x="5253588" y="1719"/>
                    <a:pt x="5400715" y="0"/>
                  </a:cubicBezTo>
                  <a:cubicBezTo>
                    <a:pt x="5547842" y="-1719"/>
                    <a:pt x="5868067" y="14072"/>
                    <a:pt x="6063221" y="0"/>
                  </a:cubicBezTo>
                  <a:cubicBezTo>
                    <a:pt x="6258375" y="-14072"/>
                    <a:pt x="6611147" y="-398"/>
                    <a:pt x="6798602" y="0"/>
                  </a:cubicBezTo>
                  <a:cubicBezTo>
                    <a:pt x="6986057" y="398"/>
                    <a:pt x="7326017" y="-24927"/>
                    <a:pt x="7461107" y="0"/>
                  </a:cubicBezTo>
                  <a:cubicBezTo>
                    <a:pt x="7535578" y="604"/>
                    <a:pt x="7639419" y="85205"/>
                    <a:pt x="7634655" y="173548"/>
                  </a:cubicBezTo>
                  <a:cubicBezTo>
                    <a:pt x="7636999" y="485897"/>
                    <a:pt x="7641641" y="582628"/>
                    <a:pt x="7634655" y="867718"/>
                  </a:cubicBezTo>
                  <a:cubicBezTo>
                    <a:pt x="7634802" y="953178"/>
                    <a:pt x="7564722" y="1059686"/>
                    <a:pt x="7461107" y="1041266"/>
                  </a:cubicBezTo>
                  <a:cubicBezTo>
                    <a:pt x="7282403" y="1069080"/>
                    <a:pt x="7060884" y="1043619"/>
                    <a:pt x="6871477" y="1041266"/>
                  </a:cubicBezTo>
                  <a:cubicBezTo>
                    <a:pt x="6682070" y="1038914"/>
                    <a:pt x="6556260" y="1024290"/>
                    <a:pt x="6281847" y="1041266"/>
                  </a:cubicBezTo>
                  <a:cubicBezTo>
                    <a:pt x="6007434" y="1058243"/>
                    <a:pt x="5930145" y="1022126"/>
                    <a:pt x="5837969" y="1041266"/>
                  </a:cubicBezTo>
                  <a:cubicBezTo>
                    <a:pt x="5745793" y="1060406"/>
                    <a:pt x="5381668" y="1069810"/>
                    <a:pt x="5102588" y="1041266"/>
                  </a:cubicBezTo>
                  <a:cubicBezTo>
                    <a:pt x="4823508" y="1012722"/>
                    <a:pt x="4850517" y="1047515"/>
                    <a:pt x="4658709" y="1041266"/>
                  </a:cubicBezTo>
                  <a:cubicBezTo>
                    <a:pt x="4466901" y="1035017"/>
                    <a:pt x="4313186" y="1058553"/>
                    <a:pt x="4141955" y="1041266"/>
                  </a:cubicBezTo>
                  <a:cubicBezTo>
                    <a:pt x="3970724" y="1023979"/>
                    <a:pt x="3580052" y="1062391"/>
                    <a:pt x="3406574" y="1041266"/>
                  </a:cubicBezTo>
                  <a:cubicBezTo>
                    <a:pt x="3233096" y="1020141"/>
                    <a:pt x="3090040" y="1044770"/>
                    <a:pt x="2889820" y="1041266"/>
                  </a:cubicBezTo>
                  <a:cubicBezTo>
                    <a:pt x="2689600" y="1037762"/>
                    <a:pt x="2287228" y="1062592"/>
                    <a:pt x="2081563" y="1041266"/>
                  </a:cubicBezTo>
                  <a:cubicBezTo>
                    <a:pt x="1875898" y="1019940"/>
                    <a:pt x="1688936" y="1071705"/>
                    <a:pt x="1346182" y="1041266"/>
                  </a:cubicBezTo>
                  <a:cubicBezTo>
                    <a:pt x="1003428" y="1010827"/>
                    <a:pt x="1020569" y="1035847"/>
                    <a:pt x="829428" y="1041266"/>
                  </a:cubicBezTo>
                  <a:cubicBezTo>
                    <a:pt x="638287" y="1046685"/>
                    <a:pt x="336416" y="1019886"/>
                    <a:pt x="173548" y="1041266"/>
                  </a:cubicBezTo>
                  <a:cubicBezTo>
                    <a:pt x="76479" y="1037397"/>
                    <a:pt x="-2314" y="964930"/>
                    <a:pt x="0" y="867718"/>
                  </a:cubicBezTo>
                  <a:cubicBezTo>
                    <a:pt x="-505" y="614570"/>
                    <a:pt x="-28391" y="477409"/>
                    <a:pt x="0" y="173548"/>
                  </a:cubicBezTo>
                  <a:close/>
                </a:path>
                <a:path w="7634655" h="1041266" stroke="0" extrusionOk="0">
                  <a:moveTo>
                    <a:pt x="0" y="173548"/>
                  </a:moveTo>
                  <a:cubicBezTo>
                    <a:pt x="-7060" y="77670"/>
                    <a:pt x="79871" y="1055"/>
                    <a:pt x="173548" y="0"/>
                  </a:cubicBezTo>
                  <a:cubicBezTo>
                    <a:pt x="336712" y="-22996"/>
                    <a:pt x="590676" y="26172"/>
                    <a:pt x="836053" y="0"/>
                  </a:cubicBezTo>
                  <a:cubicBezTo>
                    <a:pt x="1081431" y="-26172"/>
                    <a:pt x="1316261" y="-27762"/>
                    <a:pt x="1571434" y="0"/>
                  </a:cubicBezTo>
                  <a:cubicBezTo>
                    <a:pt x="1826607" y="27762"/>
                    <a:pt x="1946139" y="-19001"/>
                    <a:pt x="2161064" y="0"/>
                  </a:cubicBezTo>
                  <a:cubicBezTo>
                    <a:pt x="2375989" y="19001"/>
                    <a:pt x="2647492" y="6770"/>
                    <a:pt x="2896445" y="0"/>
                  </a:cubicBezTo>
                  <a:cubicBezTo>
                    <a:pt x="3145398" y="-6770"/>
                    <a:pt x="3230311" y="15339"/>
                    <a:pt x="3340324" y="0"/>
                  </a:cubicBezTo>
                  <a:cubicBezTo>
                    <a:pt x="3450337" y="-15339"/>
                    <a:pt x="3692815" y="-7965"/>
                    <a:pt x="3857078" y="0"/>
                  </a:cubicBezTo>
                  <a:cubicBezTo>
                    <a:pt x="4021341" y="7965"/>
                    <a:pt x="4399273" y="30661"/>
                    <a:pt x="4592459" y="0"/>
                  </a:cubicBezTo>
                  <a:cubicBezTo>
                    <a:pt x="4785645" y="-30661"/>
                    <a:pt x="5136590" y="-3714"/>
                    <a:pt x="5327840" y="0"/>
                  </a:cubicBezTo>
                  <a:cubicBezTo>
                    <a:pt x="5519090" y="3714"/>
                    <a:pt x="5735331" y="-20090"/>
                    <a:pt x="6136096" y="0"/>
                  </a:cubicBezTo>
                  <a:cubicBezTo>
                    <a:pt x="6536861" y="20090"/>
                    <a:pt x="6713104" y="-8300"/>
                    <a:pt x="6871477" y="0"/>
                  </a:cubicBezTo>
                  <a:cubicBezTo>
                    <a:pt x="7029850" y="8300"/>
                    <a:pt x="7277085" y="-13547"/>
                    <a:pt x="7461107" y="0"/>
                  </a:cubicBezTo>
                  <a:cubicBezTo>
                    <a:pt x="7558153" y="17972"/>
                    <a:pt x="7637270" y="89349"/>
                    <a:pt x="7634655" y="173548"/>
                  </a:cubicBezTo>
                  <a:cubicBezTo>
                    <a:pt x="7653574" y="517523"/>
                    <a:pt x="7638718" y="650983"/>
                    <a:pt x="7634655" y="867718"/>
                  </a:cubicBezTo>
                  <a:cubicBezTo>
                    <a:pt x="7630850" y="965442"/>
                    <a:pt x="7554490" y="1045409"/>
                    <a:pt x="7461107" y="1041266"/>
                  </a:cubicBezTo>
                  <a:cubicBezTo>
                    <a:pt x="7142330" y="1021134"/>
                    <a:pt x="6876778" y="1051252"/>
                    <a:pt x="6652850" y="1041266"/>
                  </a:cubicBezTo>
                  <a:cubicBezTo>
                    <a:pt x="6428922" y="1031280"/>
                    <a:pt x="6289574" y="1062507"/>
                    <a:pt x="6136096" y="1041266"/>
                  </a:cubicBezTo>
                  <a:cubicBezTo>
                    <a:pt x="5982618" y="1020025"/>
                    <a:pt x="5765555" y="1052147"/>
                    <a:pt x="5546466" y="1041266"/>
                  </a:cubicBezTo>
                  <a:cubicBezTo>
                    <a:pt x="5327377" y="1030386"/>
                    <a:pt x="5258990" y="1033017"/>
                    <a:pt x="5029712" y="1041266"/>
                  </a:cubicBezTo>
                  <a:cubicBezTo>
                    <a:pt x="4800434" y="1049515"/>
                    <a:pt x="4728886" y="1062424"/>
                    <a:pt x="4440083" y="1041266"/>
                  </a:cubicBezTo>
                  <a:cubicBezTo>
                    <a:pt x="4151280" y="1020108"/>
                    <a:pt x="4161997" y="1026610"/>
                    <a:pt x="3996204" y="1041266"/>
                  </a:cubicBezTo>
                  <a:cubicBezTo>
                    <a:pt x="3830411" y="1055922"/>
                    <a:pt x="3515853" y="1013873"/>
                    <a:pt x="3333699" y="1041266"/>
                  </a:cubicBezTo>
                  <a:cubicBezTo>
                    <a:pt x="3151545" y="1068659"/>
                    <a:pt x="2964739" y="1036903"/>
                    <a:pt x="2744069" y="1041266"/>
                  </a:cubicBezTo>
                  <a:cubicBezTo>
                    <a:pt x="2523399" y="1045630"/>
                    <a:pt x="2239232" y="1065884"/>
                    <a:pt x="2008688" y="1041266"/>
                  </a:cubicBezTo>
                  <a:cubicBezTo>
                    <a:pt x="1778144" y="1016648"/>
                    <a:pt x="1696570" y="1032602"/>
                    <a:pt x="1491934" y="1041266"/>
                  </a:cubicBezTo>
                  <a:cubicBezTo>
                    <a:pt x="1287298" y="1049930"/>
                    <a:pt x="1114869" y="1020229"/>
                    <a:pt x="829428" y="1041266"/>
                  </a:cubicBezTo>
                  <a:cubicBezTo>
                    <a:pt x="543987" y="1062303"/>
                    <a:pt x="306417" y="1040908"/>
                    <a:pt x="173548" y="1041266"/>
                  </a:cubicBezTo>
                  <a:cubicBezTo>
                    <a:pt x="75912" y="1035487"/>
                    <a:pt x="1065" y="959365"/>
                    <a:pt x="0" y="867718"/>
                  </a:cubicBezTo>
                  <a:cubicBezTo>
                    <a:pt x="19839" y="663240"/>
                    <a:pt x="5101" y="380488"/>
                    <a:pt x="0" y="173548"/>
                  </a:cubicBezTo>
                  <a:close/>
                </a:path>
              </a:pathLst>
            </a:custGeom>
            <a:solidFill>
              <a:srgbClr val="FDF0B9"/>
            </a:solidFill>
            <a:ln>
              <a:solidFill>
                <a:srgbClr val="F9D234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89589603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56CE44E-9B5B-4B64-B630-EB8645B0E0E5}"/>
                </a:ext>
              </a:extLst>
            </p:cNvPr>
            <p:cNvGrpSpPr/>
            <p:nvPr/>
          </p:nvGrpSpPr>
          <p:grpSpPr>
            <a:xfrm>
              <a:off x="4532056" y="2264265"/>
              <a:ext cx="7613561" cy="958498"/>
              <a:chOff x="4582044" y="2535018"/>
              <a:chExt cx="7613561" cy="958498"/>
            </a:xfrm>
          </p:grpSpPr>
          <p:pic>
            <p:nvPicPr>
              <p:cNvPr id="57" name="Picture 56" descr="Background pattern&#10;&#10;Description automatically generated with medium confidence">
                <a:extLst>
                  <a:ext uri="{FF2B5EF4-FFF2-40B4-BE49-F238E27FC236}">
                    <a16:creationId xmlns:a16="http://schemas.microsoft.com/office/drawing/2014/main" id="{457D0C3C-069C-4ABC-9FEE-2F1FA633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4965">
                <a:off x="4582044" y="2649487"/>
                <a:ext cx="493939" cy="84402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BE80FE2-BFA7-42FC-8E47-FDD2DA509CC8}"/>
                  </a:ext>
                </a:extLst>
              </p:cNvPr>
              <p:cNvSpPr txBox="1"/>
              <p:nvPr/>
            </p:nvSpPr>
            <p:spPr>
              <a:xfrm>
                <a:off x="5071641" y="2535018"/>
                <a:ext cx="7123964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8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 quan sát hình hướng dẫn cách làm món trứng đúc thịt để kể tên các nguyên liệu.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1717530" y="3347807"/>
            <a:ext cx="9949380" cy="3376309"/>
            <a:chOff x="6199020" y="1914474"/>
            <a:chExt cx="4938444" cy="3032876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677067" y="2293238"/>
              <a:ext cx="4366332" cy="265411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 nguyên liệu làm món trứng đúc thịt là:</a:t>
              </a:r>
            </a:p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Trứng gà: 3 quả</a:t>
              </a:r>
            </a:p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Thịt nạc vai: 1 lạng</a:t>
              </a:r>
            </a:p>
            <a:p>
              <a:pPr algn="just"/>
              <a:r>
                <a:rPr lang="vi-VN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- Dầu ăn, nước mắm, muối, hạt tiêu, hành khô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41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38322" y="326400"/>
            <a:ext cx="10967540" cy="1239212"/>
            <a:chOff x="985282" y="914399"/>
            <a:chExt cx="10967540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424234" y="1144289"/>
              <a:ext cx="10528588" cy="637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làm món trứng đúc thịt, bước 1 cần làm những gì?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DF54C19-74CE-45EA-84E6-F27B7D9240F8}"/>
              </a:ext>
            </a:extLst>
          </p:cNvPr>
          <p:cNvGrpSpPr/>
          <p:nvPr/>
        </p:nvGrpSpPr>
        <p:grpSpPr>
          <a:xfrm>
            <a:off x="2981552" y="2137758"/>
            <a:ext cx="7931613" cy="1041266"/>
            <a:chOff x="4532056" y="2264265"/>
            <a:chExt cx="7931613" cy="10412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9CB463F-7525-469E-8B14-ECC7ABE53514}"/>
                </a:ext>
              </a:extLst>
            </p:cNvPr>
            <p:cNvSpPr/>
            <p:nvPr/>
          </p:nvSpPr>
          <p:spPr>
            <a:xfrm>
              <a:off x="4829014" y="2264265"/>
              <a:ext cx="7634655" cy="1041266"/>
            </a:xfrm>
            <a:custGeom>
              <a:avLst/>
              <a:gdLst>
                <a:gd name="connsiteX0" fmla="*/ 0 w 7634655"/>
                <a:gd name="connsiteY0" fmla="*/ 173548 h 1041266"/>
                <a:gd name="connsiteX1" fmla="*/ 173548 w 7634655"/>
                <a:gd name="connsiteY1" fmla="*/ 0 h 1041266"/>
                <a:gd name="connsiteX2" fmla="*/ 981805 w 7634655"/>
                <a:gd name="connsiteY2" fmla="*/ 0 h 1041266"/>
                <a:gd name="connsiteX3" fmla="*/ 1717185 w 7634655"/>
                <a:gd name="connsiteY3" fmla="*/ 0 h 1041266"/>
                <a:gd name="connsiteX4" fmla="*/ 2306815 w 7634655"/>
                <a:gd name="connsiteY4" fmla="*/ 0 h 1041266"/>
                <a:gd name="connsiteX5" fmla="*/ 3115072 w 7634655"/>
                <a:gd name="connsiteY5" fmla="*/ 0 h 1041266"/>
                <a:gd name="connsiteX6" fmla="*/ 3850453 w 7634655"/>
                <a:gd name="connsiteY6" fmla="*/ 0 h 1041266"/>
                <a:gd name="connsiteX7" fmla="*/ 4294331 w 7634655"/>
                <a:gd name="connsiteY7" fmla="*/ 0 h 1041266"/>
                <a:gd name="connsiteX8" fmla="*/ 4738210 w 7634655"/>
                <a:gd name="connsiteY8" fmla="*/ 0 h 1041266"/>
                <a:gd name="connsiteX9" fmla="*/ 5400715 w 7634655"/>
                <a:gd name="connsiteY9" fmla="*/ 0 h 1041266"/>
                <a:gd name="connsiteX10" fmla="*/ 6063221 w 7634655"/>
                <a:gd name="connsiteY10" fmla="*/ 0 h 1041266"/>
                <a:gd name="connsiteX11" fmla="*/ 6798602 w 7634655"/>
                <a:gd name="connsiteY11" fmla="*/ 0 h 1041266"/>
                <a:gd name="connsiteX12" fmla="*/ 7461107 w 7634655"/>
                <a:gd name="connsiteY12" fmla="*/ 0 h 1041266"/>
                <a:gd name="connsiteX13" fmla="*/ 7634655 w 7634655"/>
                <a:gd name="connsiteY13" fmla="*/ 173548 h 1041266"/>
                <a:gd name="connsiteX14" fmla="*/ 7634655 w 7634655"/>
                <a:gd name="connsiteY14" fmla="*/ 867718 h 1041266"/>
                <a:gd name="connsiteX15" fmla="*/ 7461107 w 7634655"/>
                <a:gd name="connsiteY15" fmla="*/ 1041266 h 1041266"/>
                <a:gd name="connsiteX16" fmla="*/ 6871477 w 7634655"/>
                <a:gd name="connsiteY16" fmla="*/ 1041266 h 1041266"/>
                <a:gd name="connsiteX17" fmla="*/ 6281847 w 7634655"/>
                <a:gd name="connsiteY17" fmla="*/ 1041266 h 1041266"/>
                <a:gd name="connsiteX18" fmla="*/ 5837969 w 7634655"/>
                <a:gd name="connsiteY18" fmla="*/ 1041266 h 1041266"/>
                <a:gd name="connsiteX19" fmla="*/ 5102588 w 7634655"/>
                <a:gd name="connsiteY19" fmla="*/ 1041266 h 1041266"/>
                <a:gd name="connsiteX20" fmla="*/ 4658709 w 7634655"/>
                <a:gd name="connsiteY20" fmla="*/ 1041266 h 1041266"/>
                <a:gd name="connsiteX21" fmla="*/ 4141955 w 7634655"/>
                <a:gd name="connsiteY21" fmla="*/ 1041266 h 1041266"/>
                <a:gd name="connsiteX22" fmla="*/ 3406574 w 7634655"/>
                <a:gd name="connsiteY22" fmla="*/ 1041266 h 1041266"/>
                <a:gd name="connsiteX23" fmla="*/ 2889820 w 7634655"/>
                <a:gd name="connsiteY23" fmla="*/ 1041266 h 1041266"/>
                <a:gd name="connsiteX24" fmla="*/ 2081563 w 7634655"/>
                <a:gd name="connsiteY24" fmla="*/ 1041266 h 1041266"/>
                <a:gd name="connsiteX25" fmla="*/ 1346182 w 7634655"/>
                <a:gd name="connsiteY25" fmla="*/ 1041266 h 1041266"/>
                <a:gd name="connsiteX26" fmla="*/ 829428 w 7634655"/>
                <a:gd name="connsiteY26" fmla="*/ 1041266 h 1041266"/>
                <a:gd name="connsiteX27" fmla="*/ 173548 w 7634655"/>
                <a:gd name="connsiteY27" fmla="*/ 1041266 h 1041266"/>
                <a:gd name="connsiteX28" fmla="*/ 0 w 7634655"/>
                <a:gd name="connsiteY28" fmla="*/ 867718 h 1041266"/>
                <a:gd name="connsiteX29" fmla="*/ 0 w 7634655"/>
                <a:gd name="connsiteY29" fmla="*/ 173548 h 10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4655" h="1041266" fill="none" extrusionOk="0">
                  <a:moveTo>
                    <a:pt x="0" y="173548"/>
                  </a:moveTo>
                  <a:cubicBezTo>
                    <a:pt x="-12370" y="94982"/>
                    <a:pt x="66391" y="-10490"/>
                    <a:pt x="173548" y="0"/>
                  </a:cubicBezTo>
                  <a:cubicBezTo>
                    <a:pt x="340659" y="-14661"/>
                    <a:pt x="805381" y="30914"/>
                    <a:pt x="981805" y="0"/>
                  </a:cubicBezTo>
                  <a:cubicBezTo>
                    <a:pt x="1158229" y="-30914"/>
                    <a:pt x="1436582" y="18788"/>
                    <a:pt x="1717185" y="0"/>
                  </a:cubicBezTo>
                  <a:cubicBezTo>
                    <a:pt x="1997788" y="-18788"/>
                    <a:pt x="2171497" y="635"/>
                    <a:pt x="2306815" y="0"/>
                  </a:cubicBezTo>
                  <a:cubicBezTo>
                    <a:pt x="2442133" y="-635"/>
                    <a:pt x="2905923" y="16388"/>
                    <a:pt x="3115072" y="0"/>
                  </a:cubicBezTo>
                  <a:cubicBezTo>
                    <a:pt x="3324221" y="-16388"/>
                    <a:pt x="3680728" y="10533"/>
                    <a:pt x="3850453" y="0"/>
                  </a:cubicBezTo>
                  <a:cubicBezTo>
                    <a:pt x="4020178" y="-10533"/>
                    <a:pt x="4168727" y="14789"/>
                    <a:pt x="4294331" y="0"/>
                  </a:cubicBezTo>
                  <a:cubicBezTo>
                    <a:pt x="4419935" y="-14789"/>
                    <a:pt x="4530496" y="-8882"/>
                    <a:pt x="4738210" y="0"/>
                  </a:cubicBezTo>
                  <a:cubicBezTo>
                    <a:pt x="4945924" y="8882"/>
                    <a:pt x="5253588" y="1719"/>
                    <a:pt x="5400715" y="0"/>
                  </a:cubicBezTo>
                  <a:cubicBezTo>
                    <a:pt x="5547842" y="-1719"/>
                    <a:pt x="5868067" y="14072"/>
                    <a:pt x="6063221" y="0"/>
                  </a:cubicBezTo>
                  <a:cubicBezTo>
                    <a:pt x="6258375" y="-14072"/>
                    <a:pt x="6611147" y="-398"/>
                    <a:pt x="6798602" y="0"/>
                  </a:cubicBezTo>
                  <a:cubicBezTo>
                    <a:pt x="6986057" y="398"/>
                    <a:pt x="7326017" y="-24927"/>
                    <a:pt x="7461107" y="0"/>
                  </a:cubicBezTo>
                  <a:cubicBezTo>
                    <a:pt x="7535578" y="604"/>
                    <a:pt x="7639419" y="85205"/>
                    <a:pt x="7634655" y="173548"/>
                  </a:cubicBezTo>
                  <a:cubicBezTo>
                    <a:pt x="7636999" y="485897"/>
                    <a:pt x="7641641" y="582628"/>
                    <a:pt x="7634655" y="867718"/>
                  </a:cubicBezTo>
                  <a:cubicBezTo>
                    <a:pt x="7634802" y="953178"/>
                    <a:pt x="7564722" y="1059686"/>
                    <a:pt x="7461107" y="1041266"/>
                  </a:cubicBezTo>
                  <a:cubicBezTo>
                    <a:pt x="7282403" y="1069080"/>
                    <a:pt x="7060884" y="1043619"/>
                    <a:pt x="6871477" y="1041266"/>
                  </a:cubicBezTo>
                  <a:cubicBezTo>
                    <a:pt x="6682070" y="1038914"/>
                    <a:pt x="6556260" y="1024290"/>
                    <a:pt x="6281847" y="1041266"/>
                  </a:cubicBezTo>
                  <a:cubicBezTo>
                    <a:pt x="6007434" y="1058243"/>
                    <a:pt x="5930145" y="1022126"/>
                    <a:pt x="5837969" y="1041266"/>
                  </a:cubicBezTo>
                  <a:cubicBezTo>
                    <a:pt x="5745793" y="1060406"/>
                    <a:pt x="5381668" y="1069810"/>
                    <a:pt x="5102588" y="1041266"/>
                  </a:cubicBezTo>
                  <a:cubicBezTo>
                    <a:pt x="4823508" y="1012722"/>
                    <a:pt x="4850517" y="1047515"/>
                    <a:pt x="4658709" y="1041266"/>
                  </a:cubicBezTo>
                  <a:cubicBezTo>
                    <a:pt x="4466901" y="1035017"/>
                    <a:pt x="4313186" y="1058553"/>
                    <a:pt x="4141955" y="1041266"/>
                  </a:cubicBezTo>
                  <a:cubicBezTo>
                    <a:pt x="3970724" y="1023979"/>
                    <a:pt x="3580052" y="1062391"/>
                    <a:pt x="3406574" y="1041266"/>
                  </a:cubicBezTo>
                  <a:cubicBezTo>
                    <a:pt x="3233096" y="1020141"/>
                    <a:pt x="3090040" y="1044770"/>
                    <a:pt x="2889820" y="1041266"/>
                  </a:cubicBezTo>
                  <a:cubicBezTo>
                    <a:pt x="2689600" y="1037762"/>
                    <a:pt x="2287228" y="1062592"/>
                    <a:pt x="2081563" y="1041266"/>
                  </a:cubicBezTo>
                  <a:cubicBezTo>
                    <a:pt x="1875898" y="1019940"/>
                    <a:pt x="1688936" y="1071705"/>
                    <a:pt x="1346182" y="1041266"/>
                  </a:cubicBezTo>
                  <a:cubicBezTo>
                    <a:pt x="1003428" y="1010827"/>
                    <a:pt x="1020569" y="1035847"/>
                    <a:pt x="829428" y="1041266"/>
                  </a:cubicBezTo>
                  <a:cubicBezTo>
                    <a:pt x="638287" y="1046685"/>
                    <a:pt x="336416" y="1019886"/>
                    <a:pt x="173548" y="1041266"/>
                  </a:cubicBezTo>
                  <a:cubicBezTo>
                    <a:pt x="76479" y="1037397"/>
                    <a:pt x="-2314" y="964930"/>
                    <a:pt x="0" y="867718"/>
                  </a:cubicBezTo>
                  <a:cubicBezTo>
                    <a:pt x="-505" y="614570"/>
                    <a:pt x="-28391" y="477409"/>
                    <a:pt x="0" y="173548"/>
                  </a:cubicBezTo>
                  <a:close/>
                </a:path>
                <a:path w="7634655" h="1041266" stroke="0" extrusionOk="0">
                  <a:moveTo>
                    <a:pt x="0" y="173548"/>
                  </a:moveTo>
                  <a:cubicBezTo>
                    <a:pt x="-7060" y="77670"/>
                    <a:pt x="79871" y="1055"/>
                    <a:pt x="173548" y="0"/>
                  </a:cubicBezTo>
                  <a:cubicBezTo>
                    <a:pt x="336712" y="-22996"/>
                    <a:pt x="590676" y="26172"/>
                    <a:pt x="836053" y="0"/>
                  </a:cubicBezTo>
                  <a:cubicBezTo>
                    <a:pt x="1081431" y="-26172"/>
                    <a:pt x="1316261" y="-27762"/>
                    <a:pt x="1571434" y="0"/>
                  </a:cubicBezTo>
                  <a:cubicBezTo>
                    <a:pt x="1826607" y="27762"/>
                    <a:pt x="1946139" y="-19001"/>
                    <a:pt x="2161064" y="0"/>
                  </a:cubicBezTo>
                  <a:cubicBezTo>
                    <a:pt x="2375989" y="19001"/>
                    <a:pt x="2647492" y="6770"/>
                    <a:pt x="2896445" y="0"/>
                  </a:cubicBezTo>
                  <a:cubicBezTo>
                    <a:pt x="3145398" y="-6770"/>
                    <a:pt x="3230311" y="15339"/>
                    <a:pt x="3340324" y="0"/>
                  </a:cubicBezTo>
                  <a:cubicBezTo>
                    <a:pt x="3450337" y="-15339"/>
                    <a:pt x="3692815" y="-7965"/>
                    <a:pt x="3857078" y="0"/>
                  </a:cubicBezTo>
                  <a:cubicBezTo>
                    <a:pt x="4021341" y="7965"/>
                    <a:pt x="4399273" y="30661"/>
                    <a:pt x="4592459" y="0"/>
                  </a:cubicBezTo>
                  <a:cubicBezTo>
                    <a:pt x="4785645" y="-30661"/>
                    <a:pt x="5136590" y="-3714"/>
                    <a:pt x="5327840" y="0"/>
                  </a:cubicBezTo>
                  <a:cubicBezTo>
                    <a:pt x="5519090" y="3714"/>
                    <a:pt x="5735331" y="-20090"/>
                    <a:pt x="6136096" y="0"/>
                  </a:cubicBezTo>
                  <a:cubicBezTo>
                    <a:pt x="6536861" y="20090"/>
                    <a:pt x="6713104" y="-8300"/>
                    <a:pt x="6871477" y="0"/>
                  </a:cubicBezTo>
                  <a:cubicBezTo>
                    <a:pt x="7029850" y="8300"/>
                    <a:pt x="7277085" y="-13547"/>
                    <a:pt x="7461107" y="0"/>
                  </a:cubicBezTo>
                  <a:cubicBezTo>
                    <a:pt x="7558153" y="17972"/>
                    <a:pt x="7637270" y="89349"/>
                    <a:pt x="7634655" y="173548"/>
                  </a:cubicBezTo>
                  <a:cubicBezTo>
                    <a:pt x="7653574" y="517523"/>
                    <a:pt x="7638718" y="650983"/>
                    <a:pt x="7634655" y="867718"/>
                  </a:cubicBezTo>
                  <a:cubicBezTo>
                    <a:pt x="7630850" y="965442"/>
                    <a:pt x="7554490" y="1045409"/>
                    <a:pt x="7461107" y="1041266"/>
                  </a:cubicBezTo>
                  <a:cubicBezTo>
                    <a:pt x="7142330" y="1021134"/>
                    <a:pt x="6876778" y="1051252"/>
                    <a:pt x="6652850" y="1041266"/>
                  </a:cubicBezTo>
                  <a:cubicBezTo>
                    <a:pt x="6428922" y="1031280"/>
                    <a:pt x="6289574" y="1062507"/>
                    <a:pt x="6136096" y="1041266"/>
                  </a:cubicBezTo>
                  <a:cubicBezTo>
                    <a:pt x="5982618" y="1020025"/>
                    <a:pt x="5765555" y="1052147"/>
                    <a:pt x="5546466" y="1041266"/>
                  </a:cubicBezTo>
                  <a:cubicBezTo>
                    <a:pt x="5327377" y="1030386"/>
                    <a:pt x="5258990" y="1033017"/>
                    <a:pt x="5029712" y="1041266"/>
                  </a:cubicBezTo>
                  <a:cubicBezTo>
                    <a:pt x="4800434" y="1049515"/>
                    <a:pt x="4728886" y="1062424"/>
                    <a:pt x="4440083" y="1041266"/>
                  </a:cubicBezTo>
                  <a:cubicBezTo>
                    <a:pt x="4151280" y="1020108"/>
                    <a:pt x="4161997" y="1026610"/>
                    <a:pt x="3996204" y="1041266"/>
                  </a:cubicBezTo>
                  <a:cubicBezTo>
                    <a:pt x="3830411" y="1055922"/>
                    <a:pt x="3515853" y="1013873"/>
                    <a:pt x="3333699" y="1041266"/>
                  </a:cubicBezTo>
                  <a:cubicBezTo>
                    <a:pt x="3151545" y="1068659"/>
                    <a:pt x="2964739" y="1036903"/>
                    <a:pt x="2744069" y="1041266"/>
                  </a:cubicBezTo>
                  <a:cubicBezTo>
                    <a:pt x="2523399" y="1045630"/>
                    <a:pt x="2239232" y="1065884"/>
                    <a:pt x="2008688" y="1041266"/>
                  </a:cubicBezTo>
                  <a:cubicBezTo>
                    <a:pt x="1778144" y="1016648"/>
                    <a:pt x="1696570" y="1032602"/>
                    <a:pt x="1491934" y="1041266"/>
                  </a:cubicBezTo>
                  <a:cubicBezTo>
                    <a:pt x="1287298" y="1049930"/>
                    <a:pt x="1114869" y="1020229"/>
                    <a:pt x="829428" y="1041266"/>
                  </a:cubicBezTo>
                  <a:cubicBezTo>
                    <a:pt x="543987" y="1062303"/>
                    <a:pt x="306417" y="1040908"/>
                    <a:pt x="173548" y="1041266"/>
                  </a:cubicBezTo>
                  <a:cubicBezTo>
                    <a:pt x="75912" y="1035487"/>
                    <a:pt x="1065" y="959365"/>
                    <a:pt x="0" y="867718"/>
                  </a:cubicBezTo>
                  <a:cubicBezTo>
                    <a:pt x="19839" y="663240"/>
                    <a:pt x="5101" y="380488"/>
                    <a:pt x="0" y="173548"/>
                  </a:cubicBezTo>
                  <a:close/>
                </a:path>
              </a:pathLst>
            </a:custGeom>
            <a:solidFill>
              <a:srgbClr val="FDF0B9"/>
            </a:solidFill>
            <a:ln>
              <a:solidFill>
                <a:srgbClr val="F9D234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89589603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56CE44E-9B5B-4B64-B630-EB8645B0E0E5}"/>
                </a:ext>
              </a:extLst>
            </p:cNvPr>
            <p:cNvGrpSpPr/>
            <p:nvPr/>
          </p:nvGrpSpPr>
          <p:grpSpPr>
            <a:xfrm>
              <a:off x="4532056" y="2264265"/>
              <a:ext cx="7613561" cy="958498"/>
              <a:chOff x="4582044" y="2535018"/>
              <a:chExt cx="7613561" cy="958498"/>
            </a:xfrm>
          </p:grpSpPr>
          <p:pic>
            <p:nvPicPr>
              <p:cNvPr id="57" name="Picture 56" descr="Background pattern&#10;&#10;Description automatically generated with medium confidence">
                <a:extLst>
                  <a:ext uri="{FF2B5EF4-FFF2-40B4-BE49-F238E27FC236}">
                    <a16:creationId xmlns:a16="http://schemas.microsoft.com/office/drawing/2014/main" id="{457D0C3C-069C-4ABC-9FEE-2F1FA633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4965">
                <a:off x="4582044" y="2649487"/>
                <a:ext cx="493939" cy="84402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BE80FE2-BFA7-42FC-8E47-FDD2DA509CC8}"/>
                  </a:ext>
                </a:extLst>
              </p:cNvPr>
              <p:cNvSpPr txBox="1"/>
              <p:nvPr/>
            </p:nvSpPr>
            <p:spPr>
              <a:xfrm>
                <a:off x="5071641" y="2535018"/>
                <a:ext cx="7123964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sz="2800" b="0" i="0" dirty="0">
                    <a:solidFill>
                      <a:srgbClr val="000000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 quan sát hình hướng dẫn cách làm món trứng đúc thịt để trả lời câu hỏi.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1717530" y="3347807"/>
            <a:ext cx="9949380" cy="3081319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649773" y="2453783"/>
              <a:ext cx="4036938" cy="16588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Khi làm món trứng đúc thịt, bước 1 cần phải rửa sạch thịt, băm nhỏ hoặc xay nhuyễn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523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7870" y="326400"/>
            <a:ext cx="12076404" cy="1239212"/>
            <a:chOff x="985282" y="914399"/>
            <a:chExt cx="11264546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376419" y="1133955"/>
              <a:ext cx="10873409" cy="6378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lang="vi-VN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 bên mô tả công việc ở bước mấy? Nói lại công việc đó.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DF54C19-74CE-45EA-84E6-F27B7D9240F8}"/>
              </a:ext>
            </a:extLst>
          </p:cNvPr>
          <p:cNvGrpSpPr/>
          <p:nvPr/>
        </p:nvGrpSpPr>
        <p:grpSpPr>
          <a:xfrm>
            <a:off x="2981552" y="2137758"/>
            <a:ext cx="7931613" cy="1041266"/>
            <a:chOff x="4532056" y="2264265"/>
            <a:chExt cx="7931613" cy="1041266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D9CB463F-7525-469E-8B14-ECC7ABE53514}"/>
                </a:ext>
              </a:extLst>
            </p:cNvPr>
            <p:cNvSpPr/>
            <p:nvPr/>
          </p:nvSpPr>
          <p:spPr>
            <a:xfrm>
              <a:off x="4829014" y="2264265"/>
              <a:ext cx="7634655" cy="1041266"/>
            </a:xfrm>
            <a:custGeom>
              <a:avLst/>
              <a:gdLst>
                <a:gd name="connsiteX0" fmla="*/ 0 w 7634655"/>
                <a:gd name="connsiteY0" fmla="*/ 173548 h 1041266"/>
                <a:gd name="connsiteX1" fmla="*/ 173548 w 7634655"/>
                <a:gd name="connsiteY1" fmla="*/ 0 h 1041266"/>
                <a:gd name="connsiteX2" fmla="*/ 981805 w 7634655"/>
                <a:gd name="connsiteY2" fmla="*/ 0 h 1041266"/>
                <a:gd name="connsiteX3" fmla="*/ 1717185 w 7634655"/>
                <a:gd name="connsiteY3" fmla="*/ 0 h 1041266"/>
                <a:gd name="connsiteX4" fmla="*/ 2306815 w 7634655"/>
                <a:gd name="connsiteY4" fmla="*/ 0 h 1041266"/>
                <a:gd name="connsiteX5" fmla="*/ 3115072 w 7634655"/>
                <a:gd name="connsiteY5" fmla="*/ 0 h 1041266"/>
                <a:gd name="connsiteX6" fmla="*/ 3850453 w 7634655"/>
                <a:gd name="connsiteY6" fmla="*/ 0 h 1041266"/>
                <a:gd name="connsiteX7" fmla="*/ 4294331 w 7634655"/>
                <a:gd name="connsiteY7" fmla="*/ 0 h 1041266"/>
                <a:gd name="connsiteX8" fmla="*/ 4738210 w 7634655"/>
                <a:gd name="connsiteY8" fmla="*/ 0 h 1041266"/>
                <a:gd name="connsiteX9" fmla="*/ 5400715 w 7634655"/>
                <a:gd name="connsiteY9" fmla="*/ 0 h 1041266"/>
                <a:gd name="connsiteX10" fmla="*/ 6063221 w 7634655"/>
                <a:gd name="connsiteY10" fmla="*/ 0 h 1041266"/>
                <a:gd name="connsiteX11" fmla="*/ 6798602 w 7634655"/>
                <a:gd name="connsiteY11" fmla="*/ 0 h 1041266"/>
                <a:gd name="connsiteX12" fmla="*/ 7461107 w 7634655"/>
                <a:gd name="connsiteY12" fmla="*/ 0 h 1041266"/>
                <a:gd name="connsiteX13" fmla="*/ 7634655 w 7634655"/>
                <a:gd name="connsiteY13" fmla="*/ 173548 h 1041266"/>
                <a:gd name="connsiteX14" fmla="*/ 7634655 w 7634655"/>
                <a:gd name="connsiteY14" fmla="*/ 867718 h 1041266"/>
                <a:gd name="connsiteX15" fmla="*/ 7461107 w 7634655"/>
                <a:gd name="connsiteY15" fmla="*/ 1041266 h 1041266"/>
                <a:gd name="connsiteX16" fmla="*/ 6871477 w 7634655"/>
                <a:gd name="connsiteY16" fmla="*/ 1041266 h 1041266"/>
                <a:gd name="connsiteX17" fmla="*/ 6281847 w 7634655"/>
                <a:gd name="connsiteY17" fmla="*/ 1041266 h 1041266"/>
                <a:gd name="connsiteX18" fmla="*/ 5837969 w 7634655"/>
                <a:gd name="connsiteY18" fmla="*/ 1041266 h 1041266"/>
                <a:gd name="connsiteX19" fmla="*/ 5102588 w 7634655"/>
                <a:gd name="connsiteY19" fmla="*/ 1041266 h 1041266"/>
                <a:gd name="connsiteX20" fmla="*/ 4658709 w 7634655"/>
                <a:gd name="connsiteY20" fmla="*/ 1041266 h 1041266"/>
                <a:gd name="connsiteX21" fmla="*/ 4141955 w 7634655"/>
                <a:gd name="connsiteY21" fmla="*/ 1041266 h 1041266"/>
                <a:gd name="connsiteX22" fmla="*/ 3406574 w 7634655"/>
                <a:gd name="connsiteY22" fmla="*/ 1041266 h 1041266"/>
                <a:gd name="connsiteX23" fmla="*/ 2889820 w 7634655"/>
                <a:gd name="connsiteY23" fmla="*/ 1041266 h 1041266"/>
                <a:gd name="connsiteX24" fmla="*/ 2081563 w 7634655"/>
                <a:gd name="connsiteY24" fmla="*/ 1041266 h 1041266"/>
                <a:gd name="connsiteX25" fmla="*/ 1346182 w 7634655"/>
                <a:gd name="connsiteY25" fmla="*/ 1041266 h 1041266"/>
                <a:gd name="connsiteX26" fmla="*/ 829428 w 7634655"/>
                <a:gd name="connsiteY26" fmla="*/ 1041266 h 1041266"/>
                <a:gd name="connsiteX27" fmla="*/ 173548 w 7634655"/>
                <a:gd name="connsiteY27" fmla="*/ 1041266 h 1041266"/>
                <a:gd name="connsiteX28" fmla="*/ 0 w 7634655"/>
                <a:gd name="connsiteY28" fmla="*/ 867718 h 1041266"/>
                <a:gd name="connsiteX29" fmla="*/ 0 w 7634655"/>
                <a:gd name="connsiteY29" fmla="*/ 173548 h 104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634655" h="1041266" fill="none" extrusionOk="0">
                  <a:moveTo>
                    <a:pt x="0" y="173548"/>
                  </a:moveTo>
                  <a:cubicBezTo>
                    <a:pt x="-12370" y="94982"/>
                    <a:pt x="66391" y="-10490"/>
                    <a:pt x="173548" y="0"/>
                  </a:cubicBezTo>
                  <a:cubicBezTo>
                    <a:pt x="340659" y="-14661"/>
                    <a:pt x="805381" y="30914"/>
                    <a:pt x="981805" y="0"/>
                  </a:cubicBezTo>
                  <a:cubicBezTo>
                    <a:pt x="1158229" y="-30914"/>
                    <a:pt x="1436582" y="18788"/>
                    <a:pt x="1717185" y="0"/>
                  </a:cubicBezTo>
                  <a:cubicBezTo>
                    <a:pt x="1997788" y="-18788"/>
                    <a:pt x="2171497" y="635"/>
                    <a:pt x="2306815" y="0"/>
                  </a:cubicBezTo>
                  <a:cubicBezTo>
                    <a:pt x="2442133" y="-635"/>
                    <a:pt x="2905923" y="16388"/>
                    <a:pt x="3115072" y="0"/>
                  </a:cubicBezTo>
                  <a:cubicBezTo>
                    <a:pt x="3324221" y="-16388"/>
                    <a:pt x="3680728" y="10533"/>
                    <a:pt x="3850453" y="0"/>
                  </a:cubicBezTo>
                  <a:cubicBezTo>
                    <a:pt x="4020178" y="-10533"/>
                    <a:pt x="4168727" y="14789"/>
                    <a:pt x="4294331" y="0"/>
                  </a:cubicBezTo>
                  <a:cubicBezTo>
                    <a:pt x="4419935" y="-14789"/>
                    <a:pt x="4530496" y="-8882"/>
                    <a:pt x="4738210" y="0"/>
                  </a:cubicBezTo>
                  <a:cubicBezTo>
                    <a:pt x="4945924" y="8882"/>
                    <a:pt x="5253588" y="1719"/>
                    <a:pt x="5400715" y="0"/>
                  </a:cubicBezTo>
                  <a:cubicBezTo>
                    <a:pt x="5547842" y="-1719"/>
                    <a:pt x="5868067" y="14072"/>
                    <a:pt x="6063221" y="0"/>
                  </a:cubicBezTo>
                  <a:cubicBezTo>
                    <a:pt x="6258375" y="-14072"/>
                    <a:pt x="6611147" y="-398"/>
                    <a:pt x="6798602" y="0"/>
                  </a:cubicBezTo>
                  <a:cubicBezTo>
                    <a:pt x="6986057" y="398"/>
                    <a:pt x="7326017" y="-24927"/>
                    <a:pt x="7461107" y="0"/>
                  </a:cubicBezTo>
                  <a:cubicBezTo>
                    <a:pt x="7535578" y="604"/>
                    <a:pt x="7639419" y="85205"/>
                    <a:pt x="7634655" y="173548"/>
                  </a:cubicBezTo>
                  <a:cubicBezTo>
                    <a:pt x="7636999" y="485897"/>
                    <a:pt x="7641641" y="582628"/>
                    <a:pt x="7634655" y="867718"/>
                  </a:cubicBezTo>
                  <a:cubicBezTo>
                    <a:pt x="7634802" y="953178"/>
                    <a:pt x="7564722" y="1059686"/>
                    <a:pt x="7461107" y="1041266"/>
                  </a:cubicBezTo>
                  <a:cubicBezTo>
                    <a:pt x="7282403" y="1069080"/>
                    <a:pt x="7060884" y="1043619"/>
                    <a:pt x="6871477" y="1041266"/>
                  </a:cubicBezTo>
                  <a:cubicBezTo>
                    <a:pt x="6682070" y="1038914"/>
                    <a:pt x="6556260" y="1024290"/>
                    <a:pt x="6281847" y="1041266"/>
                  </a:cubicBezTo>
                  <a:cubicBezTo>
                    <a:pt x="6007434" y="1058243"/>
                    <a:pt x="5930145" y="1022126"/>
                    <a:pt x="5837969" y="1041266"/>
                  </a:cubicBezTo>
                  <a:cubicBezTo>
                    <a:pt x="5745793" y="1060406"/>
                    <a:pt x="5381668" y="1069810"/>
                    <a:pt x="5102588" y="1041266"/>
                  </a:cubicBezTo>
                  <a:cubicBezTo>
                    <a:pt x="4823508" y="1012722"/>
                    <a:pt x="4850517" y="1047515"/>
                    <a:pt x="4658709" y="1041266"/>
                  </a:cubicBezTo>
                  <a:cubicBezTo>
                    <a:pt x="4466901" y="1035017"/>
                    <a:pt x="4313186" y="1058553"/>
                    <a:pt x="4141955" y="1041266"/>
                  </a:cubicBezTo>
                  <a:cubicBezTo>
                    <a:pt x="3970724" y="1023979"/>
                    <a:pt x="3580052" y="1062391"/>
                    <a:pt x="3406574" y="1041266"/>
                  </a:cubicBezTo>
                  <a:cubicBezTo>
                    <a:pt x="3233096" y="1020141"/>
                    <a:pt x="3090040" y="1044770"/>
                    <a:pt x="2889820" y="1041266"/>
                  </a:cubicBezTo>
                  <a:cubicBezTo>
                    <a:pt x="2689600" y="1037762"/>
                    <a:pt x="2287228" y="1062592"/>
                    <a:pt x="2081563" y="1041266"/>
                  </a:cubicBezTo>
                  <a:cubicBezTo>
                    <a:pt x="1875898" y="1019940"/>
                    <a:pt x="1688936" y="1071705"/>
                    <a:pt x="1346182" y="1041266"/>
                  </a:cubicBezTo>
                  <a:cubicBezTo>
                    <a:pt x="1003428" y="1010827"/>
                    <a:pt x="1020569" y="1035847"/>
                    <a:pt x="829428" y="1041266"/>
                  </a:cubicBezTo>
                  <a:cubicBezTo>
                    <a:pt x="638287" y="1046685"/>
                    <a:pt x="336416" y="1019886"/>
                    <a:pt x="173548" y="1041266"/>
                  </a:cubicBezTo>
                  <a:cubicBezTo>
                    <a:pt x="76479" y="1037397"/>
                    <a:pt x="-2314" y="964930"/>
                    <a:pt x="0" y="867718"/>
                  </a:cubicBezTo>
                  <a:cubicBezTo>
                    <a:pt x="-505" y="614570"/>
                    <a:pt x="-28391" y="477409"/>
                    <a:pt x="0" y="173548"/>
                  </a:cubicBezTo>
                  <a:close/>
                </a:path>
                <a:path w="7634655" h="1041266" stroke="0" extrusionOk="0">
                  <a:moveTo>
                    <a:pt x="0" y="173548"/>
                  </a:moveTo>
                  <a:cubicBezTo>
                    <a:pt x="-7060" y="77670"/>
                    <a:pt x="79871" y="1055"/>
                    <a:pt x="173548" y="0"/>
                  </a:cubicBezTo>
                  <a:cubicBezTo>
                    <a:pt x="336712" y="-22996"/>
                    <a:pt x="590676" y="26172"/>
                    <a:pt x="836053" y="0"/>
                  </a:cubicBezTo>
                  <a:cubicBezTo>
                    <a:pt x="1081431" y="-26172"/>
                    <a:pt x="1316261" y="-27762"/>
                    <a:pt x="1571434" y="0"/>
                  </a:cubicBezTo>
                  <a:cubicBezTo>
                    <a:pt x="1826607" y="27762"/>
                    <a:pt x="1946139" y="-19001"/>
                    <a:pt x="2161064" y="0"/>
                  </a:cubicBezTo>
                  <a:cubicBezTo>
                    <a:pt x="2375989" y="19001"/>
                    <a:pt x="2647492" y="6770"/>
                    <a:pt x="2896445" y="0"/>
                  </a:cubicBezTo>
                  <a:cubicBezTo>
                    <a:pt x="3145398" y="-6770"/>
                    <a:pt x="3230311" y="15339"/>
                    <a:pt x="3340324" y="0"/>
                  </a:cubicBezTo>
                  <a:cubicBezTo>
                    <a:pt x="3450337" y="-15339"/>
                    <a:pt x="3692815" y="-7965"/>
                    <a:pt x="3857078" y="0"/>
                  </a:cubicBezTo>
                  <a:cubicBezTo>
                    <a:pt x="4021341" y="7965"/>
                    <a:pt x="4399273" y="30661"/>
                    <a:pt x="4592459" y="0"/>
                  </a:cubicBezTo>
                  <a:cubicBezTo>
                    <a:pt x="4785645" y="-30661"/>
                    <a:pt x="5136590" y="-3714"/>
                    <a:pt x="5327840" y="0"/>
                  </a:cubicBezTo>
                  <a:cubicBezTo>
                    <a:pt x="5519090" y="3714"/>
                    <a:pt x="5735331" y="-20090"/>
                    <a:pt x="6136096" y="0"/>
                  </a:cubicBezTo>
                  <a:cubicBezTo>
                    <a:pt x="6536861" y="20090"/>
                    <a:pt x="6713104" y="-8300"/>
                    <a:pt x="6871477" y="0"/>
                  </a:cubicBezTo>
                  <a:cubicBezTo>
                    <a:pt x="7029850" y="8300"/>
                    <a:pt x="7277085" y="-13547"/>
                    <a:pt x="7461107" y="0"/>
                  </a:cubicBezTo>
                  <a:cubicBezTo>
                    <a:pt x="7558153" y="17972"/>
                    <a:pt x="7637270" y="89349"/>
                    <a:pt x="7634655" y="173548"/>
                  </a:cubicBezTo>
                  <a:cubicBezTo>
                    <a:pt x="7653574" y="517523"/>
                    <a:pt x="7638718" y="650983"/>
                    <a:pt x="7634655" y="867718"/>
                  </a:cubicBezTo>
                  <a:cubicBezTo>
                    <a:pt x="7630850" y="965442"/>
                    <a:pt x="7554490" y="1045409"/>
                    <a:pt x="7461107" y="1041266"/>
                  </a:cubicBezTo>
                  <a:cubicBezTo>
                    <a:pt x="7142330" y="1021134"/>
                    <a:pt x="6876778" y="1051252"/>
                    <a:pt x="6652850" y="1041266"/>
                  </a:cubicBezTo>
                  <a:cubicBezTo>
                    <a:pt x="6428922" y="1031280"/>
                    <a:pt x="6289574" y="1062507"/>
                    <a:pt x="6136096" y="1041266"/>
                  </a:cubicBezTo>
                  <a:cubicBezTo>
                    <a:pt x="5982618" y="1020025"/>
                    <a:pt x="5765555" y="1052147"/>
                    <a:pt x="5546466" y="1041266"/>
                  </a:cubicBezTo>
                  <a:cubicBezTo>
                    <a:pt x="5327377" y="1030386"/>
                    <a:pt x="5258990" y="1033017"/>
                    <a:pt x="5029712" y="1041266"/>
                  </a:cubicBezTo>
                  <a:cubicBezTo>
                    <a:pt x="4800434" y="1049515"/>
                    <a:pt x="4728886" y="1062424"/>
                    <a:pt x="4440083" y="1041266"/>
                  </a:cubicBezTo>
                  <a:cubicBezTo>
                    <a:pt x="4151280" y="1020108"/>
                    <a:pt x="4161997" y="1026610"/>
                    <a:pt x="3996204" y="1041266"/>
                  </a:cubicBezTo>
                  <a:cubicBezTo>
                    <a:pt x="3830411" y="1055922"/>
                    <a:pt x="3515853" y="1013873"/>
                    <a:pt x="3333699" y="1041266"/>
                  </a:cubicBezTo>
                  <a:cubicBezTo>
                    <a:pt x="3151545" y="1068659"/>
                    <a:pt x="2964739" y="1036903"/>
                    <a:pt x="2744069" y="1041266"/>
                  </a:cubicBezTo>
                  <a:cubicBezTo>
                    <a:pt x="2523399" y="1045630"/>
                    <a:pt x="2239232" y="1065884"/>
                    <a:pt x="2008688" y="1041266"/>
                  </a:cubicBezTo>
                  <a:cubicBezTo>
                    <a:pt x="1778144" y="1016648"/>
                    <a:pt x="1696570" y="1032602"/>
                    <a:pt x="1491934" y="1041266"/>
                  </a:cubicBezTo>
                  <a:cubicBezTo>
                    <a:pt x="1287298" y="1049930"/>
                    <a:pt x="1114869" y="1020229"/>
                    <a:pt x="829428" y="1041266"/>
                  </a:cubicBezTo>
                  <a:cubicBezTo>
                    <a:pt x="543987" y="1062303"/>
                    <a:pt x="306417" y="1040908"/>
                    <a:pt x="173548" y="1041266"/>
                  </a:cubicBezTo>
                  <a:cubicBezTo>
                    <a:pt x="75912" y="1035487"/>
                    <a:pt x="1065" y="959365"/>
                    <a:pt x="0" y="867718"/>
                  </a:cubicBezTo>
                  <a:cubicBezTo>
                    <a:pt x="19839" y="663240"/>
                    <a:pt x="5101" y="380488"/>
                    <a:pt x="0" y="173548"/>
                  </a:cubicBezTo>
                  <a:close/>
                </a:path>
              </a:pathLst>
            </a:custGeom>
            <a:solidFill>
              <a:srgbClr val="FDF0B9"/>
            </a:solidFill>
            <a:ln>
              <a:solidFill>
                <a:srgbClr val="F9D234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289589603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56CE44E-9B5B-4B64-B630-EB8645B0E0E5}"/>
                </a:ext>
              </a:extLst>
            </p:cNvPr>
            <p:cNvGrpSpPr/>
            <p:nvPr/>
          </p:nvGrpSpPr>
          <p:grpSpPr>
            <a:xfrm>
              <a:off x="4532056" y="2264265"/>
              <a:ext cx="7613561" cy="958498"/>
              <a:chOff x="4582044" y="2535018"/>
              <a:chExt cx="7613561" cy="958498"/>
            </a:xfrm>
          </p:grpSpPr>
          <p:pic>
            <p:nvPicPr>
              <p:cNvPr id="57" name="Picture 56" descr="Background pattern&#10;&#10;Description automatically generated with medium confidence">
                <a:extLst>
                  <a:ext uri="{FF2B5EF4-FFF2-40B4-BE49-F238E27FC236}">
                    <a16:creationId xmlns:a16="http://schemas.microsoft.com/office/drawing/2014/main" id="{457D0C3C-069C-4ABC-9FEE-2F1FA633D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4965">
                <a:off x="4582044" y="2649487"/>
                <a:ext cx="493939" cy="844029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BE80FE2-BFA7-42FC-8E47-FDD2DA509CC8}"/>
                  </a:ext>
                </a:extLst>
              </p:cNvPr>
              <p:cNvSpPr txBox="1"/>
              <p:nvPr/>
            </p:nvSpPr>
            <p:spPr>
              <a:xfrm>
                <a:off x="5071641" y="2535018"/>
                <a:ext cx="7123964" cy="95410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Em quan sát hình hướng dẫn cách làm món trứng đúc thịt để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trả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lời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5189976" y="3347807"/>
            <a:ext cx="6476934" cy="3081319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599334" y="2293238"/>
              <a:ext cx="4077100" cy="20735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0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Bức tranh trên mô tả công việc ở bước 2: Đập trứng vào bát, cho thêm thịt xay, hành khô băm nhỏ, một chút muối, một chút nước mắm, đánh đều</a:t>
              </a:r>
              <a:endPara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B4002121-39CD-4940-94AB-365F2386C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44" y="3605308"/>
            <a:ext cx="440055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43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09417" y="2713672"/>
            <a:ext cx="6173165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</a:t>
            </a: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0"/>
            <a:ext cx="12192000" cy="6878782"/>
          </a:xfrm>
          <a:prstGeom prst="ellipse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8FC56D7-68D9-473B-898E-29F3CF5CFA3E}"/>
              </a:ext>
            </a:extLst>
          </p:cNvPr>
          <p:cNvGrpSpPr/>
          <p:nvPr/>
        </p:nvGrpSpPr>
        <p:grpSpPr>
          <a:xfrm>
            <a:off x="218661" y="1766303"/>
            <a:ext cx="11887200" cy="5198537"/>
            <a:chOff x="457200" y="1828800"/>
            <a:chExt cx="11353800" cy="5198537"/>
          </a:xfrm>
        </p:grpSpPr>
        <p:sp>
          <p:nvSpPr>
            <p:cNvPr id="44" name="Rectangle: Top Corners Rounded 43">
              <a:extLst>
                <a:ext uri="{FF2B5EF4-FFF2-40B4-BE49-F238E27FC236}">
                  <a16:creationId xmlns:a16="http://schemas.microsoft.com/office/drawing/2014/main" id="{5BDE2D2C-703E-44A8-8C5F-112E42DDF889}"/>
                </a:ext>
              </a:extLst>
            </p:cNvPr>
            <p:cNvSpPr/>
            <p:nvPr/>
          </p:nvSpPr>
          <p:spPr>
            <a:xfrm>
              <a:off x="457200" y="1828800"/>
              <a:ext cx="11353800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45" name="Rectangle: Top Corners Rounded 44">
              <a:extLst>
                <a:ext uri="{FF2B5EF4-FFF2-40B4-BE49-F238E27FC236}">
                  <a16:creationId xmlns:a16="http://schemas.microsoft.com/office/drawing/2014/main" id="{2372F8C4-CFA3-4C14-8A1C-96332C52F5C8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657091" y="1997583"/>
              <a:ext cx="10954018" cy="5029754"/>
            </a:xfrm>
            <a:prstGeom prst="round2SameRect">
              <a:avLst/>
            </a:prstGeom>
            <a:blipFill dpi="0" rotWithShape="0">
              <a:blip r:embed="rId4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5896" t="-39715" r="-5896" b="-2259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18661" y="326400"/>
            <a:ext cx="12282871" cy="1239212"/>
            <a:chOff x="985282" y="914399"/>
            <a:chExt cx="11251070" cy="12392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5282" y="914399"/>
              <a:ext cx="10528588" cy="1239212"/>
              <a:chOff x="289671" y="3263477"/>
              <a:chExt cx="10591800" cy="1541513"/>
            </a:xfrm>
          </p:grpSpPr>
          <p:sp>
            <p:nvSpPr>
              <p:cNvPr id="12" name="Rectangle: Rounded Corners 11"/>
              <p:cNvSpPr/>
              <p:nvPr/>
            </p:nvSpPr>
            <p:spPr>
              <a:xfrm>
                <a:off x="289671" y="3263477"/>
                <a:ext cx="10591800" cy="1541513"/>
              </a:xfrm>
              <a:prstGeom prst="roundRect">
                <a:avLst>
                  <a:gd name="adj" fmla="val 35907"/>
                </a:avLst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/>
              <p:cNvSpPr/>
              <p:nvPr/>
            </p:nvSpPr>
            <p:spPr>
              <a:xfrm>
                <a:off x="507631" y="3390949"/>
                <a:ext cx="10183192" cy="1257663"/>
              </a:xfrm>
              <a:prstGeom prst="roundRect">
                <a:avLst>
                  <a:gd name="adj" fmla="val 3817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372882" y="1108578"/>
              <a:ext cx="10863470" cy="59804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3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</a:t>
              </a:r>
              <a:r>
                <a:rPr lang="vi-VN" sz="3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Sắp xếp các nội dung dưới đây theo thứ tự làm món trứng đúc thịt.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E2428-9D0F-4031-813F-7BF25D89ADBB}"/>
              </a:ext>
            </a:extLst>
          </p:cNvPr>
          <p:cNvGrpSpPr/>
          <p:nvPr/>
        </p:nvGrpSpPr>
        <p:grpSpPr>
          <a:xfrm>
            <a:off x="1717530" y="4959626"/>
            <a:ext cx="9949380" cy="1548902"/>
            <a:chOff x="6199020" y="1914474"/>
            <a:chExt cx="4938444" cy="276789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E3A247E-8923-4358-9FD0-DBA2BFC51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4C84DC3-9F86-47FF-A2EC-5BB101A58DE6}"/>
                </a:ext>
              </a:extLst>
            </p:cNvPr>
            <p:cNvSpPr txBox="1"/>
            <p:nvPr/>
          </p:nvSpPr>
          <p:spPr>
            <a:xfrm>
              <a:off x="6691215" y="2693146"/>
              <a:ext cx="4366332" cy="8799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trứng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b – c – d – a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BDD5F55-B866-4DB6-98D2-01F609B6AD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4023" y="2002357"/>
            <a:ext cx="9075025" cy="218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6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4500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1" i="0" u="sng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4000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món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Trứng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thịt</a:t>
              </a:r>
              <a:endPara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0682CD-CACB-43D3-84F7-2AD48446FBEB}"/>
              </a:ext>
            </a:extLst>
          </p:cNvPr>
          <p:cNvGrpSpPr/>
          <p:nvPr/>
        </p:nvGrpSpPr>
        <p:grpSpPr>
          <a:xfrm>
            <a:off x="998845" y="1614340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8" y="421932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7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  <p:pic>
          <p:nvPicPr>
            <p:cNvPr id="7" name="Graphic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77801" y="4789361"/>
              <a:ext cx="1309223" cy="92796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85075" y="2235079"/>
              <a:ext cx="4366332" cy="21266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Luyện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8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endPara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A759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2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0E688781-843D-4FEC-882E-EFDCEF3F0C33}"/>
              </a:ext>
            </a:extLst>
          </p:cNvPr>
          <p:cNvGrpSpPr/>
          <p:nvPr/>
        </p:nvGrpSpPr>
        <p:grpSpPr>
          <a:xfrm>
            <a:off x="3423799" y="452781"/>
            <a:ext cx="3540234" cy="625703"/>
            <a:chOff x="1053394" y="206467"/>
            <a:chExt cx="2880723" cy="432581"/>
          </a:xfrm>
        </p:grpSpPr>
        <p:sp>
          <p:nvSpPr>
            <p:cNvPr id="20" name="Rectangle: Rounded Corners 43">
              <a:extLst>
                <a:ext uri="{FF2B5EF4-FFF2-40B4-BE49-F238E27FC236}">
                  <a16:creationId xmlns:a16="http://schemas.microsoft.com/office/drawing/2014/main" id="{5A5FBF53-2486-4195-A8DD-F19C8BAD4A69}"/>
                </a:ext>
              </a:extLst>
            </p:cNvPr>
            <p:cNvSpPr/>
            <p:nvPr/>
          </p:nvSpPr>
          <p:spPr>
            <a:xfrm>
              <a:off x="1106327" y="206467"/>
              <a:ext cx="2827790" cy="432581"/>
            </a:xfrm>
            <a:custGeom>
              <a:avLst/>
              <a:gdLst>
                <a:gd name="connsiteX0" fmla="*/ 0 w 2827790"/>
                <a:gd name="connsiteY0" fmla="*/ 72098 h 432581"/>
                <a:gd name="connsiteX1" fmla="*/ 72098 w 2827790"/>
                <a:gd name="connsiteY1" fmla="*/ 0 h 432581"/>
                <a:gd name="connsiteX2" fmla="*/ 635653 w 2827790"/>
                <a:gd name="connsiteY2" fmla="*/ 0 h 432581"/>
                <a:gd name="connsiteX3" fmla="*/ 1118700 w 2827790"/>
                <a:gd name="connsiteY3" fmla="*/ 0 h 432581"/>
                <a:gd name="connsiteX4" fmla="*/ 1601747 w 2827790"/>
                <a:gd name="connsiteY4" fmla="*/ 0 h 432581"/>
                <a:gd name="connsiteX5" fmla="*/ 2138465 w 2827790"/>
                <a:gd name="connsiteY5" fmla="*/ 0 h 432581"/>
                <a:gd name="connsiteX6" fmla="*/ 2755692 w 2827790"/>
                <a:gd name="connsiteY6" fmla="*/ 0 h 432581"/>
                <a:gd name="connsiteX7" fmla="*/ 2827790 w 2827790"/>
                <a:gd name="connsiteY7" fmla="*/ 72098 h 432581"/>
                <a:gd name="connsiteX8" fmla="*/ 2827790 w 2827790"/>
                <a:gd name="connsiteY8" fmla="*/ 360483 h 432581"/>
                <a:gd name="connsiteX9" fmla="*/ 2755692 w 2827790"/>
                <a:gd name="connsiteY9" fmla="*/ 432581 h 432581"/>
                <a:gd name="connsiteX10" fmla="*/ 2245809 w 2827790"/>
                <a:gd name="connsiteY10" fmla="*/ 432581 h 432581"/>
                <a:gd name="connsiteX11" fmla="*/ 1709090 w 2827790"/>
                <a:gd name="connsiteY11" fmla="*/ 432581 h 432581"/>
                <a:gd name="connsiteX12" fmla="*/ 1199207 w 2827790"/>
                <a:gd name="connsiteY12" fmla="*/ 432581 h 432581"/>
                <a:gd name="connsiteX13" fmla="*/ 716161 w 2827790"/>
                <a:gd name="connsiteY13" fmla="*/ 432581 h 432581"/>
                <a:gd name="connsiteX14" fmla="*/ 72098 w 2827790"/>
                <a:gd name="connsiteY14" fmla="*/ 432581 h 432581"/>
                <a:gd name="connsiteX15" fmla="*/ 0 w 2827790"/>
                <a:gd name="connsiteY15" fmla="*/ 360483 h 432581"/>
                <a:gd name="connsiteX16" fmla="*/ 0 w 2827790"/>
                <a:gd name="connsiteY16" fmla="*/ 72098 h 43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27790" h="432581" fill="none" extrusionOk="0">
                  <a:moveTo>
                    <a:pt x="0" y="72098"/>
                  </a:moveTo>
                  <a:cubicBezTo>
                    <a:pt x="1001" y="25215"/>
                    <a:pt x="34345" y="4891"/>
                    <a:pt x="72098" y="0"/>
                  </a:cubicBezTo>
                  <a:cubicBezTo>
                    <a:pt x="229340" y="-51516"/>
                    <a:pt x="419749" y="29485"/>
                    <a:pt x="635653" y="0"/>
                  </a:cubicBezTo>
                  <a:cubicBezTo>
                    <a:pt x="851558" y="-29485"/>
                    <a:pt x="978709" y="27118"/>
                    <a:pt x="1118700" y="0"/>
                  </a:cubicBezTo>
                  <a:cubicBezTo>
                    <a:pt x="1258691" y="-27118"/>
                    <a:pt x="1420170" y="14335"/>
                    <a:pt x="1601747" y="0"/>
                  </a:cubicBezTo>
                  <a:cubicBezTo>
                    <a:pt x="1783324" y="-14335"/>
                    <a:pt x="1952381" y="48729"/>
                    <a:pt x="2138465" y="0"/>
                  </a:cubicBezTo>
                  <a:cubicBezTo>
                    <a:pt x="2324549" y="-48729"/>
                    <a:pt x="2522957" y="32208"/>
                    <a:pt x="2755692" y="0"/>
                  </a:cubicBezTo>
                  <a:cubicBezTo>
                    <a:pt x="2792909" y="1288"/>
                    <a:pt x="2834995" y="27631"/>
                    <a:pt x="2827790" y="72098"/>
                  </a:cubicBezTo>
                  <a:cubicBezTo>
                    <a:pt x="2860237" y="179020"/>
                    <a:pt x="2816481" y="240392"/>
                    <a:pt x="2827790" y="360483"/>
                  </a:cubicBezTo>
                  <a:cubicBezTo>
                    <a:pt x="2826533" y="402355"/>
                    <a:pt x="2801843" y="439445"/>
                    <a:pt x="2755692" y="432581"/>
                  </a:cubicBezTo>
                  <a:cubicBezTo>
                    <a:pt x="2591990" y="455432"/>
                    <a:pt x="2398484" y="422711"/>
                    <a:pt x="2245809" y="432581"/>
                  </a:cubicBezTo>
                  <a:cubicBezTo>
                    <a:pt x="2093134" y="442451"/>
                    <a:pt x="1855517" y="416456"/>
                    <a:pt x="1709090" y="432581"/>
                  </a:cubicBezTo>
                  <a:cubicBezTo>
                    <a:pt x="1562663" y="448706"/>
                    <a:pt x="1370978" y="384086"/>
                    <a:pt x="1199207" y="432581"/>
                  </a:cubicBezTo>
                  <a:cubicBezTo>
                    <a:pt x="1027436" y="481076"/>
                    <a:pt x="897717" y="416537"/>
                    <a:pt x="716161" y="432581"/>
                  </a:cubicBezTo>
                  <a:cubicBezTo>
                    <a:pt x="534605" y="448625"/>
                    <a:pt x="318805" y="402407"/>
                    <a:pt x="72098" y="432581"/>
                  </a:cubicBezTo>
                  <a:cubicBezTo>
                    <a:pt x="28200" y="424964"/>
                    <a:pt x="7023" y="404653"/>
                    <a:pt x="0" y="360483"/>
                  </a:cubicBezTo>
                  <a:cubicBezTo>
                    <a:pt x="-14659" y="233349"/>
                    <a:pt x="21818" y="208548"/>
                    <a:pt x="0" y="72098"/>
                  </a:cubicBezTo>
                  <a:close/>
                </a:path>
                <a:path w="2827790" h="432581" stroke="0" extrusionOk="0">
                  <a:moveTo>
                    <a:pt x="0" y="72098"/>
                  </a:moveTo>
                  <a:cubicBezTo>
                    <a:pt x="-8013" y="29912"/>
                    <a:pt x="38893" y="5035"/>
                    <a:pt x="72098" y="0"/>
                  </a:cubicBezTo>
                  <a:cubicBezTo>
                    <a:pt x="286748" y="-20249"/>
                    <a:pt x="372321" y="44445"/>
                    <a:pt x="635653" y="0"/>
                  </a:cubicBezTo>
                  <a:cubicBezTo>
                    <a:pt x="898986" y="-44445"/>
                    <a:pt x="1061610" y="30941"/>
                    <a:pt x="1199207" y="0"/>
                  </a:cubicBezTo>
                  <a:cubicBezTo>
                    <a:pt x="1336804" y="-30941"/>
                    <a:pt x="1538963" y="51190"/>
                    <a:pt x="1762762" y="0"/>
                  </a:cubicBezTo>
                  <a:cubicBezTo>
                    <a:pt x="1986561" y="-51190"/>
                    <a:pt x="2397808" y="31337"/>
                    <a:pt x="2755692" y="0"/>
                  </a:cubicBezTo>
                  <a:cubicBezTo>
                    <a:pt x="2783903" y="-2755"/>
                    <a:pt x="2833834" y="30682"/>
                    <a:pt x="2827790" y="72098"/>
                  </a:cubicBezTo>
                  <a:cubicBezTo>
                    <a:pt x="2831393" y="140277"/>
                    <a:pt x="2794730" y="282470"/>
                    <a:pt x="2827790" y="360483"/>
                  </a:cubicBezTo>
                  <a:cubicBezTo>
                    <a:pt x="2830389" y="404694"/>
                    <a:pt x="2792864" y="422924"/>
                    <a:pt x="2755692" y="432581"/>
                  </a:cubicBezTo>
                  <a:cubicBezTo>
                    <a:pt x="2601571" y="472590"/>
                    <a:pt x="2351431" y="390222"/>
                    <a:pt x="2245809" y="432581"/>
                  </a:cubicBezTo>
                  <a:cubicBezTo>
                    <a:pt x="2140187" y="474940"/>
                    <a:pt x="1943293" y="414455"/>
                    <a:pt x="1789598" y="432581"/>
                  </a:cubicBezTo>
                  <a:cubicBezTo>
                    <a:pt x="1635903" y="450707"/>
                    <a:pt x="1357966" y="393016"/>
                    <a:pt x="1226043" y="432581"/>
                  </a:cubicBezTo>
                  <a:cubicBezTo>
                    <a:pt x="1094120" y="472146"/>
                    <a:pt x="893879" y="375318"/>
                    <a:pt x="742996" y="432581"/>
                  </a:cubicBezTo>
                  <a:cubicBezTo>
                    <a:pt x="592113" y="489844"/>
                    <a:pt x="359594" y="419002"/>
                    <a:pt x="72098" y="432581"/>
                  </a:cubicBezTo>
                  <a:cubicBezTo>
                    <a:pt x="36563" y="438401"/>
                    <a:pt x="1583" y="399949"/>
                    <a:pt x="0" y="360483"/>
                  </a:cubicBezTo>
                  <a:cubicBezTo>
                    <a:pt x="-20063" y="239111"/>
                    <a:pt x="23227" y="211769"/>
                    <a:pt x="0" y="7209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chemeClr val="accent2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44DD875-8047-4A7B-B752-223BD19A11E0}"/>
                </a:ext>
              </a:extLst>
            </p:cNvPr>
            <p:cNvSpPr/>
            <p:nvPr/>
          </p:nvSpPr>
          <p:spPr>
            <a:xfrm>
              <a:off x="1053394" y="206467"/>
              <a:ext cx="2880723" cy="404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Luyện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toàn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Arial"/>
                </a:rPr>
                <a:t>bài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92D8DD7F-C3C1-4B82-8E34-1616C6504F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3FFD5"/>
              </a:clrFrom>
              <a:clrTo>
                <a:srgbClr val="F3FFD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75" b="88542" l="2326" r="988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7893" y="400550"/>
            <a:ext cx="667016" cy="7445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0F38DCB-0EAF-418E-88E7-D2332F1BF0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56593" y="4820035"/>
            <a:ext cx="918316" cy="7101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1F994A-40C5-4BAC-9C2A-730E03A337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9094171" y="4895485"/>
            <a:ext cx="820756" cy="634749"/>
          </a:xfrm>
          <a:prstGeom prst="rect">
            <a:avLst/>
          </a:prstGeom>
        </p:spPr>
      </p:pic>
      <p:sp>
        <p:nvSpPr>
          <p:cNvPr id="25" name="Rounded Rectangle 31">
            <a:extLst>
              <a:ext uri="{FF2B5EF4-FFF2-40B4-BE49-F238E27FC236}">
                <a16:creationId xmlns:a16="http://schemas.microsoft.com/office/drawing/2014/main" id="{D9E73188-E588-4BCE-9706-B22629EF7006}"/>
              </a:ext>
            </a:extLst>
          </p:cNvPr>
          <p:cNvSpPr/>
          <p:nvPr/>
        </p:nvSpPr>
        <p:spPr>
          <a:xfrm>
            <a:off x="1261405" y="3234922"/>
            <a:ext cx="3645680" cy="523585"/>
          </a:xfrm>
          <a:prstGeom prst="roundRect">
            <a:avLst>
              <a:gd name="adj" fmla="val 50000"/>
            </a:avLst>
          </a:prstGeom>
          <a:solidFill>
            <a:srgbClr val="C1EF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BFB70B0-8D6A-4FE6-9DD0-A219CC6AAEB1}"/>
              </a:ext>
            </a:extLst>
          </p:cNvPr>
          <p:cNvSpPr/>
          <p:nvPr/>
        </p:nvSpPr>
        <p:spPr>
          <a:xfrm>
            <a:off x="4336148" y="2089681"/>
            <a:ext cx="3425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Tiêu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chí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đánh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153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giá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153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1E7236-3D76-4ADD-A4DE-1FBA3CAEA152}"/>
              </a:ext>
            </a:extLst>
          </p:cNvPr>
          <p:cNvSpPr/>
          <p:nvPr/>
        </p:nvSpPr>
        <p:spPr>
          <a:xfrm>
            <a:off x="1995471" y="3166530"/>
            <a:ext cx="17764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rPr>
              <a:t>đúng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51E8A72-8187-4728-B7FC-638AC4B9D27C}"/>
              </a:ext>
            </a:extLst>
          </p:cNvPr>
          <p:cNvSpPr/>
          <p:nvPr/>
        </p:nvSpPr>
        <p:spPr>
          <a:xfrm>
            <a:off x="1353718" y="3280714"/>
            <a:ext cx="432000" cy="432000"/>
          </a:xfrm>
          <a:prstGeom prst="ellipse">
            <a:avLst/>
          </a:prstGeom>
          <a:solidFill>
            <a:srgbClr val="93E3FF"/>
          </a:solidFill>
          <a:ln w="12700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  <a:sym typeface="Arial"/>
              </a:rPr>
              <a:t>1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D72C21-A58B-4874-BE43-7ED554515DD8}"/>
              </a:ext>
            </a:extLst>
          </p:cNvPr>
          <p:cNvGrpSpPr/>
          <p:nvPr/>
        </p:nvGrpSpPr>
        <p:grpSpPr>
          <a:xfrm>
            <a:off x="1261405" y="3855714"/>
            <a:ext cx="3645680" cy="643894"/>
            <a:chOff x="1717199" y="4363552"/>
            <a:chExt cx="3645680" cy="643894"/>
          </a:xfrm>
        </p:grpSpPr>
        <p:sp>
          <p:nvSpPr>
            <p:cNvPr id="30" name="Rounded Rectangle 36">
              <a:extLst>
                <a:ext uri="{FF2B5EF4-FFF2-40B4-BE49-F238E27FC236}">
                  <a16:creationId xmlns:a16="http://schemas.microsoft.com/office/drawing/2014/main" id="{644AAB00-DC7A-4184-AB7F-EBC007D75AFF}"/>
                </a:ext>
              </a:extLst>
            </p:cNvPr>
            <p:cNvSpPr/>
            <p:nvPr/>
          </p:nvSpPr>
          <p:spPr>
            <a:xfrm>
              <a:off x="1717199" y="4407610"/>
              <a:ext cx="3645680" cy="563049"/>
            </a:xfrm>
            <a:prstGeom prst="roundRect">
              <a:avLst>
                <a:gd name="adj" fmla="val 50000"/>
              </a:avLst>
            </a:prstGeom>
            <a:solidFill>
              <a:srgbClr val="FFF09D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97A43BD-EE50-4AF1-B002-88F48E4C8121}"/>
                </a:ext>
              </a:extLst>
            </p:cNvPr>
            <p:cNvSpPr/>
            <p:nvPr/>
          </p:nvSpPr>
          <p:spPr>
            <a:xfrm>
              <a:off x="2451265" y="4363552"/>
              <a:ext cx="1832553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to,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rõ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C9AD64B-6CEA-41F7-9DE8-FEF1D9EAC0CB}"/>
                </a:ext>
              </a:extLst>
            </p:cNvPr>
            <p:cNvSpPr/>
            <p:nvPr/>
          </p:nvSpPr>
          <p:spPr>
            <a:xfrm>
              <a:off x="1824062" y="4469499"/>
              <a:ext cx="432000" cy="432000"/>
            </a:xfrm>
            <a:prstGeom prst="ellipse">
              <a:avLst/>
            </a:prstGeom>
            <a:solidFill>
              <a:srgbClr val="FFE443"/>
            </a:solidFill>
            <a:ln w="1270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2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EBC26EA-D6AD-4761-AA3C-9373773238E7}"/>
              </a:ext>
            </a:extLst>
          </p:cNvPr>
          <p:cNvGrpSpPr/>
          <p:nvPr/>
        </p:nvGrpSpPr>
        <p:grpSpPr>
          <a:xfrm>
            <a:off x="1261405" y="4594182"/>
            <a:ext cx="5119273" cy="643894"/>
            <a:chOff x="1717199" y="5199333"/>
            <a:chExt cx="5119273" cy="643894"/>
          </a:xfrm>
        </p:grpSpPr>
        <p:sp>
          <p:nvSpPr>
            <p:cNvPr id="34" name="Rounded Rectangle 40">
              <a:extLst>
                <a:ext uri="{FF2B5EF4-FFF2-40B4-BE49-F238E27FC236}">
                  <a16:creationId xmlns:a16="http://schemas.microsoft.com/office/drawing/2014/main" id="{95233DF0-7FDA-4CA0-B76E-2A1CCBB56773}"/>
                </a:ext>
              </a:extLst>
            </p:cNvPr>
            <p:cNvSpPr/>
            <p:nvPr/>
          </p:nvSpPr>
          <p:spPr>
            <a:xfrm>
              <a:off x="1717199" y="5206535"/>
              <a:ext cx="5119273" cy="584583"/>
            </a:xfrm>
            <a:prstGeom prst="roundRect">
              <a:avLst>
                <a:gd name="adj" fmla="val 50000"/>
              </a:avLst>
            </a:prstGeom>
            <a:solidFill>
              <a:srgbClr val="FFD1C5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3D82305-78E0-4D8B-ABF4-D183312881EC}"/>
                </a:ext>
              </a:extLst>
            </p:cNvPr>
            <p:cNvSpPr/>
            <p:nvPr/>
          </p:nvSpPr>
          <p:spPr>
            <a:xfrm>
              <a:off x="2451265" y="5199333"/>
              <a:ext cx="3437159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Ngắt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nghỉ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đúng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chỗ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26CE124-17E3-406F-B500-DBE2340E4A9C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FFB7A3"/>
            </a:solidFill>
            <a:ln w="12700" cap="flat" cmpd="sng" algn="ctr">
              <a:solidFill>
                <a:srgbClr val="FF5A2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3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7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4704026D-ED40-4556-8D2F-CFFA79324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4999398" y="3234922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A51A85EC-C92B-4827-812A-CAC3E2D41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5052659" y="3883803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9CA57B08-E67A-4F11-A871-16AB3C8CE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6380678" y="4631174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94C38D94-E992-497E-96D7-97D3F6ED7C1F}"/>
              </a:ext>
            </a:extLst>
          </p:cNvPr>
          <p:cNvGrpSpPr/>
          <p:nvPr/>
        </p:nvGrpSpPr>
        <p:grpSpPr>
          <a:xfrm>
            <a:off x="1261405" y="5281954"/>
            <a:ext cx="8097635" cy="643894"/>
            <a:chOff x="1717199" y="5199333"/>
            <a:chExt cx="8097635" cy="643894"/>
          </a:xfrm>
        </p:grpSpPr>
        <p:sp>
          <p:nvSpPr>
            <p:cNvPr id="41" name="Rounded Rectangle 47">
              <a:extLst>
                <a:ext uri="{FF2B5EF4-FFF2-40B4-BE49-F238E27FC236}">
                  <a16:creationId xmlns:a16="http://schemas.microsoft.com/office/drawing/2014/main" id="{A31613F7-BCC0-4C70-A92A-4A7D5D1D8A93}"/>
                </a:ext>
              </a:extLst>
            </p:cNvPr>
            <p:cNvSpPr/>
            <p:nvPr/>
          </p:nvSpPr>
          <p:spPr>
            <a:xfrm>
              <a:off x="1717199" y="5206535"/>
              <a:ext cx="8097635" cy="584583"/>
            </a:xfrm>
            <a:prstGeom prst="roundRect">
              <a:avLst>
                <a:gd name="adj" fmla="val 50000"/>
              </a:avLst>
            </a:prstGeom>
            <a:solidFill>
              <a:srgbClr val="70AD47">
                <a:lumMod val="40000"/>
                <a:lumOff val="6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41659BB-B76B-4150-9D94-4B67294796C7}"/>
                </a:ext>
              </a:extLst>
            </p:cNvPr>
            <p:cNvSpPr/>
            <p:nvPr/>
          </p:nvSpPr>
          <p:spPr>
            <a:xfrm>
              <a:off x="2414689" y="5199333"/>
              <a:ext cx="5803192" cy="6438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2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đọc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và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nhấn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giọng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phù</a:t>
              </a:r>
              <a:r>
                <a:rPr kumimoji="0" lang="zh-CN" alt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 </a:t>
              </a:r>
              <a:r>
                <a:rPr kumimoji="0" lang="en-US" altLang="zh-CN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宋体" panose="02010600030101010101" pitchFamily="2" charset="-122"/>
                  <a:cs typeface="Calibri" panose="020F0502020204030204" pitchFamily="34" charset="0"/>
                  <a:sym typeface="Arial"/>
                </a:rPr>
                <a:t>hợp</a:t>
              </a:r>
              <a:endParaRPr kumimoji="0" lang="zh-CN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4450444-12B2-4B6F-AC13-6437FDE13C90}"/>
                </a:ext>
              </a:extLst>
            </p:cNvPr>
            <p:cNvSpPr/>
            <p:nvPr/>
          </p:nvSpPr>
          <p:spPr>
            <a:xfrm>
              <a:off x="1859964" y="5282826"/>
              <a:ext cx="432000" cy="432000"/>
            </a:xfrm>
            <a:prstGeom prst="ellipse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inpin heiti" charset="-122"/>
                  <a:cs typeface="Calibri" panose="020F0502020204030204" pitchFamily="34" charset="0"/>
                  <a:sym typeface="Arial"/>
                </a:rPr>
                <a:t>4</a:t>
              </a: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9" name="Picture 2" descr="Star Cartoon Images, Stock Photos &amp;amp; Vectors | Shutterstock">
            <a:extLst>
              <a:ext uri="{FF2B5EF4-FFF2-40B4-BE49-F238E27FC236}">
                <a16:creationId xmlns:a16="http://schemas.microsoft.com/office/drawing/2014/main" id="{549EE731-A4C3-4571-A03B-75B5B2AFDC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24686"/>
          <a:stretch/>
        </p:blipFill>
        <p:spPr bwMode="auto">
          <a:xfrm>
            <a:off x="9501805" y="5318946"/>
            <a:ext cx="1841154" cy="5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161" y="13457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992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FBD9039-23F9-46A2-8D53-06BADBD8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05" y="0"/>
            <a:ext cx="7410363" cy="672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11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94791" y="2713672"/>
            <a:ext cx="5402440" cy="184665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 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VÀ HẸN GẶP LẠI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04800"/>
            <a:ext cx="5938715" cy="62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07" y="1542697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467" y="-107986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08" y="79287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7170995" y="235314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546" y="3200400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4464" y="3687124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83" y="179547"/>
            <a:ext cx="3435012" cy="24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5081" y="2197962"/>
            <a:ext cx="3551238" cy="2038350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00"/>
                </a:solidFill>
                <a:latin typeface="UTM Cookies" pitchFamily="18" charset="0"/>
                <a:sym typeface="Arial" panose="020B0604020202020204"/>
              </a:rPr>
              <a:t>ĂN KHẾ </a:t>
            </a:r>
          </a:p>
          <a:p>
            <a:pPr algn="ctr">
              <a:buClr>
                <a:srgbClr val="000000"/>
              </a:buClr>
            </a:pPr>
            <a:r>
              <a:rPr lang="en-US" sz="3600" b="1" kern="0">
                <a:solidFill>
                  <a:srgbClr val="FFFF00"/>
                </a:solidFill>
                <a:latin typeface="UTM Cookies" pitchFamily="18" charset="0"/>
                <a:sym typeface="Arial" panose="020B0604020202020204"/>
              </a:rPr>
              <a:t>TRẢ VÀNG</a:t>
            </a:r>
          </a:p>
        </p:txBody>
      </p:sp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49200" y="2765113"/>
            <a:ext cx="609600" cy="609600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3800270"/>
            <a:ext cx="2477546" cy="28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" y="5292726"/>
            <a:ext cx="2463484" cy="12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93" y="2150600"/>
            <a:ext cx="83502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758" y="1021203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575" y="2153775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727" y="2252889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40" y="1981932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40" y="1447801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40" y="1514476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552" y="1546683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064" y="1945218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9" y="5694303"/>
            <a:ext cx="2462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14" y="3793236"/>
            <a:ext cx="2086845" cy="295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: Rounded Corners 1">
            <a:hlinkClick r:id="rId28" action="ppaction://hlinksldjump"/>
            <a:extLst>
              <a:ext uri="{FF2B5EF4-FFF2-40B4-BE49-F238E27FC236}">
                <a16:creationId xmlns:a16="http://schemas.microsoft.com/office/drawing/2014/main" id="{16B041F2-2E30-443C-B9A1-5AB1CDA1F11A}"/>
              </a:ext>
            </a:extLst>
          </p:cNvPr>
          <p:cNvSpPr/>
          <p:nvPr/>
        </p:nvSpPr>
        <p:spPr>
          <a:xfrm>
            <a:off x="10293172" y="85725"/>
            <a:ext cx="1641653" cy="5524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0" numSld="4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36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1.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Bài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đọc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trước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em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học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bài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gì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Đáp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án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: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Nhật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ký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tập</a:t>
            </a:r>
            <a:r>
              <a:rPr lang="en-US" sz="4800" b="1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800" b="1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bơi</a:t>
            </a:r>
            <a:endParaRPr lang="en-US" sz="4800" b="1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04975" y="76201"/>
            <a:ext cx="8443118" cy="866775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2.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Đâu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một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kiểu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thường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0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gặp</a:t>
            </a:r>
            <a:r>
              <a:rPr lang="en-US" sz="40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76224" y="1766888"/>
            <a:ext cx="5267379" cy="1076325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A.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ếch</a:t>
            </a:r>
            <a:endParaRPr lang="en-US" sz="72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21FA1C-55D4-4024-8E10-6C22BFCF10BA}"/>
              </a:ext>
            </a:extLst>
          </p:cNvPr>
          <p:cNvSpPr/>
          <p:nvPr/>
        </p:nvSpPr>
        <p:spPr>
          <a:xfrm>
            <a:off x="6572249" y="1766888"/>
            <a:ext cx="5267379" cy="1076325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A.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72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nhái</a:t>
            </a:r>
            <a:endParaRPr lang="en-US" sz="7200" kern="0" dirty="0">
              <a:solidFill>
                <a:srgbClr val="002060"/>
              </a:solidFill>
              <a:latin typeface="Arial" panose="020B0604020202020204"/>
              <a:sym typeface="Arial" panose="020B0604020202020204"/>
            </a:endParaRP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8306292A-5BBD-4173-9430-4A274C9D35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26" y="742949"/>
            <a:ext cx="2171216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ThanhDu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3.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Phấn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khởi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,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hào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hứng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là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nghĩa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của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từ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5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nào</a:t>
            </a:r>
            <a:r>
              <a:rPr lang="en-US" sz="5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Đáp</a:t>
            </a:r>
            <a:r>
              <a:rPr lang="en-US" sz="72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án</a:t>
            </a:r>
            <a:r>
              <a:rPr lang="en-US" sz="72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: </a:t>
            </a: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Phấn</a:t>
            </a:r>
            <a:r>
              <a:rPr lang="en-US" sz="72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72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khích</a:t>
            </a:r>
            <a:endParaRPr lang="en-US" sz="7200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4.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Bạn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nhỏ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trong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bài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đọc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đã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biết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bơi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chưa</a:t>
            </a:r>
            <a:r>
              <a:rPr lang="en-US" sz="4400" kern="0" dirty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Đáp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án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: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Bạn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nhỏ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đã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biết</a:t>
            </a:r>
            <a:r>
              <a:rPr lang="en-US" sz="4400" kern="0" dirty="0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 </a:t>
            </a:r>
            <a:r>
              <a:rPr lang="en-US" sz="4400" kern="0" dirty="0" err="1">
                <a:solidFill>
                  <a:srgbClr val="FF0000"/>
                </a:solidFill>
                <a:latin typeface="Arial" panose="020B0604020202020204"/>
                <a:sym typeface="Arial" panose="020B0604020202020204"/>
              </a:rPr>
              <a:t>bơi</a:t>
            </a:r>
            <a:endParaRPr lang="en-US" sz="4400" kern="0" dirty="0">
              <a:solidFill>
                <a:srgbClr val="FF0000"/>
              </a:solidFill>
              <a:latin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E6EE0A6-64D2-44C6-A9EE-E985309FC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35" y="6728"/>
            <a:ext cx="7380065" cy="684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D13EEA9-756C-456B-A2DD-87B9B3BE3F10}"/>
              </a:ext>
            </a:extLst>
          </p:cNvPr>
          <p:cNvGrpSpPr/>
          <p:nvPr/>
        </p:nvGrpSpPr>
        <p:grpSpPr>
          <a:xfrm>
            <a:off x="-119269" y="273817"/>
            <a:ext cx="5824330" cy="4688841"/>
            <a:chOff x="6388509" y="1853095"/>
            <a:chExt cx="4938444" cy="472551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683F6BA-E9B6-4597-8201-8ECA7411C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75581">
              <a:off x="6388509" y="1853095"/>
              <a:ext cx="4938444" cy="4725514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62EE0B3-A978-4B47-9DBE-E77A2EE8E957}"/>
                </a:ext>
              </a:extLst>
            </p:cNvPr>
            <p:cNvSpPr txBox="1"/>
            <p:nvPr/>
          </p:nvSpPr>
          <p:spPr>
            <a:xfrm rot="21398621">
              <a:off x="6646954" y="2832366"/>
              <a:ext cx="4578084" cy="26055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Quan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sát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tranh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thực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cầu</a:t>
              </a:r>
              <a:r>
                <a:rPr lang="en-US" sz="2800" b="1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dụng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cụ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bếp</a:t>
              </a:r>
              <a:endPara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b. Cho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tên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loại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thực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phẩm</a:t>
              </a:r>
              <a:endParaRPr lang="en-US" sz="28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/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c.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Đoán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hai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mẹ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đang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0" i="0" dirty="0" err="1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b="0" i="0" dirty="0">
                  <a:solidFill>
                    <a:srgbClr val="000000"/>
                  </a:solidFill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2B4F47E-F4AD-46F0-AA55-802F9023CA9F}"/>
              </a:ext>
            </a:extLst>
          </p:cNvPr>
          <p:cNvSpPr/>
          <p:nvPr/>
        </p:nvSpPr>
        <p:spPr>
          <a:xfrm>
            <a:off x="7205870" y="117254"/>
            <a:ext cx="2335695" cy="6492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cụ</a:t>
            </a:r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bếp</a:t>
            </a:r>
            <a:endParaRPr lang="en-US" sz="2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19595C-0FBB-4FDB-824B-C49E27189DEE}"/>
              </a:ext>
            </a:extLst>
          </p:cNvPr>
          <p:cNvSpPr/>
          <p:nvPr/>
        </p:nvSpPr>
        <p:spPr>
          <a:xfrm>
            <a:off x="5655913" y="1987826"/>
            <a:ext cx="983426" cy="11032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08E1C4C-5E56-4D23-890A-9A730949150F}"/>
              </a:ext>
            </a:extLst>
          </p:cNvPr>
          <p:cNvSpPr/>
          <p:nvPr/>
        </p:nvSpPr>
        <p:spPr>
          <a:xfrm>
            <a:off x="6284405" y="1282148"/>
            <a:ext cx="742560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003EC4F-178E-451F-89C8-114FBF003E71}"/>
              </a:ext>
            </a:extLst>
          </p:cNvPr>
          <p:cNvSpPr/>
          <p:nvPr/>
        </p:nvSpPr>
        <p:spPr>
          <a:xfrm>
            <a:off x="7166180" y="1699591"/>
            <a:ext cx="904393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AC51643-0ECE-4D37-AAD2-DD4CD8C44B24}"/>
              </a:ext>
            </a:extLst>
          </p:cNvPr>
          <p:cNvSpPr/>
          <p:nvPr/>
        </p:nvSpPr>
        <p:spPr>
          <a:xfrm>
            <a:off x="10250811" y="1568547"/>
            <a:ext cx="904393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A312E40-D178-4EEA-8FAE-E564B383269C}"/>
              </a:ext>
            </a:extLst>
          </p:cNvPr>
          <p:cNvSpPr/>
          <p:nvPr/>
        </p:nvSpPr>
        <p:spPr>
          <a:xfrm>
            <a:off x="11169667" y="854765"/>
            <a:ext cx="904393" cy="15523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AD09C5F-D304-42DD-A150-07354A84791D}"/>
              </a:ext>
            </a:extLst>
          </p:cNvPr>
          <p:cNvSpPr/>
          <p:nvPr/>
        </p:nvSpPr>
        <p:spPr>
          <a:xfrm>
            <a:off x="8527775" y="1538730"/>
            <a:ext cx="1544542" cy="9994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9D01DC0-02B1-4E0F-86A1-BC05E8506E1A}"/>
              </a:ext>
            </a:extLst>
          </p:cNvPr>
          <p:cNvSpPr/>
          <p:nvPr/>
        </p:nvSpPr>
        <p:spPr>
          <a:xfrm>
            <a:off x="7026965" y="3289852"/>
            <a:ext cx="1099799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44F9269-41FC-4330-BE8C-EB0072911359}"/>
              </a:ext>
            </a:extLst>
          </p:cNvPr>
          <p:cNvSpPr/>
          <p:nvPr/>
        </p:nvSpPr>
        <p:spPr>
          <a:xfrm>
            <a:off x="9418600" y="3289852"/>
            <a:ext cx="1099799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CE2DD20B-5C13-4EF0-BCF2-D097080BB2CB}"/>
              </a:ext>
            </a:extLst>
          </p:cNvPr>
          <p:cNvSpPr/>
          <p:nvPr/>
        </p:nvSpPr>
        <p:spPr>
          <a:xfrm>
            <a:off x="7166180" y="100143"/>
            <a:ext cx="2335695" cy="6492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2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phẩm</a:t>
            </a:r>
            <a:endParaRPr lang="en-US" sz="2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627AAA8-86F7-42A8-9370-51FDBBCCEE59}"/>
              </a:ext>
            </a:extLst>
          </p:cNvPr>
          <p:cNvSpPr/>
          <p:nvPr/>
        </p:nvSpPr>
        <p:spPr>
          <a:xfrm>
            <a:off x="7248496" y="3003453"/>
            <a:ext cx="742560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5524286-3A7F-4C1C-8A45-3D232E7E4D0D}"/>
              </a:ext>
            </a:extLst>
          </p:cNvPr>
          <p:cNvSpPr/>
          <p:nvPr/>
        </p:nvSpPr>
        <p:spPr>
          <a:xfrm>
            <a:off x="11004627" y="2407105"/>
            <a:ext cx="828143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9141BBD-6B9D-4C91-97F7-AC23641D5D1A}"/>
              </a:ext>
            </a:extLst>
          </p:cNvPr>
          <p:cNvSpPr/>
          <p:nvPr/>
        </p:nvSpPr>
        <p:spPr>
          <a:xfrm>
            <a:off x="10703007" y="3263246"/>
            <a:ext cx="1099799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A0565D9-92AA-470A-8FCD-4D0BBD0AF5DF}"/>
              </a:ext>
            </a:extLst>
          </p:cNvPr>
          <p:cNvSpPr/>
          <p:nvPr/>
        </p:nvSpPr>
        <p:spPr>
          <a:xfrm>
            <a:off x="9390047" y="3263246"/>
            <a:ext cx="1099799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F2DCA78-1CFF-47BE-ACAE-1215E033AD9C}"/>
              </a:ext>
            </a:extLst>
          </p:cNvPr>
          <p:cNvSpPr/>
          <p:nvPr/>
        </p:nvSpPr>
        <p:spPr>
          <a:xfrm>
            <a:off x="9725721" y="1352661"/>
            <a:ext cx="1099799" cy="8385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7BF6BD6-D900-48DB-82D1-62B515DAA875}"/>
              </a:ext>
            </a:extLst>
          </p:cNvPr>
          <p:cNvSpPr/>
          <p:nvPr/>
        </p:nvSpPr>
        <p:spPr>
          <a:xfrm>
            <a:off x="10776747" y="3481813"/>
            <a:ext cx="1099799" cy="7056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9" grpId="0" animBg="1"/>
      <p:bldP spid="39" grpId="1" animBg="1"/>
      <p:bldP spid="40" grpId="0" animBg="1"/>
      <p:bldP spid="40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678</Words>
  <Application>Microsoft Office PowerPoint</Application>
  <PresentationFormat>Widescreen</PresentationFormat>
  <Paragraphs>104</Paragraphs>
  <Slides>36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#9Slide02 Noi dung dai</vt:lpstr>
      <vt:lpstr>#9Slide02 Tieu de dai</vt:lpstr>
      <vt:lpstr>Arial</vt:lpstr>
      <vt:lpstr>Arial-Rounded</vt:lpstr>
      <vt:lpstr>Calibri</vt:lpstr>
      <vt:lpstr>Karla</vt:lpstr>
      <vt:lpstr>Karla Regular</vt:lpstr>
      <vt:lpstr>Luckiest Guy</vt:lpstr>
      <vt:lpstr>Nunito black</vt:lpstr>
      <vt:lpstr>SVN-Cookies</vt:lpstr>
      <vt:lpstr>Times New Roman</vt:lpstr>
      <vt:lpstr>UTM Cookies</vt:lpstr>
      <vt:lpstr>1_Office Theme</vt:lpstr>
      <vt:lpstr>Building Siblings Relationships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Huong Tran</cp:lastModifiedBy>
  <cp:revision>37</cp:revision>
  <dcterms:created xsi:type="dcterms:W3CDTF">2022-06-13T07:58:25Z</dcterms:created>
  <dcterms:modified xsi:type="dcterms:W3CDTF">2024-10-05T07:21:06Z</dcterms:modified>
</cp:coreProperties>
</file>