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2"/>
  </p:notesMasterIdLst>
  <p:sldIdLst>
    <p:sldId id="294" r:id="rId3"/>
    <p:sldId id="257" r:id="rId4"/>
    <p:sldId id="11694" r:id="rId5"/>
    <p:sldId id="11695" r:id="rId6"/>
    <p:sldId id="11696" r:id="rId7"/>
    <p:sldId id="7745" r:id="rId8"/>
    <p:sldId id="11698" r:id="rId9"/>
    <p:sldId id="11699" r:id="rId10"/>
    <p:sldId id="117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DA55-F9D7-4506-9F07-AADC3EF374A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9979-1FFE-4920-B9C5-A45502DB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4541F-AC1B-449E-B07E-471BD6FF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38C631-7B75-4F6C-9ABE-38C66263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AE049-BD1F-47F0-8043-702AFF5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CA11E-D13C-4AE1-B810-3E85306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41F4A-B613-41F6-87D7-0A888AD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EE746-BE3B-4F16-A33A-C254572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407B68-CAF7-4EC9-9478-10B3C2DB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C54B1-FB29-4007-AB43-B85CAE95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4AFA6-0B6B-4A1D-946C-A582335E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E56D2-9D21-4C15-A017-99604BB6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BDAC62-2D46-46BB-A145-B0F26A72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1BFD3E-9B34-4A0F-8DEE-372830C3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E2ED4-A11E-4AF5-A33F-CADA1748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0D60C-1D52-41C2-98C4-7C862FDD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00652-BB64-4B26-BE63-5D3AB04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8C25BB4-E566-40F6-A565-6FF0F2FE15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55CC739-4F02-429F-BDF5-3D3C1178FE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1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77E18961-1EB7-4938-BBA9-657C17E56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0DC83402-BD7B-4193-8B83-6F0A8CB0D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6CC95-3036-45E8-B0A5-4C85BB297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44C463-7247-4591-8BC0-1E6222EE3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D1B9E-B227-4133-A04C-3C99DE54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55F4C-141A-4C28-AEBB-385E9FB2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D7932F-B308-4E20-8623-C4832C4A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5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279B0-23CC-4486-B72D-FD4F884F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439849-BFF6-4D9D-AF47-5055758F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B1018A-4851-4170-9016-18D28677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E78C9D-2238-48F4-9515-7DECA9C2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C024E-52F4-4803-871D-D18AFDE9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1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453D4-D652-4FFC-ABD2-2FCD38C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01D43-82FF-4431-8E4C-B017910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8E5E2-649C-436A-9007-FDE0BCE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4E8EB-1030-40A9-B1BB-5F80C31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39D19-3518-4756-9AED-461939F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1521E-798D-48D3-8ACA-F1CFCD7E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39E3F-9AF4-4762-BA35-53AB5CB8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68562-E625-46C9-B355-31EDDC3D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F7AE3F-8E6A-48EE-B511-A2038660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81746E-5A29-482A-AC3E-1B1D8DE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15FA3-F5D6-4D33-BB9A-F5EE11B9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A1A634-7928-4708-A003-7B82F935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68C260-C4DD-4B56-B51D-98D5FED7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F43680-E0AC-4B2D-B141-26F88001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030E8-43ED-4123-853C-34CD8CDF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770E82-4705-42E0-AC62-88496C60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27BD0-FD75-482D-BA27-2581B850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91085-E0BF-4DD8-A2BB-CEFB2944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3F5494-1D34-4A5C-BA8B-ECBD99F71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7BCC6E-8397-45C2-B938-68E53581E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A1E601-4B85-4489-954E-C256B7411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FCBDDD-CD72-42BE-8713-7296CDA4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6D207E-3F95-43E9-B730-67B1C285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7D35BA-531A-4E54-9E8C-EF79A7AB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C2D45-26AB-4F0C-B951-13D4B120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778864-8769-4EC3-A23E-FEDBCC94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58D05D-21A3-458A-834E-B650BB3C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BEC0DE-F2FB-4E36-93C8-83C44569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1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2FB294-8278-4978-BBFF-CB1840D6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000751-53F7-4659-BB2B-2DA80D60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3D095B-5F5E-4704-BE41-6F480E35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4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7986C-F434-479E-82D4-3D1DF3A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BF783-4BDB-4239-AE7A-F6BEE52E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EE9969-4219-43A3-BC43-A98DE5E1E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19378E-DE8C-4E31-8798-93926ADD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DAD7AA-6A3E-46A3-A08B-0FA038BA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D6886-C688-4A31-B149-1F3D29FD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7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96C97-5A29-427D-A8B8-2752B43D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730AAE-F078-4219-B51B-CC51D2F80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5BC77-88ED-4496-AE30-27F31A68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7753D2-70BD-4E97-BDEB-BA27F9B1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F47F7-0689-4E63-8F21-DF13A391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A403E6-7E98-44D4-80BB-903B7F87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7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62422-F21C-4955-81A8-EA68ED4C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26D6EF-C448-4BEC-9B6B-F9089E3C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632656-1EAD-40AA-B37E-24C7D4D2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F51E4C-EDB6-49A6-903D-13866C07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B6164-3085-41AE-8F73-F3AD1840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7DB167-BE3D-4C88-A0B7-615BD6D3F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B0EA80-7827-486D-8FC5-1012CA1C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F6D-AF70-48BA-8A37-0EC7A4EE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9D5AAA-DF9B-425E-86E0-79BEB84E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F76BC-EFB2-4014-B056-9762C9CF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1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A06C-42A5-4F44-8C64-ED825B9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0B5E9-AEE8-45E8-918F-DC213D22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2FFF5-735A-444E-937F-EF960CA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3C8B6-040F-4821-B509-D66455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AA010-DAD3-4AD4-9A7E-55263B3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B0CA-CCB3-4A83-A8B4-53D70B4A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B92D-D5EE-4393-8790-8E5D539F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CF4ACF-0C94-46AF-9BBE-5A4B55F3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C690A-BA51-4B81-B210-4168D13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AA6DC-F758-45D0-8D0D-07D5324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B4304-1C2F-418C-9FEE-2234DAE5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4C9-ADB3-4A38-9C88-38D3AE0F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7F5653-103C-4A99-BE76-6BF1EAC8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5C1EC-41F8-4442-882E-6945FD4E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64ACDB-A5EE-4F76-992A-F309FAB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E894D3-2440-497A-A81E-C35D356A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BD0DC-F36F-4918-AD4C-C3C1F8F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38A894-2BD6-493B-865F-056B4F4B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B56468-5554-4610-AD62-808020E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619B3-D7E0-4735-9F7C-99BD006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35DD9A-8FE2-4E34-8BC3-09F9B13F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F0B455-270C-4EB2-952A-3932336F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295C8F-C613-45DD-8BE3-A755874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9DF77-214C-44AC-976A-6BECDAC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39B0D9-3DD2-45D6-8B44-EB5A6531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CE82F-C09F-4601-A183-9BC7E14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EB5E4-3F2B-4D30-9A3D-FD9D3B64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D85CA-F65A-4DD0-9794-EF9DC0B7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0299F-2FB4-42D2-ABAB-911AE67C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AF519-849A-4CAB-B98F-4FAD618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BE0FF-B8D8-42A2-88A4-D6256A9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08216-8D84-4B9F-8D30-98EEB0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131F9-D506-4CA3-ACF6-28C2ACB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5DB3AC-4AA7-4D42-8167-514AD7E2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0E545-BB13-4581-B4D8-1446743E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CD744-FF2C-4FD8-876A-BA33860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FD350-6A8E-4B50-99A6-AA0D410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9AE10-5557-402C-9B25-E35E0AB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D3ABD-EDD9-4D5B-B80D-8BE2CD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34C85-C9DD-432F-8BFC-CF67B1B9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52BFE-A17F-4885-8327-78C8DCE4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0F57-0451-4E8A-B206-580E2F42E66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6EF8D-10F5-418B-8114-AA4E2782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337C4-8A41-4E1D-A051-F33256E4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3880B0-4CE2-4CDC-86A3-EA0A71E8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80290-19F3-4092-A806-598FC5C2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10791-C06F-4BB6-81F7-8EDBFED95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A92A-FB55-4FB8-AEB7-F011D2F99037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42298-A8CC-45D1-9E2C-2D09E793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AC780-A67A-4E8B-B637-BE9FDA67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8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3E54CDE-A3F9-473E-B66A-2132CFBCE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3670"/>
          <a:stretch/>
        </p:blipFill>
        <p:spPr>
          <a:xfrm>
            <a:off x="1346781" y="0"/>
            <a:ext cx="9498438" cy="709508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997" y="3517515"/>
            <a:ext cx="2854553" cy="303921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71" y="5523982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984408" y="5781718"/>
            <a:ext cx="894774" cy="94216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9F491B7-28AB-42FF-83A5-93F7F70E2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7CABB4-10E8-414C-B403-4CAD0423A6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9487" y="1358900"/>
            <a:ext cx="3274397" cy="1088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D459C-99DD-4515-8F50-ECF99760948B}"/>
              </a:ext>
            </a:extLst>
          </p:cNvPr>
          <p:cNvSpPr txBox="1"/>
          <p:nvPr/>
        </p:nvSpPr>
        <p:spPr>
          <a:xfrm>
            <a:off x="3222609" y="2834727"/>
            <a:ext cx="608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Từ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ngữ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chỉ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hoạt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;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động</a:t>
            </a:r>
            <a:endParaRPr lang="en-US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0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200296" y="455036"/>
            <a:ext cx="10906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từ ngữ chỉ hoạt động kết hợp được với mỗi từ chỉ sự vật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BA7FE-3084-4217-BFB5-FEBE1E80A48B}"/>
              </a:ext>
            </a:extLst>
          </p:cNvPr>
          <p:cNvSpPr/>
          <p:nvPr/>
        </p:nvSpPr>
        <p:spPr>
          <a:xfrm>
            <a:off x="956548" y="2545246"/>
            <a:ext cx="1945678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642D8C-5061-441D-9B74-4E59858E4D45}"/>
              </a:ext>
            </a:extLst>
          </p:cNvPr>
          <p:cNvSpPr/>
          <p:nvPr/>
        </p:nvSpPr>
        <p:spPr>
          <a:xfrm>
            <a:off x="4852687" y="2545246"/>
            <a:ext cx="1945678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AB2129-6040-44C2-B2CC-4ABDA07CCABA}"/>
              </a:ext>
            </a:extLst>
          </p:cNvPr>
          <p:cNvSpPr/>
          <p:nvPr/>
        </p:nvSpPr>
        <p:spPr>
          <a:xfrm>
            <a:off x="8361200" y="2545246"/>
            <a:ext cx="1945678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BE94B-73F1-4A4A-A423-57D00C276DFC}"/>
              </a:ext>
            </a:extLst>
          </p:cNvPr>
          <p:cNvGrpSpPr/>
          <p:nvPr/>
        </p:nvGrpSpPr>
        <p:grpSpPr>
          <a:xfrm>
            <a:off x="1347019" y="4107147"/>
            <a:ext cx="9463028" cy="858903"/>
            <a:chOff x="1466025" y="1120642"/>
            <a:chExt cx="3575897" cy="8589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0B2D5-88DB-474B-A063-64EDC24D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25" y="1120642"/>
              <a:ext cx="3575897" cy="8589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FA1D58-49E6-4ABC-AA9F-45DF863C4CEE}"/>
                </a:ext>
              </a:extLst>
            </p:cNvPr>
            <p:cNvSpPr txBox="1"/>
            <p:nvPr/>
          </p:nvSpPr>
          <p:spPr>
            <a:xfrm>
              <a:off x="1601209" y="1120642"/>
              <a:ext cx="34372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 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rửa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luộc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4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4E6DE52-A9DC-44A9-B7FB-4948B2522D96}"/>
              </a:ext>
            </a:extLst>
          </p:cNvPr>
          <p:cNvGrpSpPr/>
          <p:nvPr/>
        </p:nvGrpSpPr>
        <p:grpSpPr>
          <a:xfrm>
            <a:off x="452284" y="1077629"/>
            <a:ext cx="9241682" cy="1938992"/>
            <a:chOff x="1466025" y="1120642"/>
            <a:chExt cx="3575897" cy="19389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BA7324-17D4-4883-9595-F76257476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25" y="1120642"/>
              <a:ext cx="3575897" cy="8589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F6F514-DD7D-444F-B026-7F63DF516040}"/>
                </a:ext>
              </a:extLst>
            </p:cNvPr>
            <p:cNvSpPr txBox="1"/>
            <p:nvPr/>
          </p:nvSpPr>
          <p:spPr>
            <a:xfrm>
              <a:off x="1519648" y="1120642"/>
              <a:ext cx="35188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 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 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xào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trồng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</a:t>
              </a:r>
              <a:b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396E8C-203B-4D1C-9260-08DE3EF2189C}"/>
              </a:ext>
            </a:extLst>
          </p:cNvPr>
          <p:cNvGrpSpPr/>
          <p:nvPr/>
        </p:nvGrpSpPr>
        <p:grpSpPr>
          <a:xfrm>
            <a:off x="452284" y="2518803"/>
            <a:ext cx="11017473" cy="1938992"/>
            <a:chOff x="1466025" y="1120642"/>
            <a:chExt cx="3575897" cy="19389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62998D4-E3A6-471F-AA9D-A62331DB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25" y="1120642"/>
              <a:ext cx="3575897" cy="171526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A54B81-8D50-450A-94E0-1F35A25CCD77}"/>
                </a:ext>
              </a:extLst>
            </p:cNvPr>
            <p:cNvSpPr txBox="1"/>
            <p:nvPr/>
          </p:nvSpPr>
          <p:spPr>
            <a:xfrm>
              <a:off x="1519648" y="1120642"/>
              <a:ext cx="35188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 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 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luộc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rang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hấp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băm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</a:t>
              </a:r>
              <a:b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69C0D9-2ACD-4390-B8BF-2B48C1335673}"/>
              </a:ext>
            </a:extLst>
          </p:cNvPr>
          <p:cNvGrpSpPr/>
          <p:nvPr/>
        </p:nvGrpSpPr>
        <p:grpSpPr>
          <a:xfrm>
            <a:off x="629265" y="4695472"/>
            <a:ext cx="11200785" cy="1323439"/>
            <a:chOff x="1198341" y="1120642"/>
            <a:chExt cx="4546380" cy="13234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29C4B5-04E4-4979-9D27-CCDFAB7C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341" y="1120642"/>
              <a:ext cx="4510041" cy="85890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B92C79-31C7-44F2-9B26-CF551AE758FA}"/>
                </a:ext>
              </a:extLst>
            </p:cNvPr>
            <p:cNvSpPr txBox="1"/>
            <p:nvPr/>
          </p:nvSpPr>
          <p:spPr>
            <a:xfrm>
              <a:off x="1198341" y="1120642"/>
              <a:ext cx="45463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 </a:t>
              </a:r>
              <a:r>
                <a:rPr lang="pt-BR" sz="4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cá: </a:t>
              </a:r>
              <a:r>
                <a:rPr lang="pt-BR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rán cá, kho cá, lọc cá, hấp cá, nướng cá,…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3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EAFF-CAE1-AD58-BA28-1EB9F616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B461-CB14-7298-0EBF-60B82B1D0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184273" y="412955"/>
            <a:ext cx="100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chỉ hoạt động dưới đây vào 2 nhóm.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0A451809-920F-4947-85FC-648AC8DFEC18}"/>
              </a:ext>
            </a:extLst>
          </p:cNvPr>
          <p:cNvSpPr/>
          <p:nvPr/>
        </p:nvSpPr>
        <p:spPr>
          <a:xfrm>
            <a:off x="935665" y="1935126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F43FB4F0-F087-410D-B59A-F0DB0B624A4B}"/>
              </a:ext>
            </a:extLst>
          </p:cNvPr>
          <p:cNvSpPr/>
          <p:nvPr/>
        </p:nvSpPr>
        <p:spPr>
          <a:xfrm>
            <a:off x="3055603" y="2030819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C14264E7-8A6B-4666-975D-1967934400A1}"/>
              </a:ext>
            </a:extLst>
          </p:cNvPr>
          <p:cNvSpPr/>
          <p:nvPr/>
        </p:nvSpPr>
        <p:spPr>
          <a:xfrm>
            <a:off x="5022626" y="2073349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69E6E5E7-E607-40D8-B349-2F4EFE3A1112}"/>
              </a:ext>
            </a:extLst>
          </p:cNvPr>
          <p:cNvSpPr/>
          <p:nvPr/>
        </p:nvSpPr>
        <p:spPr>
          <a:xfrm>
            <a:off x="6872692" y="2078665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FE3E3E5-6432-4466-86BF-3B3B0A2D59E6}"/>
              </a:ext>
            </a:extLst>
          </p:cNvPr>
          <p:cNvSpPr/>
          <p:nvPr/>
        </p:nvSpPr>
        <p:spPr>
          <a:xfrm>
            <a:off x="8722758" y="2052084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315EADA7-0E5A-4A19-B7E0-E051E6D3E7BA}"/>
              </a:ext>
            </a:extLst>
          </p:cNvPr>
          <p:cNvSpPr/>
          <p:nvPr/>
        </p:nvSpPr>
        <p:spPr>
          <a:xfrm>
            <a:off x="950357" y="3365205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3800CEA4-D292-49B1-A6B4-64EF33F9FA8A}"/>
              </a:ext>
            </a:extLst>
          </p:cNvPr>
          <p:cNvSpPr/>
          <p:nvPr/>
        </p:nvSpPr>
        <p:spPr>
          <a:xfrm>
            <a:off x="3055602" y="3429000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4ED6E26-EA3C-4391-9E82-406F461C382C}"/>
              </a:ext>
            </a:extLst>
          </p:cNvPr>
          <p:cNvSpPr/>
          <p:nvPr/>
        </p:nvSpPr>
        <p:spPr>
          <a:xfrm>
            <a:off x="5160847" y="3503428"/>
            <a:ext cx="171184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31353965-341F-4084-989E-F8E65D4BDE76}"/>
              </a:ext>
            </a:extLst>
          </p:cNvPr>
          <p:cNvSpPr/>
          <p:nvPr/>
        </p:nvSpPr>
        <p:spPr>
          <a:xfrm>
            <a:off x="7372423" y="3503428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luộc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0992F17F-8B5C-4455-A6BC-EE20AB166BBC}"/>
              </a:ext>
            </a:extLst>
          </p:cNvPr>
          <p:cNvSpPr/>
          <p:nvPr/>
        </p:nvSpPr>
        <p:spPr>
          <a:xfrm>
            <a:off x="9520200" y="3535325"/>
            <a:ext cx="1569558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68C26-4052-4743-BE1E-DB795D331388}"/>
              </a:ext>
            </a:extLst>
          </p:cNvPr>
          <p:cNvSpPr/>
          <p:nvPr/>
        </p:nvSpPr>
        <p:spPr>
          <a:xfrm>
            <a:off x="265814" y="4699591"/>
            <a:ext cx="4646428" cy="2158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291A9E-5E92-4913-8193-6CFCC739A44C}"/>
              </a:ext>
            </a:extLst>
          </p:cNvPr>
          <p:cNvSpPr/>
          <p:nvPr/>
        </p:nvSpPr>
        <p:spPr>
          <a:xfrm>
            <a:off x="6378276" y="4699591"/>
            <a:ext cx="4711481" cy="2158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9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B045978-F81D-41B5-868C-0088021FC8C0}"/>
              </a:ext>
            </a:extLst>
          </p:cNvPr>
          <p:cNvGrpSpPr/>
          <p:nvPr/>
        </p:nvGrpSpPr>
        <p:grpSpPr>
          <a:xfrm>
            <a:off x="1824441" y="4092114"/>
            <a:ext cx="2926080" cy="2926080"/>
            <a:chOff x="1824441" y="4092114"/>
            <a:chExt cx="2926080" cy="2926080"/>
          </a:xfrm>
        </p:grpSpPr>
        <p:pic>
          <p:nvPicPr>
            <p:cNvPr id="113" name="Picture 112" descr="A picture containing basket, container&#10;&#10;Description automatically generated">
              <a:extLst>
                <a:ext uri="{FF2B5EF4-FFF2-40B4-BE49-F238E27FC236}">
                  <a16:creationId xmlns:a16="http://schemas.microsoft.com/office/drawing/2014/main" id="{C018719F-78BB-4DEE-AB88-84B3E688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3367">
              <a:off x="1824441" y="4092114"/>
              <a:ext cx="2926080" cy="2926080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F884804-0A5F-44DE-88D2-732F21A1A8C7}"/>
                </a:ext>
              </a:extLst>
            </p:cNvPr>
            <p:cNvGrpSpPr/>
            <p:nvPr/>
          </p:nvGrpSpPr>
          <p:grpSpPr>
            <a:xfrm>
              <a:off x="2049755" y="5505723"/>
              <a:ext cx="2469081" cy="1253073"/>
              <a:chOff x="2074243" y="5500437"/>
              <a:chExt cx="2469081" cy="1253073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CE88310D-2B17-42D2-9077-D6BB804B4EC4}"/>
                  </a:ext>
                </a:extLst>
              </p:cNvPr>
              <p:cNvSpPr/>
              <p:nvPr/>
            </p:nvSpPr>
            <p:spPr>
              <a:xfrm>
                <a:off x="2074243" y="5500437"/>
                <a:ext cx="2469081" cy="1253073"/>
              </a:xfrm>
              <a:prstGeom prst="round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02F3FE7-75F0-498F-9AD5-E1422DCD5174}"/>
                  </a:ext>
                </a:extLst>
              </p:cNvPr>
              <p:cNvSpPr txBox="1"/>
              <p:nvPr/>
            </p:nvSpPr>
            <p:spPr>
              <a:xfrm>
                <a:off x="2229310" y="5668019"/>
                <a:ext cx="21589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Từ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hoạt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động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di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chuyển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9B87E9-8088-4719-8AC0-E9294EE8E283}"/>
              </a:ext>
            </a:extLst>
          </p:cNvPr>
          <p:cNvGrpSpPr/>
          <p:nvPr/>
        </p:nvGrpSpPr>
        <p:grpSpPr>
          <a:xfrm>
            <a:off x="7572552" y="3449180"/>
            <a:ext cx="3657600" cy="4088054"/>
            <a:chOff x="7572552" y="3449180"/>
            <a:chExt cx="3657600" cy="4088054"/>
          </a:xfrm>
        </p:grpSpPr>
        <p:pic>
          <p:nvPicPr>
            <p:cNvPr id="118" name="Picture 117" descr="A picture containing container&#10;&#10;Description automatically generated">
              <a:extLst>
                <a:ext uri="{FF2B5EF4-FFF2-40B4-BE49-F238E27FC236}">
                  <a16:creationId xmlns:a16="http://schemas.microsoft.com/office/drawing/2014/main" id="{3A0BBEEB-5483-4A6D-AEE6-572EE7CD5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552" y="3449180"/>
              <a:ext cx="3657600" cy="4088054"/>
            </a:xfrm>
            <a:prstGeom prst="rect">
              <a:avLst/>
            </a:prstGeom>
          </p:spPr>
        </p:pic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086351D-E3B0-4B4A-A4C9-547F8D0B590A}"/>
                </a:ext>
              </a:extLst>
            </p:cNvPr>
            <p:cNvGrpSpPr/>
            <p:nvPr/>
          </p:nvGrpSpPr>
          <p:grpSpPr>
            <a:xfrm>
              <a:off x="8100318" y="5505723"/>
              <a:ext cx="2766155" cy="1218845"/>
              <a:chOff x="2263417" y="5216474"/>
              <a:chExt cx="1994618" cy="1218845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7DDD4662-03EE-4552-BB7D-3AA5DED3D7DB}"/>
                  </a:ext>
                </a:extLst>
              </p:cNvPr>
              <p:cNvSpPr/>
              <p:nvPr/>
            </p:nvSpPr>
            <p:spPr>
              <a:xfrm>
                <a:off x="2263417" y="5216474"/>
                <a:ext cx="1994618" cy="1169988"/>
              </a:xfrm>
              <a:prstGeom prst="roundRect">
                <a:avLst/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7515237-2A7C-403D-A6FD-5EF72FF3690C}"/>
                  </a:ext>
                </a:extLst>
              </p:cNvPr>
              <p:cNvSpPr txBox="1"/>
              <p:nvPr/>
            </p:nvSpPr>
            <p:spPr>
              <a:xfrm>
                <a:off x="2402641" y="5358101"/>
                <a:ext cx="185539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Từ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chỉ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nấu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ăn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B6901F1-BC86-4209-A9B6-76819C16DB20}"/>
              </a:ext>
            </a:extLst>
          </p:cNvPr>
          <p:cNvGrpSpPr/>
          <p:nvPr/>
        </p:nvGrpSpPr>
        <p:grpSpPr>
          <a:xfrm>
            <a:off x="6560820" y="2873794"/>
            <a:ext cx="2011680" cy="2011680"/>
            <a:chOff x="6560820" y="2873794"/>
            <a:chExt cx="2011680" cy="2011680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5FFF7B93-F887-4ED1-A37F-8710D706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20" y="2873794"/>
              <a:ext cx="2011680" cy="201168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40C6712-D0B3-4C20-9C96-FEB9A163075B}"/>
                </a:ext>
              </a:extLst>
            </p:cNvPr>
            <p:cNvSpPr txBox="1"/>
            <p:nvPr/>
          </p:nvSpPr>
          <p:spPr>
            <a:xfrm>
              <a:off x="6985264" y="3117320"/>
              <a:ext cx="11150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26017BE-1B9B-425B-B801-C9ECD15DE5A7}"/>
              </a:ext>
            </a:extLst>
          </p:cNvPr>
          <p:cNvGrpSpPr/>
          <p:nvPr/>
        </p:nvGrpSpPr>
        <p:grpSpPr>
          <a:xfrm>
            <a:off x="3811728" y="2873794"/>
            <a:ext cx="1920240" cy="1920240"/>
            <a:chOff x="3811728" y="2873794"/>
            <a:chExt cx="1920240" cy="1920240"/>
          </a:xfrm>
        </p:grpSpPr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89933E34-25A3-4F2A-8619-A949C0EE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728" y="2873794"/>
              <a:ext cx="1920240" cy="192024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FFD1B04-4615-4460-9046-45D8DC020413}"/>
                </a:ext>
              </a:extLst>
            </p:cNvPr>
            <p:cNvSpPr txBox="1"/>
            <p:nvPr/>
          </p:nvSpPr>
          <p:spPr>
            <a:xfrm>
              <a:off x="4110219" y="3207520"/>
              <a:ext cx="1323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hầm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695675-70BF-4ED8-B513-E477C6ADD448}"/>
              </a:ext>
            </a:extLst>
          </p:cNvPr>
          <p:cNvGrpSpPr/>
          <p:nvPr/>
        </p:nvGrpSpPr>
        <p:grpSpPr>
          <a:xfrm>
            <a:off x="8715718" y="2111480"/>
            <a:ext cx="2011680" cy="2011680"/>
            <a:chOff x="7566660" y="1437500"/>
            <a:chExt cx="2011680" cy="2011680"/>
          </a:xfrm>
        </p:grpSpPr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14922B63-057C-4C75-9F48-07FB73BE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660" y="1437500"/>
              <a:ext cx="2011680" cy="201168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7BC01E8-5490-4032-9E4A-18204B4D7523}"/>
                </a:ext>
              </a:extLst>
            </p:cNvPr>
            <p:cNvSpPr txBox="1"/>
            <p:nvPr/>
          </p:nvSpPr>
          <p:spPr>
            <a:xfrm>
              <a:off x="7793776" y="1484921"/>
              <a:ext cx="1557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luộc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80F181E-6A7A-4F15-BAB2-E09AABB6A421}"/>
              </a:ext>
            </a:extLst>
          </p:cNvPr>
          <p:cNvGrpSpPr/>
          <p:nvPr/>
        </p:nvGrpSpPr>
        <p:grpSpPr>
          <a:xfrm>
            <a:off x="6907745" y="302978"/>
            <a:ext cx="1828800" cy="1828800"/>
            <a:chOff x="5135880" y="1437500"/>
            <a:chExt cx="1828800" cy="1828800"/>
          </a:xfrm>
        </p:grpSpPr>
        <p:pic>
          <p:nvPicPr>
            <p:cNvPr id="90" name="Picture 89" descr="Icon&#10;&#10;Description automatically generated">
              <a:extLst>
                <a:ext uri="{FF2B5EF4-FFF2-40B4-BE49-F238E27FC236}">
                  <a16:creationId xmlns:a16="http://schemas.microsoft.com/office/drawing/2014/main" id="{5A365B3A-1A84-4D99-9476-B532EDA6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80" y="1437500"/>
              <a:ext cx="1828800" cy="18288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E7E9044-E42F-45E4-8970-5732FAF8561A}"/>
                </a:ext>
              </a:extLst>
            </p:cNvPr>
            <p:cNvSpPr txBox="1"/>
            <p:nvPr/>
          </p:nvSpPr>
          <p:spPr>
            <a:xfrm>
              <a:off x="5319975" y="1652845"/>
              <a:ext cx="14606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CC617EC-C3D5-47A9-A4AD-8F99C1C95810}"/>
              </a:ext>
            </a:extLst>
          </p:cNvPr>
          <p:cNvGrpSpPr/>
          <p:nvPr/>
        </p:nvGrpSpPr>
        <p:grpSpPr>
          <a:xfrm>
            <a:off x="1906307" y="2162105"/>
            <a:ext cx="1920240" cy="1920240"/>
            <a:chOff x="2613660" y="1437500"/>
            <a:chExt cx="1920240" cy="1920240"/>
          </a:xfrm>
        </p:grpSpPr>
        <p:pic>
          <p:nvPicPr>
            <p:cNvPr id="93" name="Picture 92" descr="Icon&#10;&#10;Description automatically generated">
              <a:extLst>
                <a:ext uri="{FF2B5EF4-FFF2-40B4-BE49-F238E27FC236}">
                  <a16:creationId xmlns:a16="http://schemas.microsoft.com/office/drawing/2014/main" id="{02610AC0-E236-436E-9982-052345FF2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60" y="1437500"/>
              <a:ext cx="1920240" cy="19202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2E1F6CC-1F5E-49FF-9C22-3D8A7AC043AC}"/>
                </a:ext>
              </a:extLst>
            </p:cNvPr>
            <p:cNvSpPr txBox="1"/>
            <p:nvPr/>
          </p:nvSpPr>
          <p:spPr>
            <a:xfrm>
              <a:off x="2869641" y="1698776"/>
              <a:ext cx="16221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E13B926-17F2-4AA5-A55D-CFD6EFAB754A}"/>
              </a:ext>
            </a:extLst>
          </p:cNvPr>
          <p:cNvGrpSpPr/>
          <p:nvPr/>
        </p:nvGrpSpPr>
        <p:grpSpPr>
          <a:xfrm>
            <a:off x="0" y="1437500"/>
            <a:ext cx="2011680" cy="2011680"/>
            <a:chOff x="0" y="1437500"/>
            <a:chExt cx="2011680" cy="2011680"/>
          </a:xfrm>
        </p:grpSpPr>
        <p:pic>
          <p:nvPicPr>
            <p:cNvPr id="96" name="Picture 95" descr="Icon&#10;&#10;Description automatically generated">
              <a:extLst>
                <a:ext uri="{FF2B5EF4-FFF2-40B4-BE49-F238E27FC236}">
                  <a16:creationId xmlns:a16="http://schemas.microsoft.com/office/drawing/2014/main" id="{5614515F-2A64-4279-B7F8-E9FBC757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37500"/>
              <a:ext cx="2011680" cy="201168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49A98C2-4C3D-46A3-8B3A-56169B92DB1A}"/>
                </a:ext>
              </a:extLst>
            </p:cNvPr>
            <p:cNvSpPr txBox="1"/>
            <p:nvPr/>
          </p:nvSpPr>
          <p:spPr>
            <a:xfrm>
              <a:off x="220296" y="1649521"/>
              <a:ext cx="14657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kho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1A97F01-3A6B-41A1-BBD8-99E140DBE167}"/>
              </a:ext>
            </a:extLst>
          </p:cNvPr>
          <p:cNvGrpSpPr/>
          <p:nvPr/>
        </p:nvGrpSpPr>
        <p:grpSpPr>
          <a:xfrm>
            <a:off x="9448132" y="182289"/>
            <a:ext cx="1920240" cy="1920240"/>
            <a:chOff x="6275694" y="1206"/>
            <a:chExt cx="1920240" cy="1920240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A73F0D17-4581-4AB9-91F7-A0A9B7794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694" y="1206"/>
              <a:ext cx="1920240" cy="192024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FDA74FB-191D-453F-9153-B9549ECA0837}"/>
                </a:ext>
              </a:extLst>
            </p:cNvPr>
            <p:cNvSpPr txBox="1"/>
            <p:nvPr/>
          </p:nvSpPr>
          <p:spPr>
            <a:xfrm>
              <a:off x="6514966" y="321341"/>
              <a:ext cx="16129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E4F369-9738-4CE6-977D-413CC82DF1CE}"/>
              </a:ext>
            </a:extLst>
          </p:cNvPr>
          <p:cNvGrpSpPr/>
          <p:nvPr/>
        </p:nvGrpSpPr>
        <p:grpSpPr>
          <a:xfrm>
            <a:off x="4615646" y="-99788"/>
            <a:ext cx="1920240" cy="1920240"/>
            <a:chOff x="3492454" y="1206"/>
            <a:chExt cx="1920240" cy="1920240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ABC7A0FB-BB80-48F0-8419-90C91395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454" y="1206"/>
              <a:ext cx="1920240" cy="19202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9648C66-53BD-4C1F-A6AB-D595FF0389A0}"/>
                </a:ext>
              </a:extLst>
            </p:cNvPr>
            <p:cNvSpPr txBox="1"/>
            <p:nvPr/>
          </p:nvSpPr>
          <p:spPr>
            <a:xfrm>
              <a:off x="3736575" y="290350"/>
              <a:ext cx="16129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7221F74-E129-40ED-8273-BDCBD63ED59E}"/>
              </a:ext>
            </a:extLst>
          </p:cNvPr>
          <p:cNvGrpSpPr/>
          <p:nvPr/>
        </p:nvGrpSpPr>
        <p:grpSpPr>
          <a:xfrm>
            <a:off x="2141196" y="97720"/>
            <a:ext cx="1828800" cy="1828800"/>
            <a:chOff x="800654" y="1206"/>
            <a:chExt cx="1828800" cy="1828800"/>
          </a:xfrm>
        </p:grpSpPr>
        <p:pic>
          <p:nvPicPr>
            <p:cNvPr id="108" name="Picture 107" descr="Icon&#10;&#10;Description automatically generated">
              <a:extLst>
                <a:ext uri="{FF2B5EF4-FFF2-40B4-BE49-F238E27FC236}">
                  <a16:creationId xmlns:a16="http://schemas.microsoft.com/office/drawing/2014/main" id="{FF79AEFE-1189-4A15-A757-CB65573C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4" y="1206"/>
              <a:ext cx="1828800" cy="1828800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8200587-3976-45B0-9F8D-6DDDE45B952C}"/>
                </a:ext>
              </a:extLst>
            </p:cNvPr>
            <p:cNvSpPr txBox="1"/>
            <p:nvPr/>
          </p:nvSpPr>
          <p:spPr>
            <a:xfrm>
              <a:off x="1102350" y="321341"/>
              <a:ext cx="1305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xào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C7C975-81D7-4072-9744-DB99B5ADCAC1}"/>
              </a:ext>
            </a:extLst>
          </p:cNvPr>
          <p:cNvGrpSpPr/>
          <p:nvPr/>
        </p:nvGrpSpPr>
        <p:grpSpPr>
          <a:xfrm>
            <a:off x="5229769" y="1696990"/>
            <a:ext cx="2011680" cy="2011680"/>
            <a:chOff x="7566660" y="1437500"/>
            <a:chExt cx="2011680" cy="20116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7EC51DA8-B70D-4946-9892-DCB22449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660" y="1437500"/>
              <a:ext cx="2011680" cy="201168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8BDFF5-149A-4FC4-8371-054DCD13BE0E}"/>
                </a:ext>
              </a:extLst>
            </p:cNvPr>
            <p:cNvSpPr txBox="1"/>
            <p:nvPr/>
          </p:nvSpPr>
          <p:spPr>
            <a:xfrm>
              <a:off x="7871662" y="1837796"/>
              <a:ext cx="1557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057275" y="527255"/>
            <a:ext cx="10424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888E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>
                <a:solidFill>
                  <a:srgbClr val="2888E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>
                <a:solidFill>
                  <a:srgbClr val="2888E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1E739-3AA9-45EC-B2CE-DAF59E728D4B}"/>
              </a:ext>
            </a:extLst>
          </p:cNvPr>
          <p:cNvSpPr txBox="1"/>
          <p:nvPr/>
        </p:nvSpPr>
        <p:spPr>
          <a:xfrm>
            <a:off x="1144092" y="2397948"/>
            <a:ext cx="104240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Chủ nhật, mẹ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 mua thức ăn. Nam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bếp giúp mẹ. Nam nhặt rau, còn mẹ rửa cá và thái thịt. Rồi mẹ bắt đầu nấu nướng, mẹ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thịt. Chẳng mấy chốc, gian bếp đã thơm lừng mùi thức ăn.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05CC7-1352-47B6-A224-4AE740A8AE3E}"/>
              </a:ext>
            </a:extLst>
          </p:cNvPr>
          <p:cNvSpPr txBox="1"/>
          <p:nvPr/>
        </p:nvSpPr>
        <p:spPr>
          <a:xfrm>
            <a:off x="4983074" y="2397948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B55FC-58F8-49EB-931C-33FBA9652D5B}"/>
              </a:ext>
            </a:extLst>
          </p:cNvPr>
          <p:cNvSpPr txBox="1"/>
          <p:nvPr/>
        </p:nvSpPr>
        <p:spPr>
          <a:xfrm>
            <a:off x="10139434" y="239794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8901D-27DA-442F-B9C9-EDD53978C3F6}"/>
              </a:ext>
            </a:extLst>
          </p:cNvPr>
          <p:cNvSpPr txBox="1"/>
          <p:nvPr/>
        </p:nvSpPr>
        <p:spPr>
          <a:xfrm>
            <a:off x="7473362" y="348689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C850B-6D8A-4B7A-BD76-034F13E51CE4}"/>
              </a:ext>
            </a:extLst>
          </p:cNvPr>
          <p:cNvSpPr txBox="1"/>
          <p:nvPr/>
        </p:nvSpPr>
        <p:spPr>
          <a:xfrm>
            <a:off x="8638114" y="350594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2BB27-F6B8-46B8-A7C4-60562250EE68}"/>
              </a:ext>
            </a:extLst>
          </p:cNvPr>
          <p:cNvSpPr txBox="1"/>
          <p:nvPr/>
        </p:nvSpPr>
        <p:spPr>
          <a:xfrm>
            <a:off x="10139434" y="350594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02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6AC489B-A4FE-49D1-A4E7-86FF9B9352E6}"/>
              </a:ext>
            </a:extLst>
          </p:cNvPr>
          <p:cNvSpPr txBox="1"/>
          <p:nvPr/>
        </p:nvSpPr>
        <p:spPr>
          <a:xfrm>
            <a:off x="752475" y="1355913"/>
            <a:ext cx="10876835" cy="2308324"/>
          </a:xfrm>
          <a:custGeom>
            <a:avLst/>
            <a:gdLst>
              <a:gd name="connsiteX0" fmla="*/ 0 w 10876835"/>
              <a:gd name="connsiteY0" fmla="*/ 0 h 2308324"/>
              <a:gd name="connsiteX1" fmla="*/ 10876835 w 10876835"/>
              <a:gd name="connsiteY1" fmla="*/ 0 h 2308324"/>
              <a:gd name="connsiteX2" fmla="*/ 10876835 w 10876835"/>
              <a:gd name="connsiteY2" fmla="*/ 2308324 h 2308324"/>
              <a:gd name="connsiteX3" fmla="*/ 0 w 10876835"/>
              <a:gd name="connsiteY3" fmla="*/ 2308324 h 2308324"/>
              <a:gd name="connsiteX4" fmla="*/ 0 w 10876835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835" h="2308324" fill="none" extrusionOk="0">
                <a:moveTo>
                  <a:pt x="0" y="0"/>
                </a:moveTo>
                <a:cubicBezTo>
                  <a:pt x="1195984" y="41470"/>
                  <a:pt x="9685833" y="156431"/>
                  <a:pt x="10876835" y="0"/>
                </a:cubicBezTo>
                <a:cubicBezTo>
                  <a:pt x="10891485" y="317847"/>
                  <a:pt x="10840041" y="1861340"/>
                  <a:pt x="10876835" y="2308324"/>
                </a:cubicBezTo>
                <a:cubicBezTo>
                  <a:pt x="6985373" y="2290677"/>
                  <a:pt x="2894488" y="2343628"/>
                  <a:pt x="0" y="2308324"/>
                </a:cubicBezTo>
                <a:cubicBezTo>
                  <a:pt x="65784" y="1663610"/>
                  <a:pt x="-169487" y="414557"/>
                  <a:pt x="0" y="0"/>
                </a:cubicBezTo>
                <a:close/>
              </a:path>
              <a:path w="10876835" h="2308324" stroke="0" extrusionOk="0">
                <a:moveTo>
                  <a:pt x="0" y="0"/>
                </a:moveTo>
                <a:cubicBezTo>
                  <a:pt x="2515385" y="53968"/>
                  <a:pt x="7835638" y="-1137"/>
                  <a:pt x="10876835" y="0"/>
                </a:cubicBezTo>
                <a:cubicBezTo>
                  <a:pt x="10720142" y="1025072"/>
                  <a:pt x="11020902" y="1356443"/>
                  <a:pt x="10876835" y="2308324"/>
                </a:cubicBezTo>
                <a:cubicBezTo>
                  <a:pt x="6439008" y="2362866"/>
                  <a:pt x="1169470" y="2208545"/>
                  <a:pt x="0" y="2308324"/>
                </a:cubicBezTo>
                <a:cubicBezTo>
                  <a:pt x="90861" y="2004804"/>
                  <a:pt x="-96644" y="750177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Chủ nhật, mẹ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 mua thức ăn. Nam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 giúp mẹ. Nam nhặt rau, còn mẹ rửa cá và thái thịt. Rồi mẹ bắt đầu nấu nướng, mẹ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thịt. Chẳng mấy chốc, gian bếp đã thơm lừng mùi thức ăn.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3B334-45D8-4572-B66B-1D471C61D3AA}"/>
              </a:ext>
            </a:extLst>
          </p:cNvPr>
          <p:cNvSpPr txBox="1"/>
          <p:nvPr/>
        </p:nvSpPr>
        <p:spPr>
          <a:xfrm>
            <a:off x="4692607" y="1355912"/>
            <a:ext cx="106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B6D8C-BC04-4D5D-A132-3A3F7BD2F596}"/>
              </a:ext>
            </a:extLst>
          </p:cNvPr>
          <p:cNvSpPr txBox="1"/>
          <p:nvPr/>
        </p:nvSpPr>
        <p:spPr>
          <a:xfrm>
            <a:off x="4692607" y="1355912"/>
            <a:ext cx="709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EC726-0782-4ED4-95E9-27BEA91C1613}"/>
              </a:ext>
            </a:extLst>
          </p:cNvPr>
          <p:cNvSpPr txBox="1"/>
          <p:nvPr/>
        </p:nvSpPr>
        <p:spPr>
          <a:xfrm>
            <a:off x="9822872" y="1355911"/>
            <a:ext cx="21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06623-2201-444C-8757-37DA1C60F56A}"/>
              </a:ext>
            </a:extLst>
          </p:cNvPr>
          <p:cNvSpPr txBox="1"/>
          <p:nvPr/>
        </p:nvSpPr>
        <p:spPr>
          <a:xfrm>
            <a:off x="6468251" y="2397368"/>
            <a:ext cx="709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87FCC-814E-42EC-BDA5-374F87DEA2A4}"/>
              </a:ext>
            </a:extLst>
          </p:cNvPr>
          <p:cNvSpPr txBox="1"/>
          <p:nvPr/>
        </p:nvSpPr>
        <p:spPr>
          <a:xfrm>
            <a:off x="9872695" y="2443993"/>
            <a:ext cx="21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luộc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E2D9BF-E634-4EA3-8F73-6DC50AB018F2}"/>
              </a:ext>
            </a:extLst>
          </p:cNvPr>
          <p:cNvSpPr txBox="1"/>
          <p:nvPr/>
        </p:nvSpPr>
        <p:spPr>
          <a:xfrm>
            <a:off x="8013565" y="2355315"/>
            <a:ext cx="709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3B0FA8-915C-4C90-8C20-0AACDFB1BA27}"/>
              </a:ext>
            </a:extLst>
          </p:cNvPr>
          <p:cNvSpPr txBox="1"/>
          <p:nvPr/>
        </p:nvSpPr>
        <p:spPr>
          <a:xfrm>
            <a:off x="9913570" y="2243479"/>
            <a:ext cx="709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8B463-F272-4969-A2B0-5BAB89A925BC}"/>
              </a:ext>
            </a:extLst>
          </p:cNvPr>
          <p:cNvSpPr txBox="1"/>
          <p:nvPr/>
        </p:nvSpPr>
        <p:spPr>
          <a:xfrm>
            <a:off x="8013565" y="2443992"/>
            <a:ext cx="9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21FA8-89C4-40BA-8001-2E29FB1A4EDA}"/>
              </a:ext>
            </a:extLst>
          </p:cNvPr>
          <p:cNvSpPr txBox="1"/>
          <p:nvPr/>
        </p:nvSpPr>
        <p:spPr>
          <a:xfrm>
            <a:off x="6330076" y="2478425"/>
            <a:ext cx="9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F80BF2B-799B-4696-976B-2CC203E55F99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EED9FBA-DF4E-4382-BF9C-C03F3A05A558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2B639-8589-4175-953E-76F19BB59885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2CB556-77FD-4AF6-9FDB-0A42A535A405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0123B-D763-4B7C-B97E-DAB7E6FA4B5C}"/>
              </a:ext>
            </a:extLst>
          </p:cNvPr>
          <p:cNvCxnSpPr>
            <a:stCxn id="5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983E4-2D3C-4824-BBBC-E674BE5F43F9}"/>
              </a:ext>
            </a:extLst>
          </p:cNvPr>
          <p:cNvSpPr/>
          <p:nvPr/>
        </p:nvSpPr>
        <p:spPr>
          <a:xfrm>
            <a:off x="7010396" y="942975"/>
            <a:ext cx="3333754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00FF5-4830-47E8-A474-6C11336B0C68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761996" cy="623887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54FC5-9248-41AF-A331-7703B911C297}"/>
              </a:ext>
            </a:extLst>
          </p:cNvPr>
          <p:cNvSpPr/>
          <p:nvPr/>
        </p:nvSpPr>
        <p:spPr>
          <a:xfrm>
            <a:off x="7010396" y="2362200"/>
            <a:ext cx="3333754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700B13-B070-4E1D-9D7B-D10FA9C3F576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22EA2B3-2C39-447B-BF9F-DFE1825507B0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7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370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Pattaya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50</cp:revision>
  <dcterms:created xsi:type="dcterms:W3CDTF">2022-06-14T08:15:55Z</dcterms:created>
  <dcterms:modified xsi:type="dcterms:W3CDTF">2024-10-06T01:39:19Z</dcterms:modified>
</cp:coreProperties>
</file>