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94" r:id="rId2"/>
    <p:sldId id="312" r:id="rId3"/>
    <p:sldId id="258" r:id="rId4"/>
    <p:sldId id="265" r:id="rId5"/>
    <p:sldId id="310" r:id="rId6"/>
    <p:sldId id="293" r:id="rId7"/>
    <p:sldId id="298" r:id="rId8"/>
    <p:sldId id="299" r:id="rId9"/>
    <p:sldId id="313" r:id="rId10"/>
    <p:sldId id="301" r:id="rId11"/>
    <p:sldId id="302" r:id="rId12"/>
    <p:sldId id="303" r:id="rId13"/>
    <p:sldId id="30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EB023-1AAA-430A-9852-D59140CBFCFE}" type="datetimeFigureOut">
              <a:rPr lang="en-US" smtClean="0"/>
              <a:t>05-Oct-24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F016B-4922-4CF4-94D0-09BACF857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69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66ECF8-F6F8-4DA2-A6B7-8ED7990CAD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36号-正文宋楷" panose="020000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36号-正文宋楷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544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66ECF8-F6F8-4DA2-A6B7-8ED7990CAD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36号-正文宋楷" panose="020000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36号-正文宋楷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141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66ECF8-F6F8-4DA2-A6B7-8ED7990CAD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36号-正文宋楷" panose="020000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36号-正文宋楷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445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66ECF8-F6F8-4DA2-A6B7-8ED7990CAD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36号-正文宋楷" panose="020000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36号-正文宋楷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164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66ECF8-F6F8-4DA2-A6B7-8ED7990CAD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36号-正文宋楷" panose="020000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36号-正文宋楷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859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66ECF8-F6F8-4DA2-A6B7-8ED7990CAD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36号-正文宋楷" panose="020000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36号-正文宋楷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075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66ECF8-F6F8-4DA2-A6B7-8ED7990CAD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36号-正文宋楷" panose="020000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36号-正文宋楷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861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66ECF8-F6F8-4DA2-A6B7-8ED7990CAD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36号-正文宋楷" panose="020000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36号-正文宋楷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081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66ECF8-F6F8-4DA2-A6B7-8ED7990CAD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36号-正文宋楷" panose="020000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36号-正文宋楷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387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66ECF8-F6F8-4DA2-A6B7-8ED7990CAD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36号-正文宋楷" panose="020000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36号-正文宋楷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469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66ECF8-F6F8-4DA2-A6B7-8ED7990CAD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36号-正文宋楷" panose="020000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36号-正文宋楷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675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866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894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968500" y="1739900"/>
            <a:ext cx="2552700" cy="3111500"/>
          </a:xfrm>
          <a:custGeom>
            <a:avLst/>
            <a:gdLst>
              <a:gd name="connsiteX0" fmla="*/ 425459 w 2552700"/>
              <a:gd name="connsiteY0" fmla="*/ 0 h 3111500"/>
              <a:gd name="connsiteX1" fmla="*/ 2127241 w 2552700"/>
              <a:gd name="connsiteY1" fmla="*/ 0 h 3111500"/>
              <a:gd name="connsiteX2" fmla="*/ 2552700 w 2552700"/>
              <a:gd name="connsiteY2" fmla="*/ 425459 h 3111500"/>
              <a:gd name="connsiteX3" fmla="*/ 2552700 w 2552700"/>
              <a:gd name="connsiteY3" fmla="*/ 2686041 h 3111500"/>
              <a:gd name="connsiteX4" fmla="*/ 2127241 w 2552700"/>
              <a:gd name="connsiteY4" fmla="*/ 3111500 h 3111500"/>
              <a:gd name="connsiteX5" fmla="*/ 425459 w 2552700"/>
              <a:gd name="connsiteY5" fmla="*/ 3111500 h 3111500"/>
              <a:gd name="connsiteX6" fmla="*/ 0 w 2552700"/>
              <a:gd name="connsiteY6" fmla="*/ 2686041 h 3111500"/>
              <a:gd name="connsiteX7" fmla="*/ 0 w 2552700"/>
              <a:gd name="connsiteY7" fmla="*/ 425459 h 3111500"/>
              <a:gd name="connsiteX8" fmla="*/ 425459 w 2552700"/>
              <a:gd name="connsiteY8" fmla="*/ 0 h 311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2700" h="3111500">
                <a:moveTo>
                  <a:pt x="425459" y="0"/>
                </a:moveTo>
                <a:lnTo>
                  <a:pt x="2127241" y="0"/>
                </a:lnTo>
                <a:cubicBezTo>
                  <a:pt x="2362216" y="0"/>
                  <a:pt x="2552700" y="190484"/>
                  <a:pt x="2552700" y="425459"/>
                </a:cubicBezTo>
                <a:lnTo>
                  <a:pt x="2552700" y="2686041"/>
                </a:lnTo>
                <a:cubicBezTo>
                  <a:pt x="2552700" y="2921016"/>
                  <a:pt x="2362216" y="3111500"/>
                  <a:pt x="2127241" y="3111500"/>
                </a:cubicBezTo>
                <a:lnTo>
                  <a:pt x="425459" y="3111500"/>
                </a:lnTo>
                <a:cubicBezTo>
                  <a:pt x="190484" y="3111500"/>
                  <a:pt x="0" y="2921016"/>
                  <a:pt x="0" y="2686041"/>
                </a:cubicBezTo>
                <a:lnTo>
                  <a:pt x="0" y="425459"/>
                </a:lnTo>
                <a:cubicBezTo>
                  <a:pt x="0" y="190484"/>
                  <a:pt x="190484" y="0"/>
                  <a:pt x="425459" y="0"/>
                </a:cubicBezTo>
                <a:close/>
              </a:path>
            </a:pathLst>
          </a:cu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latin typeface="字魂36号-正文宋楷" panose="02000000000000000000" pitchFamily="2" charset="-122"/>
                <a:ea typeface="字魂36号-正文宋楷" panose="020000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832350" y="1739900"/>
            <a:ext cx="2552700" cy="3111500"/>
          </a:xfrm>
          <a:custGeom>
            <a:avLst/>
            <a:gdLst>
              <a:gd name="connsiteX0" fmla="*/ 425459 w 2552700"/>
              <a:gd name="connsiteY0" fmla="*/ 0 h 3111500"/>
              <a:gd name="connsiteX1" fmla="*/ 2127241 w 2552700"/>
              <a:gd name="connsiteY1" fmla="*/ 0 h 3111500"/>
              <a:gd name="connsiteX2" fmla="*/ 2552700 w 2552700"/>
              <a:gd name="connsiteY2" fmla="*/ 425459 h 3111500"/>
              <a:gd name="connsiteX3" fmla="*/ 2552700 w 2552700"/>
              <a:gd name="connsiteY3" fmla="*/ 2686041 h 3111500"/>
              <a:gd name="connsiteX4" fmla="*/ 2127241 w 2552700"/>
              <a:gd name="connsiteY4" fmla="*/ 3111500 h 3111500"/>
              <a:gd name="connsiteX5" fmla="*/ 425459 w 2552700"/>
              <a:gd name="connsiteY5" fmla="*/ 3111500 h 3111500"/>
              <a:gd name="connsiteX6" fmla="*/ 0 w 2552700"/>
              <a:gd name="connsiteY6" fmla="*/ 2686041 h 3111500"/>
              <a:gd name="connsiteX7" fmla="*/ 0 w 2552700"/>
              <a:gd name="connsiteY7" fmla="*/ 425459 h 3111500"/>
              <a:gd name="connsiteX8" fmla="*/ 425459 w 2552700"/>
              <a:gd name="connsiteY8" fmla="*/ 0 h 311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2700" h="3111500">
                <a:moveTo>
                  <a:pt x="425459" y="0"/>
                </a:moveTo>
                <a:lnTo>
                  <a:pt x="2127241" y="0"/>
                </a:lnTo>
                <a:cubicBezTo>
                  <a:pt x="2362216" y="0"/>
                  <a:pt x="2552700" y="190484"/>
                  <a:pt x="2552700" y="425459"/>
                </a:cubicBezTo>
                <a:lnTo>
                  <a:pt x="2552700" y="2686041"/>
                </a:lnTo>
                <a:cubicBezTo>
                  <a:pt x="2552700" y="2921016"/>
                  <a:pt x="2362216" y="3111500"/>
                  <a:pt x="2127241" y="3111500"/>
                </a:cubicBezTo>
                <a:lnTo>
                  <a:pt x="425459" y="3111500"/>
                </a:lnTo>
                <a:cubicBezTo>
                  <a:pt x="190484" y="3111500"/>
                  <a:pt x="0" y="2921016"/>
                  <a:pt x="0" y="2686041"/>
                </a:cubicBezTo>
                <a:lnTo>
                  <a:pt x="0" y="425459"/>
                </a:lnTo>
                <a:cubicBezTo>
                  <a:pt x="0" y="190484"/>
                  <a:pt x="190484" y="0"/>
                  <a:pt x="425459" y="0"/>
                </a:cubicBezTo>
                <a:close/>
              </a:path>
            </a:pathLst>
          </a:cu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latin typeface="字魂36号-正文宋楷" panose="02000000000000000000" pitchFamily="2" charset="-122"/>
                <a:ea typeface="字魂36号-正文宋楷" panose="020000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7696200" y="1739900"/>
            <a:ext cx="2552700" cy="3111500"/>
          </a:xfrm>
          <a:custGeom>
            <a:avLst/>
            <a:gdLst>
              <a:gd name="connsiteX0" fmla="*/ 425459 w 2552700"/>
              <a:gd name="connsiteY0" fmla="*/ 0 h 3111500"/>
              <a:gd name="connsiteX1" fmla="*/ 2127241 w 2552700"/>
              <a:gd name="connsiteY1" fmla="*/ 0 h 3111500"/>
              <a:gd name="connsiteX2" fmla="*/ 2552700 w 2552700"/>
              <a:gd name="connsiteY2" fmla="*/ 425459 h 3111500"/>
              <a:gd name="connsiteX3" fmla="*/ 2552700 w 2552700"/>
              <a:gd name="connsiteY3" fmla="*/ 2686041 h 3111500"/>
              <a:gd name="connsiteX4" fmla="*/ 2127241 w 2552700"/>
              <a:gd name="connsiteY4" fmla="*/ 3111500 h 3111500"/>
              <a:gd name="connsiteX5" fmla="*/ 425459 w 2552700"/>
              <a:gd name="connsiteY5" fmla="*/ 3111500 h 3111500"/>
              <a:gd name="connsiteX6" fmla="*/ 0 w 2552700"/>
              <a:gd name="connsiteY6" fmla="*/ 2686041 h 3111500"/>
              <a:gd name="connsiteX7" fmla="*/ 0 w 2552700"/>
              <a:gd name="connsiteY7" fmla="*/ 425459 h 3111500"/>
              <a:gd name="connsiteX8" fmla="*/ 425459 w 2552700"/>
              <a:gd name="connsiteY8" fmla="*/ 0 h 311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2700" h="3111500">
                <a:moveTo>
                  <a:pt x="425459" y="0"/>
                </a:moveTo>
                <a:lnTo>
                  <a:pt x="2127241" y="0"/>
                </a:lnTo>
                <a:cubicBezTo>
                  <a:pt x="2362216" y="0"/>
                  <a:pt x="2552700" y="190484"/>
                  <a:pt x="2552700" y="425459"/>
                </a:cubicBezTo>
                <a:lnTo>
                  <a:pt x="2552700" y="2686041"/>
                </a:lnTo>
                <a:cubicBezTo>
                  <a:pt x="2552700" y="2921016"/>
                  <a:pt x="2362216" y="3111500"/>
                  <a:pt x="2127241" y="3111500"/>
                </a:cubicBezTo>
                <a:lnTo>
                  <a:pt x="425459" y="3111500"/>
                </a:lnTo>
                <a:cubicBezTo>
                  <a:pt x="190484" y="3111500"/>
                  <a:pt x="0" y="2921016"/>
                  <a:pt x="0" y="2686041"/>
                </a:cubicBezTo>
                <a:lnTo>
                  <a:pt x="0" y="425459"/>
                </a:lnTo>
                <a:cubicBezTo>
                  <a:pt x="0" y="190484"/>
                  <a:pt x="190484" y="0"/>
                  <a:pt x="425459" y="0"/>
                </a:cubicBezTo>
                <a:close/>
              </a:path>
            </a:pathLst>
          </a:cu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latin typeface="字魂36号-正文宋楷" panose="02000000000000000000" pitchFamily="2" charset="-122"/>
                <a:ea typeface="字魂36号-正文宋楷" panose="02000000000000000000" pitchFamily="2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240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1557422" y="1847566"/>
            <a:ext cx="5531741" cy="3655077"/>
          </a:xfrm>
          <a:custGeom>
            <a:avLst/>
            <a:gdLst>
              <a:gd name="connsiteX0" fmla="*/ 3372352 w 5531741"/>
              <a:gd name="connsiteY0" fmla="*/ 11 h 3655077"/>
              <a:gd name="connsiteX1" fmla="*/ 3714618 w 5531741"/>
              <a:gd name="connsiteY1" fmla="*/ 103117 h 3655077"/>
              <a:gd name="connsiteX2" fmla="*/ 3813224 w 5531741"/>
              <a:gd name="connsiteY2" fmla="*/ 191986 h 3655077"/>
              <a:gd name="connsiteX3" fmla="*/ 3818119 w 5531741"/>
              <a:gd name="connsiteY3" fmla="*/ 185971 h 3655077"/>
              <a:gd name="connsiteX4" fmla="*/ 3813659 w 5531741"/>
              <a:gd name="connsiteY4" fmla="*/ 192378 h 3655077"/>
              <a:gd name="connsiteX5" fmla="*/ 3819781 w 5531741"/>
              <a:gd name="connsiteY5" fmla="*/ 197895 h 3655077"/>
              <a:gd name="connsiteX6" fmla="*/ 4539757 w 5531741"/>
              <a:gd name="connsiteY6" fmla="*/ 46430 h 3655077"/>
              <a:gd name="connsiteX7" fmla="*/ 4904860 w 5531741"/>
              <a:gd name="connsiteY7" fmla="*/ 459641 h 3655077"/>
              <a:gd name="connsiteX8" fmla="*/ 4906835 w 5531741"/>
              <a:gd name="connsiteY8" fmla="*/ 460248 h 3655077"/>
              <a:gd name="connsiteX9" fmla="*/ 4985501 w 5531741"/>
              <a:gd name="connsiteY9" fmla="*/ 484414 h 3655077"/>
              <a:gd name="connsiteX10" fmla="*/ 5373419 w 5531741"/>
              <a:gd name="connsiteY10" fmla="*/ 860674 h 3655077"/>
              <a:gd name="connsiteX11" fmla="*/ 5352446 w 5531741"/>
              <a:gd name="connsiteY11" fmla="*/ 1295534 h 3655077"/>
              <a:gd name="connsiteX12" fmla="*/ 5505649 w 5531741"/>
              <a:gd name="connsiteY12" fmla="*/ 1960427 h 3655077"/>
              <a:gd name="connsiteX13" fmla="*/ 4787975 w 5531741"/>
              <a:gd name="connsiteY13" fmla="*/ 2542440 h 3655077"/>
              <a:gd name="connsiteX14" fmla="*/ 4531061 w 5531741"/>
              <a:gd name="connsiteY14" fmla="*/ 3041152 h 3655077"/>
              <a:gd name="connsiteX15" fmla="*/ 3656348 w 5531741"/>
              <a:gd name="connsiteY15" fmla="*/ 3101535 h 3655077"/>
              <a:gd name="connsiteX16" fmla="*/ 3031261 w 5531741"/>
              <a:gd name="connsiteY16" fmla="*/ 3633568 h 3655077"/>
              <a:gd name="connsiteX17" fmla="*/ 2112174 w 5531741"/>
              <a:gd name="connsiteY17" fmla="*/ 3308817 h 3655077"/>
              <a:gd name="connsiteX18" fmla="*/ 746906 w 5531741"/>
              <a:gd name="connsiteY18" fmla="*/ 2987957 h 3655077"/>
              <a:gd name="connsiteX19" fmla="*/ 146628 w 5531741"/>
              <a:gd name="connsiteY19" fmla="*/ 2630901 h 3655077"/>
              <a:gd name="connsiteX20" fmla="*/ 274894 w 5531741"/>
              <a:gd name="connsiteY20" fmla="*/ 2148934 h 3655077"/>
              <a:gd name="connsiteX21" fmla="*/ 4040 w 5531741"/>
              <a:gd name="connsiteY21" fmla="*/ 1654451 h 3655077"/>
              <a:gd name="connsiteX22" fmla="*/ 498687 w 5531741"/>
              <a:gd name="connsiteY22" fmla="*/ 1214939 h 3655077"/>
              <a:gd name="connsiteX23" fmla="*/ 503419 w 5531741"/>
              <a:gd name="connsiteY23" fmla="*/ 1203353 h 3655077"/>
              <a:gd name="connsiteX24" fmla="*/ 723759 w 5531741"/>
              <a:gd name="connsiteY24" fmla="*/ 572204 h 3655077"/>
              <a:gd name="connsiteX25" fmla="*/ 1795666 w 5531741"/>
              <a:gd name="connsiteY25" fmla="*/ 428011 h 3655077"/>
              <a:gd name="connsiteX26" fmla="*/ 1795872 w 5531741"/>
              <a:gd name="connsiteY26" fmla="*/ 427745 h 3655077"/>
              <a:gd name="connsiteX27" fmla="*/ 1795027 w 5531741"/>
              <a:gd name="connsiteY27" fmla="*/ 427166 h 3655077"/>
              <a:gd name="connsiteX28" fmla="*/ 1795908 w 5531741"/>
              <a:gd name="connsiteY28" fmla="*/ 427698 h 3655077"/>
              <a:gd name="connsiteX29" fmla="*/ 1890196 w 5531741"/>
              <a:gd name="connsiteY29" fmla="*/ 305513 h 3655077"/>
              <a:gd name="connsiteX30" fmla="*/ 2876396 w 5531741"/>
              <a:gd name="connsiteY30" fmla="*/ 278322 h 3655077"/>
              <a:gd name="connsiteX31" fmla="*/ 2881216 w 5531741"/>
              <a:gd name="connsiteY31" fmla="*/ 271761 h 3655077"/>
              <a:gd name="connsiteX32" fmla="*/ 2951223 w 5531741"/>
              <a:gd name="connsiteY32" fmla="*/ 176471 h 3655077"/>
              <a:gd name="connsiteX33" fmla="*/ 3297511 w 5531741"/>
              <a:gd name="connsiteY33" fmla="*/ 4990 h 3655077"/>
              <a:gd name="connsiteX34" fmla="*/ 3372352 w 5531741"/>
              <a:gd name="connsiteY34" fmla="*/ 11 h 3655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531741" h="3655077">
                <a:moveTo>
                  <a:pt x="3372352" y="11"/>
                </a:moveTo>
                <a:cubicBezTo>
                  <a:pt x="3496565" y="-715"/>
                  <a:pt x="3616918" y="35959"/>
                  <a:pt x="3714618" y="103117"/>
                </a:cubicBezTo>
                <a:lnTo>
                  <a:pt x="3813224" y="191986"/>
                </a:lnTo>
                <a:lnTo>
                  <a:pt x="3818119" y="185971"/>
                </a:lnTo>
                <a:lnTo>
                  <a:pt x="3813659" y="192378"/>
                </a:lnTo>
                <a:lnTo>
                  <a:pt x="3819781" y="197895"/>
                </a:lnTo>
                <a:cubicBezTo>
                  <a:pt x="3996514" y="10657"/>
                  <a:pt x="4288852" y="-50826"/>
                  <a:pt x="4539757" y="46430"/>
                </a:cubicBezTo>
                <a:cubicBezTo>
                  <a:pt x="4730940" y="120513"/>
                  <a:pt x="4868030" y="275616"/>
                  <a:pt x="4904860" y="459641"/>
                </a:cubicBezTo>
                <a:lnTo>
                  <a:pt x="4906835" y="460248"/>
                </a:lnTo>
                <a:lnTo>
                  <a:pt x="4985501" y="484414"/>
                </a:lnTo>
                <a:cubicBezTo>
                  <a:pt x="5168201" y="552282"/>
                  <a:pt x="5310757" y="688996"/>
                  <a:pt x="5373419" y="860674"/>
                </a:cubicBezTo>
                <a:cubicBezTo>
                  <a:pt x="5425467" y="1003090"/>
                  <a:pt x="5418050" y="1157769"/>
                  <a:pt x="5352446" y="1295534"/>
                </a:cubicBezTo>
                <a:cubicBezTo>
                  <a:pt x="5513706" y="1484465"/>
                  <a:pt x="5570101" y="1729381"/>
                  <a:pt x="5505649" y="1960427"/>
                </a:cubicBezTo>
                <a:cubicBezTo>
                  <a:pt x="5419968" y="2267587"/>
                  <a:pt x="5136326" y="2497618"/>
                  <a:pt x="4787975" y="2542440"/>
                </a:cubicBezTo>
                <a:cubicBezTo>
                  <a:pt x="4786313" y="2734161"/>
                  <a:pt x="4692576" y="2915988"/>
                  <a:pt x="4531061" y="3041152"/>
                </a:cubicBezTo>
                <a:cubicBezTo>
                  <a:pt x="4285655" y="3231351"/>
                  <a:pt x="3931166" y="3255792"/>
                  <a:pt x="3656348" y="3101535"/>
                </a:cubicBezTo>
                <a:cubicBezTo>
                  <a:pt x="3567470" y="3366494"/>
                  <a:pt x="3329482" y="3569040"/>
                  <a:pt x="3031261" y="3633568"/>
                </a:cubicBezTo>
                <a:cubicBezTo>
                  <a:pt x="2679842" y="3709596"/>
                  <a:pt x="2313076" y="3580034"/>
                  <a:pt x="2112174" y="3308817"/>
                </a:cubicBezTo>
                <a:cubicBezTo>
                  <a:pt x="1637988" y="3566249"/>
                  <a:pt x="1022108" y="3421550"/>
                  <a:pt x="746906" y="2987957"/>
                </a:cubicBezTo>
                <a:cubicBezTo>
                  <a:pt x="476564" y="3016457"/>
                  <a:pt x="222718" y="2865499"/>
                  <a:pt x="146628" y="2630901"/>
                </a:cubicBezTo>
                <a:cubicBezTo>
                  <a:pt x="91511" y="2461168"/>
                  <a:pt x="140234" y="2277989"/>
                  <a:pt x="274894" y="2148934"/>
                </a:cubicBezTo>
                <a:cubicBezTo>
                  <a:pt x="83838" y="2047704"/>
                  <a:pt x="-22560" y="1853445"/>
                  <a:pt x="4040" y="1654451"/>
                </a:cubicBezTo>
                <a:cubicBezTo>
                  <a:pt x="35243" y="1421460"/>
                  <a:pt x="240621" y="1238957"/>
                  <a:pt x="498687" y="1214939"/>
                </a:cubicBezTo>
                <a:cubicBezTo>
                  <a:pt x="500222" y="1211049"/>
                  <a:pt x="501884" y="1207243"/>
                  <a:pt x="503419" y="1203353"/>
                </a:cubicBezTo>
                <a:cubicBezTo>
                  <a:pt x="468763" y="973913"/>
                  <a:pt x="549584" y="742529"/>
                  <a:pt x="723759" y="572204"/>
                </a:cubicBezTo>
                <a:cubicBezTo>
                  <a:pt x="998961" y="303185"/>
                  <a:pt x="1445142" y="243225"/>
                  <a:pt x="1795666" y="428011"/>
                </a:cubicBezTo>
                <a:lnTo>
                  <a:pt x="1795872" y="427745"/>
                </a:lnTo>
                <a:lnTo>
                  <a:pt x="1795027" y="427166"/>
                </a:lnTo>
                <a:lnTo>
                  <a:pt x="1795908" y="427698"/>
                </a:lnTo>
                <a:lnTo>
                  <a:pt x="1890196" y="305513"/>
                </a:lnTo>
                <a:cubicBezTo>
                  <a:pt x="2141654" y="51875"/>
                  <a:pt x="2591955" y="25985"/>
                  <a:pt x="2876396" y="278322"/>
                </a:cubicBezTo>
                <a:lnTo>
                  <a:pt x="2881216" y="271761"/>
                </a:lnTo>
                <a:lnTo>
                  <a:pt x="2951223" y="176471"/>
                </a:lnTo>
                <a:cubicBezTo>
                  <a:pt x="3038598" y="84228"/>
                  <a:pt x="3161221" y="22370"/>
                  <a:pt x="3297511" y="4990"/>
                </a:cubicBezTo>
                <a:cubicBezTo>
                  <a:pt x="3322512" y="1798"/>
                  <a:pt x="3347509" y="156"/>
                  <a:pt x="3372352" y="11"/>
                </a:cubicBezTo>
                <a:close/>
              </a:path>
            </a:pathLst>
          </a:cu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389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765300" y="1790700"/>
            <a:ext cx="4174822" cy="1943100"/>
          </a:xfrm>
          <a:custGeom>
            <a:avLst/>
            <a:gdLst>
              <a:gd name="connsiteX0" fmla="*/ 323856 w 4174822"/>
              <a:gd name="connsiteY0" fmla="*/ 0 h 1943100"/>
              <a:gd name="connsiteX1" fmla="*/ 3850966 w 4174822"/>
              <a:gd name="connsiteY1" fmla="*/ 0 h 1943100"/>
              <a:gd name="connsiteX2" fmla="*/ 4174822 w 4174822"/>
              <a:gd name="connsiteY2" fmla="*/ 323856 h 1943100"/>
              <a:gd name="connsiteX3" fmla="*/ 4174822 w 4174822"/>
              <a:gd name="connsiteY3" fmla="*/ 1619244 h 1943100"/>
              <a:gd name="connsiteX4" fmla="*/ 3850966 w 4174822"/>
              <a:gd name="connsiteY4" fmla="*/ 1943100 h 1943100"/>
              <a:gd name="connsiteX5" fmla="*/ 323856 w 4174822"/>
              <a:gd name="connsiteY5" fmla="*/ 1943100 h 1943100"/>
              <a:gd name="connsiteX6" fmla="*/ 0 w 4174822"/>
              <a:gd name="connsiteY6" fmla="*/ 1619244 h 1943100"/>
              <a:gd name="connsiteX7" fmla="*/ 0 w 4174822"/>
              <a:gd name="connsiteY7" fmla="*/ 323856 h 1943100"/>
              <a:gd name="connsiteX8" fmla="*/ 323856 w 4174822"/>
              <a:gd name="connsiteY8" fmla="*/ 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4822" h="1943100">
                <a:moveTo>
                  <a:pt x="323856" y="0"/>
                </a:moveTo>
                <a:lnTo>
                  <a:pt x="3850966" y="0"/>
                </a:lnTo>
                <a:cubicBezTo>
                  <a:pt x="4029827" y="0"/>
                  <a:pt x="4174822" y="144995"/>
                  <a:pt x="4174822" y="323856"/>
                </a:cubicBezTo>
                <a:lnTo>
                  <a:pt x="4174822" y="1619244"/>
                </a:lnTo>
                <a:cubicBezTo>
                  <a:pt x="4174822" y="1798105"/>
                  <a:pt x="4029827" y="1943100"/>
                  <a:pt x="3850966" y="1943100"/>
                </a:cubicBezTo>
                <a:lnTo>
                  <a:pt x="323856" y="1943100"/>
                </a:lnTo>
                <a:cubicBezTo>
                  <a:pt x="144995" y="1943100"/>
                  <a:pt x="0" y="1798105"/>
                  <a:pt x="0" y="1619244"/>
                </a:cubicBezTo>
                <a:lnTo>
                  <a:pt x="0" y="323856"/>
                </a:lnTo>
                <a:cubicBezTo>
                  <a:pt x="0" y="144995"/>
                  <a:pt x="144995" y="0"/>
                  <a:pt x="323856" y="0"/>
                </a:cubicBezTo>
                <a:close/>
              </a:path>
            </a:pathLst>
          </a:cu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1765300" y="4000500"/>
            <a:ext cx="4174822" cy="1943100"/>
          </a:xfrm>
          <a:custGeom>
            <a:avLst/>
            <a:gdLst>
              <a:gd name="connsiteX0" fmla="*/ 323856 w 4174822"/>
              <a:gd name="connsiteY0" fmla="*/ 0 h 1943100"/>
              <a:gd name="connsiteX1" fmla="*/ 3850966 w 4174822"/>
              <a:gd name="connsiteY1" fmla="*/ 0 h 1943100"/>
              <a:gd name="connsiteX2" fmla="*/ 4174822 w 4174822"/>
              <a:gd name="connsiteY2" fmla="*/ 323856 h 1943100"/>
              <a:gd name="connsiteX3" fmla="*/ 4174822 w 4174822"/>
              <a:gd name="connsiteY3" fmla="*/ 1619244 h 1943100"/>
              <a:gd name="connsiteX4" fmla="*/ 3850966 w 4174822"/>
              <a:gd name="connsiteY4" fmla="*/ 1943100 h 1943100"/>
              <a:gd name="connsiteX5" fmla="*/ 323856 w 4174822"/>
              <a:gd name="connsiteY5" fmla="*/ 1943100 h 1943100"/>
              <a:gd name="connsiteX6" fmla="*/ 0 w 4174822"/>
              <a:gd name="connsiteY6" fmla="*/ 1619244 h 1943100"/>
              <a:gd name="connsiteX7" fmla="*/ 0 w 4174822"/>
              <a:gd name="connsiteY7" fmla="*/ 323856 h 1943100"/>
              <a:gd name="connsiteX8" fmla="*/ 323856 w 4174822"/>
              <a:gd name="connsiteY8" fmla="*/ 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4822" h="1943100">
                <a:moveTo>
                  <a:pt x="323856" y="0"/>
                </a:moveTo>
                <a:lnTo>
                  <a:pt x="3850966" y="0"/>
                </a:lnTo>
                <a:cubicBezTo>
                  <a:pt x="4029827" y="0"/>
                  <a:pt x="4174822" y="144995"/>
                  <a:pt x="4174822" y="323856"/>
                </a:cubicBezTo>
                <a:lnTo>
                  <a:pt x="4174822" y="1619244"/>
                </a:lnTo>
                <a:cubicBezTo>
                  <a:pt x="4174822" y="1798105"/>
                  <a:pt x="4029827" y="1943100"/>
                  <a:pt x="3850966" y="1943100"/>
                </a:cubicBezTo>
                <a:lnTo>
                  <a:pt x="323856" y="1943100"/>
                </a:lnTo>
                <a:cubicBezTo>
                  <a:pt x="144995" y="1943100"/>
                  <a:pt x="0" y="1798105"/>
                  <a:pt x="0" y="1619244"/>
                </a:cubicBezTo>
                <a:lnTo>
                  <a:pt x="0" y="323856"/>
                </a:lnTo>
                <a:cubicBezTo>
                  <a:pt x="0" y="144995"/>
                  <a:pt x="144995" y="0"/>
                  <a:pt x="323856" y="0"/>
                </a:cubicBezTo>
                <a:close/>
              </a:path>
            </a:pathLst>
          </a:cu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6251878" y="1790700"/>
            <a:ext cx="4174822" cy="1943100"/>
          </a:xfrm>
          <a:custGeom>
            <a:avLst/>
            <a:gdLst>
              <a:gd name="connsiteX0" fmla="*/ 323856 w 4174822"/>
              <a:gd name="connsiteY0" fmla="*/ 0 h 1943100"/>
              <a:gd name="connsiteX1" fmla="*/ 3850966 w 4174822"/>
              <a:gd name="connsiteY1" fmla="*/ 0 h 1943100"/>
              <a:gd name="connsiteX2" fmla="*/ 4174822 w 4174822"/>
              <a:gd name="connsiteY2" fmla="*/ 323856 h 1943100"/>
              <a:gd name="connsiteX3" fmla="*/ 4174822 w 4174822"/>
              <a:gd name="connsiteY3" fmla="*/ 1619244 h 1943100"/>
              <a:gd name="connsiteX4" fmla="*/ 3850966 w 4174822"/>
              <a:gd name="connsiteY4" fmla="*/ 1943100 h 1943100"/>
              <a:gd name="connsiteX5" fmla="*/ 323856 w 4174822"/>
              <a:gd name="connsiteY5" fmla="*/ 1943100 h 1943100"/>
              <a:gd name="connsiteX6" fmla="*/ 0 w 4174822"/>
              <a:gd name="connsiteY6" fmla="*/ 1619244 h 1943100"/>
              <a:gd name="connsiteX7" fmla="*/ 0 w 4174822"/>
              <a:gd name="connsiteY7" fmla="*/ 323856 h 1943100"/>
              <a:gd name="connsiteX8" fmla="*/ 323856 w 4174822"/>
              <a:gd name="connsiteY8" fmla="*/ 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4822" h="1943100">
                <a:moveTo>
                  <a:pt x="323856" y="0"/>
                </a:moveTo>
                <a:lnTo>
                  <a:pt x="3850966" y="0"/>
                </a:lnTo>
                <a:cubicBezTo>
                  <a:pt x="4029827" y="0"/>
                  <a:pt x="4174822" y="144995"/>
                  <a:pt x="4174822" y="323856"/>
                </a:cubicBezTo>
                <a:lnTo>
                  <a:pt x="4174822" y="1619244"/>
                </a:lnTo>
                <a:cubicBezTo>
                  <a:pt x="4174822" y="1798105"/>
                  <a:pt x="4029827" y="1943100"/>
                  <a:pt x="3850966" y="1943100"/>
                </a:cubicBezTo>
                <a:lnTo>
                  <a:pt x="323856" y="1943100"/>
                </a:lnTo>
                <a:cubicBezTo>
                  <a:pt x="144995" y="1943100"/>
                  <a:pt x="0" y="1798105"/>
                  <a:pt x="0" y="1619244"/>
                </a:cubicBezTo>
                <a:lnTo>
                  <a:pt x="0" y="323856"/>
                </a:lnTo>
                <a:cubicBezTo>
                  <a:pt x="0" y="144995"/>
                  <a:pt x="144995" y="0"/>
                  <a:pt x="323856" y="0"/>
                </a:cubicBezTo>
                <a:close/>
              </a:path>
            </a:pathLst>
          </a:cu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6251878" y="4000500"/>
            <a:ext cx="4174822" cy="1943100"/>
          </a:xfrm>
          <a:custGeom>
            <a:avLst/>
            <a:gdLst>
              <a:gd name="connsiteX0" fmla="*/ 323856 w 4174822"/>
              <a:gd name="connsiteY0" fmla="*/ 0 h 1943100"/>
              <a:gd name="connsiteX1" fmla="*/ 3850966 w 4174822"/>
              <a:gd name="connsiteY1" fmla="*/ 0 h 1943100"/>
              <a:gd name="connsiteX2" fmla="*/ 4174822 w 4174822"/>
              <a:gd name="connsiteY2" fmla="*/ 323856 h 1943100"/>
              <a:gd name="connsiteX3" fmla="*/ 4174822 w 4174822"/>
              <a:gd name="connsiteY3" fmla="*/ 1619244 h 1943100"/>
              <a:gd name="connsiteX4" fmla="*/ 3850966 w 4174822"/>
              <a:gd name="connsiteY4" fmla="*/ 1943100 h 1943100"/>
              <a:gd name="connsiteX5" fmla="*/ 323856 w 4174822"/>
              <a:gd name="connsiteY5" fmla="*/ 1943100 h 1943100"/>
              <a:gd name="connsiteX6" fmla="*/ 0 w 4174822"/>
              <a:gd name="connsiteY6" fmla="*/ 1619244 h 1943100"/>
              <a:gd name="connsiteX7" fmla="*/ 0 w 4174822"/>
              <a:gd name="connsiteY7" fmla="*/ 323856 h 1943100"/>
              <a:gd name="connsiteX8" fmla="*/ 323856 w 4174822"/>
              <a:gd name="connsiteY8" fmla="*/ 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4822" h="1943100">
                <a:moveTo>
                  <a:pt x="323856" y="0"/>
                </a:moveTo>
                <a:lnTo>
                  <a:pt x="3850966" y="0"/>
                </a:lnTo>
                <a:cubicBezTo>
                  <a:pt x="4029827" y="0"/>
                  <a:pt x="4174822" y="144995"/>
                  <a:pt x="4174822" y="323856"/>
                </a:cubicBezTo>
                <a:lnTo>
                  <a:pt x="4174822" y="1619244"/>
                </a:lnTo>
                <a:cubicBezTo>
                  <a:pt x="4174822" y="1798105"/>
                  <a:pt x="4029827" y="1943100"/>
                  <a:pt x="3850966" y="1943100"/>
                </a:cubicBezTo>
                <a:lnTo>
                  <a:pt x="323856" y="1943100"/>
                </a:lnTo>
                <a:cubicBezTo>
                  <a:pt x="144995" y="1943100"/>
                  <a:pt x="0" y="1798105"/>
                  <a:pt x="0" y="1619244"/>
                </a:cubicBezTo>
                <a:lnTo>
                  <a:pt x="0" y="323856"/>
                </a:lnTo>
                <a:cubicBezTo>
                  <a:pt x="0" y="144995"/>
                  <a:pt x="144995" y="0"/>
                  <a:pt x="323856" y="0"/>
                </a:cubicBezTo>
                <a:close/>
              </a:path>
            </a:pathLst>
          </a:cu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274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644650" y="1866900"/>
            <a:ext cx="2286000" cy="2286000"/>
          </a:xfrm>
          <a:custGeom>
            <a:avLst/>
            <a:gdLst>
              <a:gd name="connsiteX0" fmla="*/ 1143000 w 2286000"/>
              <a:gd name="connsiteY0" fmla="*/ 0 h 2286000"/>
              <a:gd name="connsiteX1" fmla="*/ 2286000 w 2286000"/>
              <a:gd name="connsiteY1" fmla="*/ 1143000 h 2286000"/>
              <a:gd name="connsiteX2" fmla="*/ 1143000 w 2286000"/>
              <a:gd name="connsiteY2" fmla="*/ 2286000 h 2286000"/>
              <a:gd name="connsiteX3" fmla="*/ 0 w 2286000"/>
              <a:gd name="connsiteY3" fmla="*/ 1143000 h 2286000"/>
              <a:gd name="connsiteX4" fmla="*/ 1143000 w 2286000"/>
              <a:gd name="connsiteY4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0" h="2286000">
                <a:moveTo>
                  <a:pt x="1143000" y="0"/>
                </a:moveTo>
                <a:cubicBezTo>
                  <a:pt x="1774261" y="0"/>
                  <a:pt x="2286000" y="511739"/>
                  <a:pt x="2286000" y="1143000"/>
                </a:cubicBezTo>
                <a:cubicBezTo>
                  <a:pt x="2286000" y="1774261"/>
                  <a:pt x="1774261" y="2286000"/>
                  <a:pt x="1143000" y="2286000"/>
                </a:cubicBezTo>
                <a:cubicBezTo>
                  <a:pt x="511739" y="2286000"/>
                  <a:pt x="0" y="1774261"/>
                  <a:pt x="0" y="1143000"/>
                </a:cubicBezTo>
                <a:cubicBezTo>
                  <a:pt x="0" y="511739"/>
                  <a:pt x="511739" y="0"/>
                  <a:pt x="1143000" y="0"/>
                </a:cubicBezTo>
                <a:close/>
              </a:path>
            </a:pathLst>
          </a:cu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4953000" y="1866900"/>
            <a:ext cx="2286000" cy="2286000"/>
          </a:xfrm>
          <a:custGeom>
            <a:avLst/>
            <a:gdLst>
              <a:gd name="connsiteX0" fmla="*/ 1143000 w 2286000"/>
              <a:gd name="connsiteY0" fmla="*/ 0 h 2286000"/>
              <a:gd name="connsiteX1" fmla="*/ 2286000 w 2286000"/>
              <a:gd name="connsiteY1" fmla="*/ 1143000 h 2286000"/>
              <a:gd name="connsiteX2" fmla="*/ 1143000 w 2286000"/>
              <a:gd name="connsiteY2" fmla="*/ 2286000 h 2286000"/>
              <a:gd name="connsiteX3" fmla="*/ 0 w 2286000"/>
              <a:gd name="connsiteY3" fmla="*/ 1143000 h 2286000"/>
              <a:gd name="connsiteX4" fmla="*/ 1143000 w 2286000"/>
              <a:gd name="connsiteY4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0" h="2286000">
                <a:moveTo>
                  <a:pt x="1143000" y="0"/>
                </a:moveTo>
                <a:cubicBezTo>
                  <a:pt x="1774261" y="0"/>
                  <a:pt x="2286000" y="511739"/>
                  <a:pt x="2286000" y="1143000"/>
                </a:cubicBezTo>
                <a:cubicBezTo>
                  <a:pt x="2286000" y="1774261"/>
                  <a:pt x="1774261" y="2286000"/>
                  <a:pt x="1143000" y="2286000"/>
                </a:cubicBezTo>
                <a:cubicBezTo>
                  <a:pt x="511739" y="2286000"/>
                  <a:pt x="0" y="1774261"/>
                  <a:pt x="0" y="1143000"/>
                </a:cubicBezTo>
                <a:cubicBezTo>
                  <a:pt x="0" y="511739"/>
                  <a:pt x="511739" y="0"/>
                  <a:pt x="1143000" y="0"/>
                </a:cubicBezTo>
                <a:close/>
              </a:path>
            </a:pathLst>
          </a:cu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8261350" y="1866900"/>
            <a:ext cx="2286000" cy="2286000"/>
          </a:xfrm>
          <a:custGeom>
            <a:avLst/>
            <a:gdLst>
              <a:gd name="connsiteX0" fmla="*/ 1143000 w 2286000"/>
              <a:gd name="connsiteY0" fmla="*/ 0 h 2286000"/>
              <a:gd name="connsiteX1" fmla="*/ 2286000 w 2286000"/>
              <a:gd name="connsiteY1" fmla="*/ 1143000 h 2286000"/>
              <a:gd name="connsiteX2" fmla="*/ 1143000 w 2286000"/>
              <a:gd name="connsiteY2" fmla="*/ 2286000 h 2286000"/>
              <a:gd name="connsiteX3" fmla="*/ 0 w 2286000"/>
              <a:gd name="connsiteY3" fmla="*/ 1143000 h 2286000"/>
              <a:gd name="connsiteX4" fmla="*/ 1143000 w 2286000"/>
              <a:gd name="connsiteY4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0" h="2286000">
                <a:moveTo>
                  <a:pt x="1143000" y="0"/>
                </a:moveTo>
                <a:cubicBezTo>
                  <a:pt x="1774261" y="0"/>
                  <a:pt x="2286000" y="511739"/>
                  <a:pt x="2286000" y="1143000"/>
                </a:cubicBezTo>
                <a:cubicBezTo>
                  <a:pt x="2286000" y="1774261"/>
                  <a:pt x="1774261" y="2286000"/>
                  <a:pt x="1143000" y="2286000"/>
                </a:cubicBezTo>
                <a:cubicBezTo>
                  <a:pt x="511739" y="2286000"/>
                  <a:pt x="0" y="1774261"/>
                  <a:pt x="0" y="1143000"/>
                </a:cubicBezTo>
                <a:cubicBezTo>
                  <a:pt x="0" y="511739"/>
                  <a:pt x="511739" y="0"/>
                  <a:pt x="1143000" y="0"/>
                </a:cubicBezTo>
                <a:close/>
              </a:path>
            </a:pathLst>
          </a:cu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378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93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276525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82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8.png"/><Relationship Id="rId3" Type="http://schemas.openxmlformats.org/officeDocument/2006/relationships/audio" Target="../media/audio3.wav"/><Relationship Id="rId7" Type="http://schemas.openxmlformats.org/officeDocument/2006/relationships/image" Target="../media/image8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10.png"/><Relationship Id="rId15" Type="http://schemas.openxmlformats.org/officeDocument/2006/relationships/audio" Target="../media/audio3.wav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0.png"/><Relationship Id="rId5" Type="http://schemas.openxmlformats.org/officeDocument/2006/relationships/image" Target="../media/image8.png"/><Relationship Id="rId10" Type="http://schemas.openxmlformats.org/officeDocument/2006/relationships/image" Target="../media/image20.png"/><Relationship Id="rId4" Type="http://schemas.openxmlformats.org/officeDocument/2006/relationships/image" Target="../media/image29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5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3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17.png"/><Relationship Id="rId5" Type="http://schemas.openxmlformats.org/officeDocument/2006/relationships/image" Target="../media/image8.png"/><Relationship Id="rId10" Type="http://schemas.openxmlformats.org/officeDocument/2006/relationships/image" Target="../media/image36.png"/><Relationship Id="rId4" Type="http://schemas.openxmlformats.org/officeDocument/2006/relationships/image" Target="../media/image7.png"/><Relationship Id="rId9" Type="http://schemas.openxmlformats.org/officeDocument/2006/relationships/image" Target="../media/image35.png"/><Relationship Id="rId1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10" Type="http://schemas.openxmlformats.org/officeDocument/2006/relationships/image" Target="../media/image21.png"/><Relationship Id="rId4" Type="http://schemas.openxmlformats.org/officeDocument/2006/relationships/image" Target="../media/image8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10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5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8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2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1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096560" y="3241254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2404932" y="4952472"/>
            <a:ext cx="738215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66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58316127-4E4B-494E-B61E-96C62C6AE9E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778" t="1288" r="5287" b="83493"/>
          <a:stretch/>
        </p:blipFill>
        <p:spPr>
          <a:xfrm>
            <a:off x="1063256" y="2377440"/>
            <a:ext cx="10196623" cy="2103120"/>
          </a:xfrm>
          <a:prstGeom prst="roundRect">
            <a:avLst>
              <a:gd name="adj" fmla="val 13353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20">
            <a:extLst>
              <a:ext uri="{FF2B5EF4-FFF2-40B4-BE49-F238E27FC236}">
                <a16:creationId xmlns:a16="http://schemas.microsoft.com/office/drawing/2014/main" id="{E1A97B5D-A049-4D6F-A3C3-E9271A2AB3F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0"/>
          <a:stretch/>
        </p:blipFill>
        <p:spPr>
          <a:xfrm>
            <a:off x="7192695" y="304312"/>
            <a:ext cx="4691169" cy="1083858"/>
          </a:xfrm>
          <a:prstGeom prst="rect">
            <a:avLst/>
          </a:prstGeom>
        </p:spPr>
      </p:pic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377D16F5-5865-41A8-B177-A75D1DF3FB9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" r="257" b="1279"/>
          <a:stretch/>
        </p:blipFill>
        <p:spPr>
          <a:xfrm>
            <a:off x="0" y="4714706"/>
            <a:ext cx="12192000" cy="2143293"/>
          </a:xfrm>
          <a:prstGeom prst="rect">
            <a:avLst/>
          </a:prstGeom>
        </p:spPr>
      </p:pic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FD7EF4A2-017F-4030-8E57-591B738DDE3B}"/>
              </a:ext>
            </a:extLst>
          </p:cNvPr>
          <p:cNvSpPr/>
          <p:nvPr/>
        </p:nvSpPr>
        <p:spPr>
          <a:xfrm>
            <a:off x="46067" y="354756"/>
            <a:ext cx="5760000" cy="769441"/>
          </a:xfrm>
          <a:custGeom>
            <a:avLst/>
            <a:gdLst>
              <a:gd name="connsiteX0" fmla="*/ 0 w 5760000"/>
              <a:gd name="connsiteY0" fmla="*/ 74913 h 769441"/>
              <a:gd name="connsiteX1" fmla="*/ 74913 w 5760000"/>
              <a:gd name="connsiteY1" fmla="*/ 0 h 769441"/>
              <a:gd name="connsiteX2" fmla="*/ 523727 w 5760000"/>
              <a:gd name="connsiteY2" fmla="*/ 0 h 769441"/>
              <a:gd name="connsiteX3" fmla="*/ 972541 w 5760000"/>
              <a:gd name="connsiteY3" fmla="*/ 0 h 769441"/>
              <a:gd name="connsiteX4" fmla="*/ 1533558 w 5760000"/>
              <a:gd name="connsiteY4" fmla="*/ 0 h 769441"/>
              <a:gd name="connsiteX5" fmla="*/ 2206779 w 5760000"/>
              <a:gd name="connsiteY5" fmla="*/ 0 h 769441"/>
              <a:gd name="connsiteX6" fmla="*/ 2767797 w 5760000"/>
              <a:gd name="connsiteY6" fmla="*/ 0 h 769441"/>
              <a:gd name="connsiteX7" fmla="*/ 3160509 w 5760000"/>
              <a:gd name="connsiteY7" fmla="*/ 0 h 769441"/>
              <a:gd name="connsiteX8" fmla="*/ 3665424 w 5760000"/>
              <a:gd name="connsiteY8" fmla="*/ 0 h 769441"/>
              <a:gd name="connsiteX9" fmla="*/ 4226442 w 5760000"/>
              <a:gd name="connsiteY9" fmla="*/ 0 h 769441"/>
              <a:gd name="connsiteX10" fmla="*/ 4899663 w 5760000"/>
              <a:gd name="connsiteY10" fmla="*/ 0 h 769441"/>
              <a:gd name="connsiteX11" fmla="*/ 5685087 w 5760000"/>
              <a:gd name="connsiteY11" fmla="*/ 0 h 769441"/>
              <a:gd name="connsiteX12" fmla="*/ 5760000 w 5760000"/>
              <a:gd name="connsiteY12" fmla="*/ 74913 h 769441"/>
              <a:gd name="connsiteX13" fmla="*/ 5760000 w 5760000"/>
              <a:gd name="connsiteY13" fmla="*/ 384721 h 769441"/>
              <a:gd name="connsiteX14" fmla="*/ 5760000 w 5760000"/>
              <a:gd name="connsiteY14" fmla="*/ 694528 h 769441"/>
              <a:gd name="connsiteX15" fmla="*/ 5685087 w 5760000"/>
              <a:gd name="connsiteY15" fmla="*/ 769441 h 769441"/>
              <a:gd name="connsiteX16" fmla="*/ 5067968 w 5760000"/>
              <a:gd name="connsiteY16" fmla="*/ 769441 h 769441"/>
              <a:gd name="connsiteX17" fmla="*/ 4450849 w 5760000"/>
              <a:gd name="connsiteY17" fmla="*/ 769441 h 769441"/>
              <a:gd name="connsiteX18" fmla="*/ 3945933 w 5760000"/>
              <a:gd name="connsiteY18" fmla="*/ 769441 h 769441"/>
              <a:gd name="connsiteX19" fmla="*/ 3272712 w 5760000"/>
              <a:gd name="connsiteY19" fmla="*/ 769441 h 769441"/>
              <a:gd name="connsiteX20" fmla="*/ 2655593 w 5760000"/>
              <a:gd name="connsiteY20" fmla="*/ 769441 h 769441"/>
              <a:gd name="connsiteX21" fmla="*/ 2262881 w 5760000"/>
              <a:gd name="connsiteY21" fmla="*/ 769441 h 769441"/>
              <a:gd name="connsiteX22" fmla="*/ 1701863 w 5760000"/>
              <a:gd name="connsiteY22" fmla="*/ 769441 h 769441"/>
              <a:gd name="connsiteX23" fmla="*/ 1253050 w 5760000"/>
              <a:gd name="connsiteY23" fmla="*/ 769441 h 769441"/>
              <a:gd name="connsiteX24" fmla="*/ 635930 w 5760000"/>
              <a:gd name="connsiteY24" fmla="*/ 769441 h 769441"/>
              <a:gd name="connsiteX25" fmla="*/ 74913 w 5760000"/>
              <a:gd name="connsiteY25" fmla="*/ 769441 h 769441"/>
              <a:gd name="connsiteX26" fmla="*/ 0 w 5760000"/>
              <a:gd name="connsiteY26" fmla="*/ 694528 h 769441"/>
              <a:gd name="connsiteX27" fmla="*/ 0 w 5760000"/>
              <a:gd name="connsiteY27" fmla="*/ 384721 h 769441"/>
              <a:gd name="connsiteX28" fmla="*/ 0 w 5760000"/>
              <a:gd name="connsiteY28" fmla="*/ 74913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760000" h="769441" fill="none" extrusionOk="0">
                <a:moveTo>
                  <a:pt x="0" y="74913"/>
                </a:moveTo>
                <a:cubicBezTo>
                  <a:pt x="5963" y="28727"/>
                  <a:pt x="26819" y="-8159"/>
                  <a:pt x="74913" y="0"/>
                </a:cubicBezTo>
                <a:cubicBezTo>
                  <a:pt x="186915" y="-15288"/>
                  <a:pt x="321119" y="46595"/>
                  <a:pt x="523727" y="0"/>
                </a:cubicBezTo>
                <a:cubicBezTo>
                  <a:pt x="726335" y="-46595"/>
                  <a:pt x="800869" y="47108"/>
                  <a:pt x="972541" y="0"/>
                </a:cubicBezTo>
                <a:cubicBezTo>
                  <a:pt x="1144213" y="-47108"/>
                  <a:pt x="1299331" y="14760"/>
                  <a:pt x="1533558" y="0"/>
                </a:cubicBezTo>
                <a:cubicBezTo>
                  <a:pt x="1767785" y="-14760"/>
                  <a:pt x="1976594" y="2907"/>
                  <a:pt x="2206779" y="0"/>
                </a:cubicBezTo>
                <a:cubicBezTo>
                  <a:pt x="2436964" y="-2907"/>
                  <a:pt x="2489319" y="10171"/>
                  <a:pt x="2767797" y="0"/>
                </a:cubicBezTo>
                <a:cubicBezTo>
                  <a:pt x="3046275" y="-10171"/>
                  <a:pt x="3045285" y="45936"/>
                  <a:pt x="3160509" y="0"/>
                </a:cubicBezTo>
                <a:cubicBezTo>
                  <a:pt x="3275733" y="-45936"/>
                  <a:pt x="3495715" y="57967"/>
                  <a:pt x="3665424" y="0"/>
                </a:cubicBezTo>
                <a:cubicBezTo>
                  <a:pt x="3835134" y="-57967"/>
                  <a:pt x="3990393" y="48024"/>
                  <a:pt x="4226442" y="0"/>
                </a:cubicBezTo>
                <a:cubicBezTo>
                  <a:pt x="4462491" y="-48024"/>
                  <a:pt x="4756789" y="25336"/>
                  <a:pt x="4899663" y="0"/>
                </a:cubicBezTo>
                <a:cubicBezTo>
                  <a:pt x="5042537" y="-25336"/>
                  <a:pt x="5429904" y="22142"/>
                  <a:pt x="5685087" y="0"/>
                </a:cubicBezTo>
                <a:cubicBezTo>
                  <a:pt x="5733153" y="-9322"/>
                  <a:pt x="5754845" y="40975"/>
                  <a:pt x="5760000" y="74913"/>
                </a:cubicBezTo>
                <a:cubicBezTo>
                  <a:pt x="5794406" y="159828"/>
                  <a:pt x="5736123" y="266245"/>
                  <a:pt x="5760000" y="384721"/>
                </a:cubicBezTo>
                <a:cubicBezTo>
                  <a:pt x="5783877" y="503197"/>
                  <a:pt x="5743576" y="556874"/>
                  <a:pt x="5760000" y="694528"/>
                </a:cubicBezTo>
                <a:cubicBezTo>
                  <a:pt x="5767884" y="737907"/>
                  <a:pt x="5723687" y="773631"/>
                  <a:pt x="5685087" y="769441"/>
                </a:cubicBezTo>
                <a:cubicBezTo>
                  <a:pt x="5510839" y="824905"/>
                  <a:pt x="5366500" y="741215"/>
                  <a:pt x="5067968" y="769441"/>
                </a:cubicBezTo>
                <a:cubicBezTo>
                  <a:pt x="4769436" y="797667"/>
                  <a:pt x="4703068" y="720729"/>
                  <a:pt x="4450849" y="769441"/>
                </a:cubicBezTo>
                <a:cubicBezTo>
                  <a:pt x="4198630" y="818153"/>
                  <a:pt x="4117162" y="763066"/>
                  <a:pt x="3945933" y="769441"/>
                </a:cubicBezTo>
                <a:cubicBezTo>
                  <a:pt x="3774704" y="775816"/>
                  <a:pt x="3421922" y="712072"/>
                  <a:pt x="3272712" y="769441"/>
                </a:cubicBezTo>
                <a:cubicBezTo>
                  <a:pt x="3123502" y="826810"/>
                  <a:pt x="2781608" y="768449"/>
                  <a:pt x="2655593" y="769441"/>
                </a:cubicBezTo>
                <a:cubicBezTo>
                  <a:pt x="2529578" y="770433"/>
                  <a:pt x="2350473" y="756782"/>
                  <a:pt x="2262881" y="769441"/>
                </a:cubicBezTo>
                <a:cubicBezTo>
                  <a:pt x="2175289" y="782100"/>
                  <a:pt x="1898164" y="705023"/>
                  <a:pt x="1701863" y="769441"/>
                </a:cubicBezTo>
                <a:cubicBezTo>
                  <a:pt x="1505562" y="833859"/>
                  <a:pt x="1380699" y="762756"/>
                  <a:pt x="1253050" y="769441"/>
                </a:cubicBezTo>
                <a:cubicBezTo>
                  <a:pt x="1125401" y="776126"/>
                  <a:pt x="762093" y="764707"/>
                  <a:pt x="635930" y="769441"/>
                </a:cubicBezTo>
                <a:cubicBezTo>
                  <a:pt x="509767" y="774175"/>
                  <a:pt x="315839" y="704597"/>
                  <a:pt x="74913" y="769441"/>
                </a:cubicBezTo>
                <a:cubicBezTo>
                  <a:pt x="30332" y="781055"/>
                  <a:pt x="5560" y="739901"/>
                  <a:pt x="0" y="694528"/>
                </a:cubicBezTo>
                <a:cubicBezTo>
                  <a:pt x="-15621" y="557521"/>
                  <a:pt x="14836" y="460618"/>
                  <a:pt x="0" y="384721"/>
                </a:cubicBezTo>
                <a:cubicBezTo>
                  <a:pt x="-14836" y="308824"/>
                  <a:pt x="25749" y="160793"/>
                  <a:pt x="0" y="74913"/>
                </a:cubicBezTo>
                <a:close/>
              </a:path>
              <a:path w="5760000" h="769441" stroke="0" extrusionOk="0">
                <a:moveTo>
                  <a:pt x="0" y="74913"/>
                </a:moveTo>
                <a:cubicBezTo>
                  <a:pt x="-1399" y="32609"/>
                  <a:pt x="31533" y="-5415"/>
                  <a:pt x="74913" y="0"/>
                </a:cubicBezTo>
                <a:cubicBezTo>
                  <a:pt x="265602" y="-21935"/>
                  <a:pt x="386280" y="21355"/>
                  <a:pt x="523727" y="0"/>
                </a:cubicBezTo>
                <a:cubicBezTo>
                  <a:pt x="661174" y="-21355"/>
                  <a:pt x="777377" y="13826"/>
                  <a:pt x="916439" y="0"/>
                </a:cubicBezTo>
                <a:cubicBezTo>
                  <a:pt x="1055501" y="-13826"/>
                  <a:pt x="1349980" y="60739"/>
                  <a:pt x="1477457" y="0"/>
                </a:cubicBezTo>
                <a:cubicBezTo>
                  <a:pt x="1604934" y="-60739"/>
                  <a:pt x="1841931" y="6589"/>
                  <a:pt x="2094576" y="0"/>
                </a:cubicBezTo>
                <a:cubicBezTo>
                  <a:pt x="2347221" y="-6589"/>
                  <a:pt x="2370943" y="5732"/>
                  <a:pt x="2543390" y="0"/>
                </a:cubicBezTo>
                <a:cubicBezTo>
                  <a:pt x="2715837" y="-5732"/>
                  <a:pt x="2814986" y="29928"/>
                  <a:pt x="2992203" y="0"/>
                </a:cubicBezTo>
                <a:cubicBezTo>
                  <a:pt x="3169420" y="-29928"/>
                  <a:pt x="3200676" y="13234"/>
                  <a:pt x="3384916" y="0"/>
                </a:cubicBezTo>
                <a:cubicBezTo>
                  <a:pt x="3569156" y="-13234"/>
                  <a:pt x="3745620" y="9344"/>
                  <a:pt x="3945933" y="0"/>
                </a:cubicBezTo>
                <a:cubicBezTo>
                  <a:pt x="4146246" y="-9344"/>
                  <a:pt x="4368679" y="72384"/>
                  <a:pt x="4563052" y="0"/>
                </a:cubicBezTo>
                <a:cubicBezTo>
                  <a:pt x="4757425" y="-72384"/>
                  <a:pt x="5412347" y="16918"/>
                  <a:pt x="5685087" y="0"/>
                </a:cubicBezTo>
                <a:cubicBezTo>
                  <a:pt x="5728035" y="9804"/>
                  <a:pt x="5755211" y="33925"/>
                  <a:pt x="5760000" y="74913"/>
                </a:cubicBezTo>
                <a:cubicBezTo>
                  <a:pt x="5793740" y="179549"/>
                  <a:pt x="5732476" y="251918"/>
                  <a:pt x="5760000" y="366132"/>
                </a:cubicBezTo>
                <a:cubicBezTo>
                  <a:pt x="5787524" y="480346"/>
                  <a:pt x="5759269" y="607331"/>
                  <a:pt x="5760000" y="694528"/>
                </a:cubicBezTo>
                <a:cubicBezTo>
                  <a:pt x="5754347" y="734530"/>
                  <a:pt x="5725300" y="773967"/>
                  <a:pt x="5685087" y="769441"/>
                </a:cubicBezTo>
                <a:cubicBezTo>
                  <a:pt x="5533770" y="804070"/>
                  <a:pt x="5454359" y="762009"/>
                  <a:pt x="5292375" y="769441"/>
                </a:cubicBezTo>
                <a:cubicBezTo>
                  <a:pt x="5130391" y="776873"/>
                  <a:pt x="4951080" y="766431"/>
                  <a:pt x="4843561" y="769441"/>
                </a:cubicBezTo>
                <a:cubicBezTo>
                  <a:pt x="4736042" y="772451"/>
                  <a:pt x="4563410" y="760227"/>
                  <a:pt x="4450849" y="769441"/>
                </a:cubicBezTo>
                <a:cubicBezTo>
                  <a:pt x="4338288" y="778655"/>
                  <a:pt x="4121830" y="704892"/>
                  <a:pt x="3833730" y="769441"/>
                </a:cubicBezTo>
                <a:cubicBezTo>
                  <a:pt x="3545630" y="833990"/>
                  <a:pt x="3591859" y="736949"/>
                  <a:pt x="3384916" y="769441"/>
                </a:cubicBezTo>
                <a:cubicBezTo>
                  <a:pt x="3177973" y="801933"/>
                  <a:pt x="3166801" y="759453"/>
                  <a:pt x="2992203" y="769441"/>
                </a:cubicBezTo>
                <a:cubicBezTo>
                  <a:pt x="2817605" y="779429"/>
                  <a:pt x="2519825" y="764145"/>
                  <a:pt x="2375084" y="769441"/>
                </a:cubicBezTo>
                <a:cubicBezTo>
                  <a:pt x="2230343" y="774737"/>
                  <a:pt x="2028068" y="758932"/>
                  <a:pt x="1870169" y="769441"/>
                </a:cubicBezTo>
                <a:cubicBezTo>
                  <a:pt x="1712270" y="779950"/>
                  <a:pt x="1519412" y="742634"/>
                  <a:pt x="1421355" y="769441"/>
                </a:cubicBezTo>
                <a:cubicBezTo>
                  <a:pt x="1323298" y="796248"/>
                  <a:pt x="1072004" y="741248"/>
                  <a:pt x="860337" y="769441"/>
                </a:cubicBezTo>
                <a:cubicBezTo>
                  <a:pt x="648670" y="797634"/>
                  <a:pt x="435818" y="696638"/>
                  <a:pt x="74913" y="769441"/>
                </a:cubicBezTo>
                <a:cubicBezTo>
                  <a:pt x="32463" y="761120"/>
                  <a:pt x="5175" y="735611"/>
                  <a:pt x="0" y="694528"/>
                </a:cubicBezTo>
                <a:cubicBezTo>
                  <a:pt x="-24382" y="623408"/>
                  <a:pt x="3080" y="526951"/>
                  <a:pt x="0" y="397113"/>
                </a:cubicBezTo>
                <a:cubicBezTo>
                  <a:pt x="-3080" y="267275"/>
                  <a:pt x="20217" y="212648"/>
                  <a:pt x="0" y="74913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35077693">
                  <a:prstGeom prst="roundRect">
                    <a:avLst>
                      <a:gd name="adj" fmla="val 973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E7BC7FAE-4BF4-4CA3-B1D1-1EE1627FD4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33" y="-143401"/>
            <a:ext cx="1920240" cy="192024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46" name="文本框 5">
            <a:extLst>
              <a:ext uri="{FF2B5EF4-FFF2-40B4-BE49-F238E27FC236}">
                <a16:creationId xmlns:a16="http://schemas.microsoft.com/office/drawing/2014/main" id="{ACCB5497-1A72-4AF4-94CF-84CEAC59751B}"/>
              </a:ext>
            </a:extLst>
          </p:cNvPr>
          <p:cNvSpPr txBox="1"/>
          <p:nvPr/>
        </p:nvSpPr>
        <p:spPr>
          <a:xfrm>
            <a:off x="1190848" y="354755"/>
            <a:ext cx="46152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+mj-lt"/>
                <a:ea typeface="LNTH-Pixie Ring" pitchFamily="2" charset="-128"/>
                <a:cs typeface="LNTH-Pixie Ring" pitchFamily="2" charset="-128"/>
                <a:sym typeface="+mn-lt"/>
              </a:rPr>
              <a:t>VIẾT CÂU ỨNG DỤNG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2543"/>
              </a:solidFill>
              <a:effectLst/>
              <a:uLnTx/>
              <a:uFillTx/>
              <a:latin typeface="+mj-lt"/>
              <a:ea typeface="LNTH-Pixie Ring" pitchFamily="2" charset="-128"/>
              <a:cs typeface="LNTH-Pixie Ring" pitchFamily="2" charset="-128"/>
              <a:sym typeface="+mn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E5071BA-599A-4264-A869-E7EA65DBCCA5}"/>
              </a:ext>
            </a:extLst>
          </p:cNvPr>
          <p:cNvSpPr/>
          <p:nvPr/>
        </p:nvSpPr>
        <p:spPr>
          <a:xfrm>
            <a:off x="2816524" y="2880128"/>
            <a:ext cx="274320" cy="2743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57150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900E1AB-C875-4AFB-B027-8BEA36382EE0}"/>
              </a:ext>
            </a:extLst>
          </p:cNvPr>
          <p:cNvCxnSpPr>
            <a:cxnSpLocks/>
            <a:endCxn id="11" idx="7"/>
          </p:cNvCxnSpPr>
          <p:nvPr/>
        </p:nvCxnSpPr>
        <p:spPr>
          <a:xfrm flipH="1">
            <a:off x="3050671" y="1959063"/>
            <a:ext cx="1438391" cy="9612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C33E06D-AA8E-49C0-B1F5-338AF51081DB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6024407" y="3723051"/>
            <a:ext cx="71592" cy="11762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83FCAF22-3242-497C-8521-9C5E75D43BF7}"/>
              </a:ext>
            </a:extLst>
          </p:cNvPr>
          <p:cNvSpPr/>
          <p:nvPr/>
        </p:nvSpPr>
        <p:spPr>
          <a:xfrm>
            <a:off x="5887247" y="3419765"/>
            <a:ext cx="274320" cy="2743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57150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0DF47BB-346E-4038-893B-E26EE43D0067}"/>
              </a:ext>
            </a:extLst>
          </p:cNvPr>
          <p:cNvGrpSpPr/>
          <p:nvPr/>
        </p:nvGrpSpPr>
        <p:grpSpPr>
          <a:xfrm>
            <a:off x="0" y="3798000"/>
            <a:ext cx="2953684" cy="3060000"/>
            <a:chOff x="0" y="3798000"/>
            <a:chExt cx="2953684" cy="3060000"/>
          </a:xfrm>
        </p:grpSpPr>
        <p:pic>
          <p:nvPicPr>
            <p:cNvPr id="7" name="Picture 6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4EEE10EC-5B05-4813-A16B-FA33D0254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20" t="7809" r="5001" b="52222"/>
            <a:stretch/>
          </p:blipFill>
          <p:spPr>
            <a:xfrm>
              <a:off x="0" y="3798000"/>
              <a:ext cx="2953684" cy="3060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CB9BDCB-9EA8-49F8-AFFD-9924D8A2D058}"/>
                </a:ext>
              </a:extLst>
            </p:cNvPr>
            <p:cNvSpPr txBox="1"/>
            <p:nvPr/>
          </p:nvSpPr>
          <p:spPr>
            <a:xfrm>
              <a:off x="214607" y="5669798"/>
              <a:ext cx="252446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Em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2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chú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ý </a:t>
              </a:r>
              <a:r>
                <a:rPr kumimoji="0" lang="en-US" sz="2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cách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2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đặt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2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dấu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2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thanh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2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nhé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!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2C387E3-EB6D-4A33-9C67-D68C99A17722}"/>
              </a:ext>
            </a:extLst>
          </p:cNvPr>
          <p:cNvGrpSpPr/>
          <p:nvPr/>
        </p:nvGrpSpPr>
        <p:grpSpPr>
          <a:xfrm>
            <a:off x="4607044" y="1109653"/>
            <a:ext cx="3784675" cy="1260000"/>
            <a:chOff x="6367364" y="664637"/>
            <a:chExt cx="3784675" cy="1260000"/>
          </a:xfrm>
        </p:grpSpPr>
        <p:pic>
          <p:nvPicPr>
            <p:cNvPr id="16" name="Picture 15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35BEE6CD-EECA-4391-A856-089232C44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33" t="75674" r="18194" b="3194"/>
            <a:stretch/>
          </p:blipFill>
          <p:spPr>
            <a:xfrm>
              <a:off x="6367364" y="664637"/>
              <a:ext cx="3784675" cy="1260000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F8FBC63-EC88-4F18-B259-3AF708C6457F}"/>
                </a:ext>
              </a:extLst>
            </p:cNvPr>
            <p:cNvSpPr txBox="1"/>
            <p:nvPr/>
          </p:nvSpPr>
          <p:spPr>
            <a:xfrm>
              <a:off x="7292398" y="806608"/>
              <a:ext cx="269932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42B2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Dấu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642B2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hỏi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642B2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42B2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đặt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642B2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42B2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trên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642B2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42B2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chữ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642B2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a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B559CC0-7691-4241-BD32-951CC1D32865}"/>
              </a:ext>
            </a:extLst>
          </p:cNvPr>
          <p:cNvGrpSpPr/>
          <p:nvPr/>
        </p:nvGrpSpPr>
        <p:grpSpPr>
          <a:xfrm>
            <a:off x="4219623" y="4899266"/>
            <a:ext cx="3752752" cy="1260000"/>
            <a:chOff x="6099616" y="5010149"/>
            <a:chExt cx="3752752" cy="1260000"/>
          </a:xfrm>
        </p:grpSpPr>
        <p:pic>
          <p:nvPicPr>
            <p:cNvPr id="22" name="Picture 21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4D2946EE-691A-4455-AA6D-5890912FF8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33" t="28268" r="18194" b="50421"/>
            <a:stretch/>
          </p:blipFill>
          <p:spPr>
            <a:xfrm>
              <a:off x="6099616" y="5010149"/>
              <a:ext cx="3752752" cy="1260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B61C394-908C-45C0-BCD3-131B61B33667}"/>
                </a:ext>
              </a:extLst>
            </p:cNvPr>
            <p:cNvSpPr txBox="1"/>
            <p:nvPr/>
          </p:nvSpPr>
          <p:spPr>
            <a:xfrm>
              <a:off x="6997123" y="5150008"/>
              <a:ext cx="269932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42B2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Dấu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642B2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nặng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42B2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đặt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642B2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42B2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dưới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642B2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42B2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chữ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642B2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lang="en-US" sz="3200" b="1" dirty="0">
                  <a:solidFill>
                    <a:srgbClr val="FF66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ê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7AE570E-CEAC-4457-ADF1-FAB5D58BD740}"/>
              </a:ext>
            </a:extLst>
          </p:cNvPr>
          <p:cNvGrpSpPr/>
          <p:nvPr/>
        </p:nvGrpSpPr>
        <p:grpSpPr>
          <a:xfrm>
            <a:off x="8005491" y="3699255"/>
            <a:ext cx="4089269" cy="3940050"/>
            <a:chOff x="-519579" y="3712205"/>
            <a:chExt cx="4089269" cy="3940050"/>
          </a:xfrm>
        </p:grpSpPr>
        <p:pic>
          <p:nvPicPr>
            <p:cNvPr id="34" name="Picture 33" descr="A picture containing businesscard&#10;&#10;Description automatically generated">
              <a:extLst>
                <a:ext uri="{FF2B5EF4-FFF2-40B4-BE49-F238E27FC236}">
                  <a16:creationId xmlns:a16="http://schemas.microsoft.com/office/drawing/2014/main" id="{7D362843-B192-4C02-9039-AECA796AE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19579" y="3994655"/>
              <a:ext cx="3657600" cy="36576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5" name="Oval Callout 69">
              <a:extLst>
                <a:ext uri="{FF2B5EF4-FFF2-40B4-BE49-F238E27FC236}">
                  <a16:creationId xmlns:a16="http://schemas.microsoft.com/office/drawing/2014/main" id="{B8868AE5-4098-4827-9F31-C546FB16E174}"/>
                </a:ext>
              </a:extLst>
            </p:cNvPr>
            <p:cNvSpPr/>
            <p:nvPr/>
          </p:nvSpPr>
          <p:spPr>
            <a:xfrm>
              <a:off x="1118660" y="3712205"/>
              <a:ext cx="2451030" cy="923731"/>
            </a:xfrm>
            <a:prstGeom prst="wedgeEllipseCallout">
              <a:avLst>
                <a:gd name="adj1" fmla="val -38092"/>
                <a:gd name="adj2" fmla="val 69571"/>
              </a:avLst>
            </a:prstGeom>
            <a:solidFill>
              <a:srgbClr val="CCFFCC"/>
            </a:solidFill>
            <a:ln w="19050" cap="rnd" cmpd="thinThick" algn="ctr">
              <a:solidFill>
                <a:srgbClr val="00B050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LNTH-No Virus" pitchFamily="2" charset="0"/>
                  <a:ea typeface="微软雅黑"/>
                  <a:cs typeface="Calibri" panose="020F0502020204030204" pitchFamily="34" charset="0"/>
                  <a:sym typeface="Arial"/>
                </a:rPr>
                <a:t>Viết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LNTH-No Virus" pitchFamily="2" charset="0"/>
                  <a:ea typeface="微软雅黑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LNTH-No Virus" pitchFamily="2" charset="0"/>
                  <a:ea typeface="微软雅黑"/>
                  <a:cs typeface="Calibri" panose="020F0502020204030204" pitchFamily="34" charset="0"/>
                  <a:sym typeface="Arial"/>
                </a:rPr>
                <a:t>vào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LNTH-No Virus" pitchFamily="2" charset="0"/>
                  <a:ea typeface="微软雅黑"/>
                  <a:cs typeface="Calibri" panose="020F0502020204030204" pitchFamily="34" charset="0"/>
                  <a:sym typeface="Arial"/>
                </a:rPr>
                <a:t> VTV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36B05CB-0615-4C57-98F5-A67ACD1F8852}"/>
              </a:ext>
            </a:extLst>
          </p:cNvPr>
          <p:cNvSpPr txBox="1"/>
          <p:nvPr/>
        </p:nvSpPr>
        <p:spPr>
          <a:xfrm>
            <a:off x="2231089" y="2953610"/>
            <a:ext cx="999315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HP001 4 hàng" panose="020B0603050302020204" pitchFamily="34" charset="0"/>
              </a:rPr>
              <a:t>Cả</a:t>
            </a:r>
            <a:r>
              <a:rPr lang="el-GR" sz="4400" b="1" dirty="0">
                <a:latin typeface="HP001 4 hàng" panose="020B0603050302020204" pitchFamily="34" charset="0"/>
              </a:rPr>
              <a:t>ζ </a:t>
            </a:r>
            <a:r>
              <a:rPr lang="en-US" sz="4400" b="1" dirty="0" err="1">
                <a:latin typeface="HP001 4 hàng" panose="020B0603050302020204" pitchFamily="34" charset="0"/>
              </a:rPr>
              <a:t>ǟừng</a:t>
            </a:r>
            <a:r>
              <a:rPr lang="en-US" sz="4400" b="1" dirty="0">
                <a:latin typeface="HP001 4 hàng" panose="020B0603050302020204" pitchFamily="34" charset="0"/>
              </a:rPr>
              <a:t> V</a:t>
            </a:r>
            <a:r>
              <a:rPr lang="el-GR" sz="4400" b="1" dirty="0">
                <a:latin typeface="HP001 4 hàng" panose="020B0603050302020204" pitchFamily="34" charset="0"/>
              </a:rPr>
              <a:t>Η</a:t>
            </a:r>
            <a:r>
              <a:rPr lang="en-US" sz="4400" b="1" dirty="0">
                <a:latin typeface="HP001 4 hàng" panose="020B0603050302020204" pitchFamily="34" charset="0"/>
              </a:rPr>
              <a:t>İ</a:t>
            </a:r>
            <a:r>
              <a:rPr lang="el-GR" sz="4400" b="1" dirty="0">
                <a:latin typeface="HP001 4 hàng" panose="020B0603050302020204" pitchFamily="34" charset="0"/>
              </a:rPr>
              <a:t>Ι </a:t>
            </a:r>
            <a:r>
              <a:rPr lang="en-US" sz="4400" b="1" dirty="0" err="1">
                <a:latin typeface="HP001 4 hàng" panose="020B0603050302020204" pitchFamily="34" charset="0"/>
              </a:rPr>
              <a:t>Bắc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l-GR" sz="4400" b="1" dirty="0">
                <a:latin typeface="HP001 4 hàng" panose="020B0603050302020204" pitchFamily="34" charset="0"/>
              </a:rPr>
              <a:t>κ</a:t>
            </a:r>
            <a:r>
              <a:rPr lang="en-US" sz="4400" b="1" dirty="0" err="1">
                <a:latin typeface="HP001 4 hàng" panose="020B0603050302020204" pitchFamily="34" charset="0"/>
              </a:rPr>
              <a:t>ật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là</a:t>
            </a:r>
            <a:r>
              <a:rPr lang="en-US" sz="4400" b="1" dirty="0">
                <a:latin typeface="HP001 4 hàng" panose="020B0603050302020204" pitchFamily="34" charset="0"/>
              </a:rPr>
              <a:t> hay</a:t>
            </a:r>
          </a:p>
        </p:txBody>
      </p:sp>
    </p:spTree>
    <p:extLst>
      <p:ext uri="{BB962C8B-B14F-4D97-AF65-F5344CB8AC3E}">
        <p14:creationId xmlns:p14="http://schemas.microsoft.com/office/powerpoint/2010/main" val="144846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0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3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3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8" presetID="26" presetClass="emph" presetSubtype="0" repeatCount="3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 tmFilter="0, 0; .2, .5; .8, .5; 1, 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0" dur="250" autoRev="1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46" grpId="0"/>
          <p:bldP spid="11" grpId="0" animBg="1"/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1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5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37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8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5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3" presetID="26" presetClass="emph" presetSubtype="0" repeatCount="3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500" tmFilter="0, 0; .2, .5; .8, .5; 1, 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5" dur="250" autoRev="1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46" grpId="0"/>
          <p:bldP spid="11" grpId="0" animBg="1"/>
          <p:bldP spid="15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9">
            <a:extLst>
              <a:ext uri="{FF2B5EF4-FFF2-40B4-BE49-F238E27FC236}">
                <a16:creationId xmlns:a16="http://schemas.microsoft.com/office/drawing/2014/main" id="{5B672B1B-1282-42E7-BCBA-DEEDB9F8F3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3" r="3116"/>
          <a:stretch/>
        </p:blipFill>
        <p:spPr>
          <a:xfrm>
            <a:off x="0" y="4735331"/>
            <a:ext cx="12192000" cy="211663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04100DF-9028-4E70-B95D-4D7DEB0EEC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0"/>
          <a:stretch/>
        </p:blipFill>
        <p:spPr>
          <a:xfrm>
            <a:off x="7354813" y="183503"/>
            <a:ext cx="4353490" cy="100584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14EC51F-1693-4D97-A5F9-118387B1CB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221" y="274943"/>
            <a:ext cx="1877567" cy="822960"/>
          </a:xfrm>
          <a:prstGeom prst="rect">
            <a:avLst/>
          </a:prstGeom>
        </p:spPr>
      </p:pic>
      <p:pic>
        <p:nvPicPr>
          <p:cNvPr id="16" name="图片 18">
            <a:extLst>
              <a:ext uri="{FF2B5EF4-FFF2-40B4-BE49-F238E27FC236}">
                <a16:creationId xmlns:a16="http://schemas.microsoft.com/office/drawing/2014/main" id="{B9F8554C-86E7-4AE4-BF74-596629DEAB9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1" t="17324" r="34425" b="14286"/>
          <a:stretch/>
        </p:blipFill>
        <p:spPr>
          <a:xfrm>
            <a:off x="-1" y="0"/>
            <a:ext cx="2514287" cy="3931920"/>
          </a:xfrm>
          <a:prstGeom prst="rect">
            <a:avLst/>
          </a:prstGeom>
        </p:spPr>
      </p:pic>
      <p:pic>
        <p:nvPicPr>
          <p:cNvPr id="17" name="图片 20" descr="图片包含 文字&#10;&#10;已生成高可信度的说明">
            <a:extLst>
              <a:ext uri="{FF2B5EF4-FFF2-40B4-BE49-F238E27FC236}">
                <a16:creationId xmlns:a16="http://schemas.microsoft.com/office/drawing/2014/main" id="{EA939EDE-C453-4527-A23C-A6FEF6F2E23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7" t="17750" r="27095" b="18218"/>
          <a:stretch/>
        </p:blipFill>
        <p:spPr>
          <a:xfrm>
            <a:off x="7845055" y="0"/>
            <a:ext cx="1832660" cy="2743200"/>
          </a:xfrm>
          <a:prstGeom prst="rect">
            <a:avLst/>
          </a:prstGeom>
        </p:spPr>
      </p:pic>
      <p:pic>
        <p:nvPicPr>
          <p:cNvPr id="18" name="图片 22">
            <a:extLst>
              <a:ext uri="{FF2B5EF4-FFF2-40B4-BE49-F238E27FC236}">
                <a16:creationId xmlns:a16="http://schemas.microsoft.com/office/drawing/2014/main" id="{DDFCA9E6-6060-4ED9-BEAD-19F5B9C628A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5" t="20924" r="37594" b="19278"/>
          <a:stretch/>
        </p:blipFill>
        <p:spPr>
          <a:xfrm>
            <a:off x="9726394" y="767466"/>
            <a:ext cx="2465606" cy="3566160"/>
          </a:xfrm>
          <a:prstGeom prst="rect">
            <a:avLst/>
          </a:prstGeom>
        </p:spPr>
      </p:pic>
      <p:pic>
        <p:nvPicPr>
          <p:cNvPr id="20" name="Picture 19" descr="A picture containing vector graphics, lamp, gear&#10;&#10;Description automatically generated">
            <a:extLst>
              <a:ext uri="{FF2B5EF4-FFF2-40B4-BE49-F238E27FC236}">
                <a16:creationId xmlns:a16="http://schemas.microsoft.com/office/drawing/2014/main" id="{0290642D-F6F3-4A1D-B93F-C87BDB0281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270" y="526092"/>
            <a:ext cx="3474720" cy="34747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F7F220-0285-46FB-82D3-9160810733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65197" y="3605038"/>
            <a:ext cx="8242506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6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6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377D16F5-5865-41A8-B177-A75D1DF3FB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" r="257" b="1279"/>
          <a:stretch/>
        </p:blipFill>
        <p:spPr>
          <a:xfrm>
            <a:off x="0" y="3190212"/>
            <a:ext cx="12192000" cy="3667788"/>
          </a:xfrm>
          <a:prstGeom prst="rect">
            <a:avLst/>
          </a:prstGeom>
        </p:spPr>
      </p:pic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FD7EF4A2-017F-4030-8E57-591B738DDE3B}"/>
              </a:ext>
            </a:extLst>
          </p:cNvPr>
          <p:cNvSpPr/>
          <p:nvPr/>
        </p:nvSpPr>
        <p:spPr>
          <a:xfrm>
            <a:off x="46068" y="354756"/>
            <a:ext cx="5400000" cy="769441"/>
          </a:xfrm>
          <a:custGeom>
            <a:avLst/>
            <a:gdLst>
              <a:gd name="connsiteX0" fmla="*/ 0 w 5400000"/>
              <a:gd name="connsiteY0" fmla="*/ 74913 h 769441"/>
              <a:gd name="connsiteX1" fmla="*/ 74913 w 5400000"/>
              <a:gd name="connsiteY1" fmla="*/ 0 h 769441"/>
              <a:gd name="connsiteX2" fmla="*/ 605764 w 5400000"/>
              <a:gd name="connsiteY2" fmla="*/ 0 h 769441"/>
              <a:gd name="connsiteX3" fmla="*/ 1294120 w 5400000"/>
              <a:gd name="connsiteY3" fmla="*/ 0 h 769441"/>
              <a:gd name="connsiteX4" fmla="*/ 1772469 w 5400000"/>
              <a:gd name="connsiteY4" fmla="*/ 0 h 769441"/>
              <a:gd name="connsiteX5" fmla="*/ 2355822 w 5400000"/>
              <a:gd name="connsiteY5" fmla="*/ 0 h 769441"/>
              <a:gd name="connsiteX6" fmla="*/ 3044178 w 5400000"/>
              <a:gd name="connsiteY6" fmla="*/ 0 h 769441"/>
              <a:gd name="connsiteX7" fmla="*/ 3627531 w 5400000"/>
              <a:gd name="connsiteY7" fmla="*/ 0 h 769441"/>
              <a:gd name="connsiteX8" fmla="*/ 4053378 w 5400000"/>
              <a:gd name="connsiteY8" fmla="*/ 0 h 769441"/>
              <a:gd name="connsiteX9" fmla="*/ 4584229 w 5400000"/>
              <a:gd name="connsiteY9" fmla="*/ 0 h 769441"/>
              <a:gd name="connsiteX10" fmla="*/ 5325087 w 5400000"/>
              <a:gd name="connsiteY10" fmla="*/ 0 h 769441"/>
              <a:gd name="connsiteX11" fmla="*/ 5400000 w 5400000"/>
              <a:gd name="connsiteY11" fmla="*/ 74913 h 769441"/>
              <a:gd name="connsiteX12" fmla="*/ 5400000 w 5400000"/>
              <a:gd name="connsiteY12" fmla="*/ 372328 h 769441"/>
              <a:gd name="connsiteX13" fmla="*/ 5400000 w 5400000"/>
              <a:gd name="connsiteY13" fmla="*/ 694528 h 769441"/>
              <a:gd name="connsiteX14" fmla="*/ 5325087 w 5400000"/>
              <a:gd name="connsiteY14" fmla="*/ 769441 h 769441"/>
              <a:gd name="connsiteX15" fmla="*/ 4899240 w 5400000"/>
              <a:gd name="connsiteY15" fmla="*/ 769441 h 769441"/>
              <a:gd name="connsiteX16" fmla="*/ 4263385 w 5400000"/>
              <a:gd name="connsiteY16" fmla="*/ 769441 h 769441"/>
              <a:gd name="connsiteX17" fmla="*/ 3680032 w 5400000"/>
              <a:gd name="connsiteY17" fmla="*/ 769441 h 769441"/>
              <a:gd name="connsiteX18" fmla="*/ 3044178 w 5400000"/>
              <a:gd name="connsiteY18" fmla="*/ 769441 h 769441"/>
              <a:gd name="connsiteX19" fmla="*/ 2513327 w 5400000"/>
              <a:gd name="connsiteY19" fmla="*/ 769441 h 769441"/>
              <a:gd name="connsiteX20" fmla="*/ 1824971 w 5400000"/>
              <a:gd name="connsiteY20" fmla="*/ 769441 h 769441"/>
              <a:gd name="connsiteX21" fmla="*/ 1189117 w 5400000"/>
              <a:gd name="connsiteY21" fmla="*/ 769441 h 769441"/>
              <a:gd name="connsiteX22" fmla="*/ 763269 w 5400000"/>
              <a:gd name="connsiteY22" fmla="*/ 769441 h 769441"/>
              <a:gd name="connsiteX23" fmla="*/ 74913 w 5400000"/>
              <a:gd name="connsiteY23" fmla="*/ 769441 h 769441"/>
              <a:gd name="connsiteX24" fmla="*/ 0 w 5400000"/>
              <a:gd name="connsiteY24" fmla="*/ 694528 h 769441"/>
              <a:gd name="connsiteX25" fmla="*/ 0 w 5400000"/>
              <a:gd name="connsiteY25" fmla="*/ 403309 h 769441"/>
              <a:gd name="connsiteX26" fmla="*/ 0 w 5400000"/>
              <a:gd name="connsiteY26" fmla="*/ 74913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400000" h="769441" fill="none" extrusionOk="0">
                <a:moveTo>
                  <a:pt x="0" y="74913"/>
                </a:moveTo>
                <a:cubicBezTo>
                  <a:pt x="2749" y="42456"/>
                  <a:pt x="26657" y="-8731"/>
                  <a:pt x="74913" y="0"/>
                </a:cubicBezTo>
                <a:cubicBezTo>
                  <a:pt x="270759" y="-21899"/>
                  <a:pt x="498349" y="11141"/>
                  <a:pt x="605764" y="0"/>
                </a:cubicBezTo>
                <a:cubicBezTo>
                  <a:pt x="713179" y="-11141"/>
                  <a:pt x="1078866" y="81921"/>
                  <a:pt x="1294120" y="0"/>
                </a:cubicBezTo>
                <a:cubicBezTo>
                  <a:pt x="1509374" y="-81921"/>
                  <a:pt x="1587888" y="23585"/>
                  <a:pt x="1772469" y="0"/>
                </a:cubicBezTo>
                <a:cubicBezTo>
                  <a:pt x="1957050" y="-23585"/>
                  <a:pt x="2235516" y="36608"/>
                  <a:pt x="2355822" y="0"/>
                </a:cubicBezTo>
                <a:cubicBezTo>
                  <a:pt x="2476128" y="-36608"/>
                  <a:pt x="2895683" y="32068"/>
                  <a:pt x="3044178" y="0"/>
                </a:cubicBezTo>
                <a:cubicBezTo>
                  <a:pt x="3192673" y="-32068"/>
                  <a:pt x="3370627" y="35925"/>
                  <a:pt x="3627531" y="0"/>
                </a:cubicBezTo>
                <a:cubicBezTo>
                  <a:pt x="3884435" y="-35925"/>
                  <a:pt x="3857717" y="33032"/>
                  <a:pt x="4053378" y="0"/>
                </a:cubicBezTo>
                <a:cubicBezTo>
                  <a:pt x="4249039" y="-33032"/>
                  <a:pt x="4395992" y="26865"/>
                  <a:pt x="4584229" y="0"/>
                </a:cubicBezTo>
                <a:cubicBezTo>
                  <a:pt x="4772466" y="-26865"/>
                  <a:pt x="5050580" y="80708"/>
                  <a:pt x="5325087" y="0"/>
                </a:cubicBezTo>
                <a:cubicBezTo>
                  <a:pt x="5364535" y="3332"/>
                  <a:pt x="5399994" y="35070"/>
                  <a:pt x="5400000" y="74913"/>
                </a:cubicBezTo>
                <a:cubicBezTo>
                  <a:pt x="5401975" y="184254"/>
                  <a:pt x="5367994" y="264489"/>
                  <a:pt x="5400000" y="372328"/>
                </a:cubicBezTo>
                <a:cubicBezTo>
                  <a:pt x="5432006" y="480167"/>
                  <a:pt x="5362206" y="569231"/>
                  <a:pt x="5400000" y="694528"/>
                </a:cubicBezTo>
                <a:cubicBezTo>
                  <a:pt x="5405709" y="733776"/>
                  <a:pt x="5368739" y="774293"/>
                  <a:pt x="5325087" y="769441"/>
                </a:cubicBezTo>
                <a:cubicBezTo>
                  <a:pt x="5226194" y="780351"/>
                  <a:pt x="5058295" y="764074"/>
                  <a:pt x="4899240" y="769441"/>
                </a:cubicBezTo>
                <a:cubicBezTo>
                  <a:pt x="4740185" y="774808"/>
                  <a:pt x="4455388" y="700672"/>
                  <a:pt x="4263385" y="769441"/>
                </a:cubicBezTo>
                <a:cubicBezTo>
                  <a:pt x="4071382" y="838210"/>
                  <a:pt x="3872480" y="711109"/>
                  <a:pt x="3680032" y="769441"/>
                </a:cubicBezTo>
                <a:cubicBezTo>
                  <a:pt x="3487584" y="827773"/>
                  <a:pt x="3208223" y="703178"/>
                  <a:pt x="3044178" y="769441"/>
                </a:cubicBezTo>
                <a:cubicBezTo>
                  <a:pt x="2880133" y="835704"/>
                  <a:pt x="2720180" y="740326"/>
                  <a:pt x="2513327" y="769441"/>
                </a:cubicBezTo>
                <a:cubicBezTo>
                  <a:pt x="2306474" y="798556"/>
                  <a:pt x="1983968" y="700526"/>
                  <a:pt x="1824971" y="769441"/>
                </a:cubicBezTo>
                <a:cubicBezTo>
                  <a:pt x="1665974" y="838356"/>
                  <a:pt x="1388042" y="732026"/>
                  <a:pt x="1189117" y="769441"/>
                </a:cubicBezTo>
                <a:cubicBezTo>
                  <a:pt x="990192" y="806856"/>
                  <a:pt x="911488" y="738060"/>
                  <a:pt x="763269" y="769441"/>
                </a:cubicBezTo>
                <a:cubicBezTo>
                  <a:pt x="615050" y="800822"/>
                  <a:pt x="324614" y="702562"/>
                  <a:pt x="74913" y="769441"/>
                </a:cubicBezTo>
                <a:cubicBezTo>
                  <a:pt x="21310" y="768176"/>
                  <a:pt x="1217" y="727227"/>
                  <a:pt x="0" y="694528"/>
                </a:cubicBezTo>
                <a:cubicBezTo>
                  <a:pt x="-30413" y="562873"/>
                  <a:pt x="19379" y="531930"/>
                  <a:pt x="0" y="403309"/>
                </a:cubicBezTo>
                <a:cubicBezTo>
                  <a:pt x="-19379" y="274688"/>
                  <a:pt x="34157" y="155100"/>
                  <a:pt x="0" y="74913"/>
                </a:cubicBezTo>
                <a:close/>
              </a:path>
              <a:path w="5400000" h="769441" stroke="0" extrusionOk="0">
                <a:moveTo>
                  <a:pt x="0" y="74913"/>
                </a:moveTo>
                <a:cubicBezTo>
                  <a:pt x="-1399" y="32609"/>
                  <a:pt x="31533" y="-5415"/>
                  <a:pt x="74913" y="0"/>
                </a:cubicBezTo>
                <a:cubicBezTo>
                  <a:pt x="206625" y="-48414"/>
                  <a:pt x="420286" y="48967"/>
                  <a:pt x="553262" y="0"/>
                </a:cubicBezTo>
                <a:cubicBezTo>
                  <a:pt x="686238" y="-48967"/>
                  <a:pt x="839847" y="5313"/>
                  <a:pt x="979110" y="0"/>
                </a:cubicBezTo>
                <a:cubicBezTo>
                  <a:pt x="1118373" y="-5313"/>
                  <a:pt x="1428615" y="47502"/>
                  <a:pt x="1562462" y="0"/>
                </a:cubicBezTo>
                <a:cubicBezTo>
                  <a:pt x="1696309" y="-47502"/>
                  <a:pt x="1911851" y="14996"/>
                  <a:pt x="2198317" y="0"/>
                </a:cubicBezTo>
                <a:cubicBezTo>
                  <a:pt x="2484783" y="-14996"/>
                  <a:pt x="2484600" y="44198"/>
                  <a:pt x="2676666" y="0"/>
                </a:cubicBezTo>
                <a:cubicBezTo>
                  <a:pt x="2868732" y="-44198"/>
                  <a:pt x="2963119" y="10955"/>
                  <a:pt x="3155015" y="0"/>
                </a:cubicBezTo>
                <a:cubicBezTo>
                  <a:pt x="3346911" y="-10955"/>
                  <a:pt x="3451026" y="22345"/>
                  <a:pt x="3580863" y="0"/>
                </a:cubicBezTo>
                <a:cubicBezTo>
                  <a:pt x="3710700" y="-22345"/>
                  <a:pt x="3887939" y="37685"/>
                  <a:pt x="4164215" y="0"/>
                </a:cubicBezTo>
                <a:cubicBezTo>
                  <a:pt x="4440491" y="-37685"/>
                  <a:pt x="4484050" y="60116"/>
                  <a:pt x="4800070" y="0"/>
                </a:cubicBezTo>
                <a:cubicBezTo>
                  <a:pt x="5116091" y="-60116"/>
                  <a:pt x="5131769" y="39017"/>
                  <a:pt x="5325087" y="0"/>
                </a:cubicBezTo>
                <a:cubicBezTo>
                  <a:pt x="5368035" y="9804"/>
                  <a:pt x="5395211" y="33925"/>
                  <a:pt x="5400000" y="74913"/>
                </a:cubicBezTo>
                <a:cubicBezTo>
                  <a:pt x="5433740" y="179549"/>
                  <a:pt x="5372476" y="251918"/>
                  <a:pt x="5400000" y="366132"/>
                </a:cubicBezTo>
                <a:cubicBezTo>
                  <a:pt x="5427524" y="480346"/>
                  <a:pt x="5399269" y="607331"/>
                  <a:pt x="5400000" y="694528"/>
                </a:cubicBezTo>
                <a:cubicBezTo>
                  <a:pt x="5394347" y="734530"/>
                  <a:pt x="5365300" y="773967"/>
                  <a:pt x="5325087" y="769441"/>
                </a:cubicBezTo>
                <a:cubicBezTo>
                  <a:pt x="5136038" y="809984"/>
                  <a:pt x="5059433" y="767413"/>
                  <a:pt x="4899240" y="769441"/>
                </a:cubicBezTo>
                <a:cubicBezTo>
                  <a:pt x="4739047" y="771469"/>
                  <a:pt x="4583661" y="754379"/>
                  <a:pt x="4420890" y="769441"/>
                </a:cubicBezTo>
                <a:cubicBezTo>
                  <a:pt x="4258119" y="784503"/>
                  <a:pt x="4111203" y="743923"/>
                  <a:pt x="3995043" y="769441"/>
                </a:cubicBezTo>
                <a:cubicBezTo>
                  <a:pt x="3878883" y="794959"/>
                  <a:pt x="3545697" y="763802"/>
                  <a:pt x="3359189" y="769441"/>
                </a:cubicBezTo>
                <a:cubicBezTo>
                  <a:pt x="3172681" y="775080"/>
                  <a:pt x="3063116" y="721705"/>
                  <a:pt x="2880839" y="769441"/>
                </a:cubicBezTo>
                <a:cubicBezTo>
                  <a:pt x="2698562" y="817177"/>
                  <a:pt x="2549288" y="739982"/>
                  <a:pt x="2454992" y="769441"/>
                </a:cubicBezTo>
                <a:cubicBezTo>
                  <a:pt x="2360696" y="798900"/>
                  <a:pt x="2094131" y="722592"/>
                  <a:pt x="1819137" y="769441"/>
                </a:cubicBezTo>
                <a:cubicBezTo>
                  <a:pt x="1544143" y="816290"/>
                  <a:pt x="1443628" y="737683"/>
                  <a:pt x="1288287" y="769441"/>
                </a:cubicBezTo>
                <a:cubicBezTo>
                  <a:pt x="1132946" y="801199"/>
                  <a:pt x="1042673" y="747136"/>
                  <a:pt x="809937" y="769441"/>
                </a:cubicBezTo>
                <a:cubicBezTo>
                  <a:pt x="577201" y="791746"/>
                  <a:pt x="236107" y="742914"/>
                  <a:pt x="74913" y="769441"/>
                </a:cubicBezTo>
                <a:cubicBezTo>
                  <a:pt x="30192" y="768970"/>
                  <a:pt x="-2298" y="739634"/>
                  <a:pt x="0" y="694528"/>
                </a:cubicBezTo>
                <a:cubicBezTo>
                  <a:pt x="-19719" y="604682"/>
                  <a:pt x="7638" y="461070"/>
                  <a:pt x="0" y="372328"/>
                </a:cubicBezTo>
                <a:cubicBezTo>
                  <a:pt x="-7638" y="283586"/>
                  <a:pt x="3080" y="204751"/>
                  <a:pt x="0" y="74913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35077693">
                  <a:prstGeom prst="roundRect">
                    <a:avLst>
                      <a:gd name="adj" fmla="val 973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E7BC7FAE-4BF4-4CA3-B1D1-1EE1627FD4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33" y="-143401"/>
            <a:ext cx="1920240" cy="192024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46" name="文本框 5">
            <a:extLst>
              <a:ext uri="{FF2B5EF4-FFF2-40B4-BE49-F238E27FC236}">
                <a16:creationId xmlns:a16="http://schemas.microsoft.com/office/drawing/2014/main" id="{ACCB5497-1A72-4AF4-94CF-84CEAC59751B}"/>
              </a:ext>
            </a:extLst>
          </p:cNvPr>
          <p:cNvSpPr txBox="1"/>
          <p:nvPr/>
        </p:nvSpPr>
        <p:spPr>
          <a:xfrm>
            <a:off x="512142" y="487815"/>
            <a:ext cx="5984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+mj-lt"/>
                <a:ea typeface="LNTH-Pixie Ring" pitchFamily="2" charset="-128"/>
                <a:cs typeface="LNTH-Pixie Ring" pitchFamily="2" charset="-128"/>
                <a:sym typeface="+mn-lt"/>
              </a:rPr>
              <a:t>LUYỆN VIẾT THÊM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2543"/>
              </a:solidFill>
              <a:effectLst/>
              <a:uLnTx/>
              <a:uFillTx/>
              <a:latin typeface="+mj-lt"/>
              <a:ea typeface="LNTH-Pixie Ring" pitchFamily="2" charset="-128"/>
              <a:cs typeface="LNTH-Pixie Ring" pitchFamily="2" charset="-128"/>
              <a:sym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869ADA-2F5C-49A4-ADFE-65554943C4A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9008" t="1269" r="14339" b="1074"/>
          <a:stretch/>
        </p:blipFill>
        <p:spPr>
          <a:xfrm rot="16200000">
            <a:off x="4583979" y="-1413000"/>
            <a:ext cx="3024042" cy="9684000"/>
          </a:xfrm>
          <a:prstGeom prst="roundRect">
            <a:avLst>
              <a:gd name="adj" fmla="val 1023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B7B10F9-5D8F-40AF-B082-3C65B047192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0"/>
          <a:stretch/>
        </p:blipFill>
        <p:spPr>
          <a:xfrm>
            <a:off x="-1" y="2718000"/>
            <a:ext cx="3675492" cy="4140000"/>
          </a:xfrm>
          <a:prstGeom prst="rect">
            <a:avLst/>
          </a:prstGeom>
        </p:spPr>
      </p:pic>
      <p:pic>
        <p:nvPicPr>
          <p:cNvPr id="34" name="图片 20">
            <a:extLst>
              <a:ext uri="{FF2B5EF4-FFF2-40B4-BE49-F238E27FC236}">
                <a16:creationId xmlns:a16="http://schemas.microsoft.com/office/drawing/2014/main" id="{34D8B0FE-A0B1-47DB-BDEA-164905F3FA2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0"/>
          <a:stretch/>
        </p:blipFill>
        <p:spPr>
          <a:xfrm>
            <a:off x="7192695" y="304312"/>
            <a:ext cx="4691169" cy="10838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E40289-5E68-4D5F-B490-D8C1086E2ED1}"/>
              </a:ext>
            </a:extLst>
          </p:cNvPr>
          <p:cNvSpPr txBox="1"/>
          <p:nvPr/>
        </p:nvSpPr>
        <p:spPr>
          <a:xfrm>
            <a:off x="2083981" y="2228199"/>
            <a:ext cx="86230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HP001 4 hàng" panose="020B0603050302020204" pitchFamily="34" charset="0"/>
              </a:rPr>
              <a:t>      C</a:t>
            </a:r>
            <a:r>
              <a:rPr lang="el-GR" sz="4400" b="1" dirty="0">
                <a:latin typeface="HP001 4 hàng" panose="020B0603050302020204" pitchFamily="34" charset="0"/>
              </a:rPr>
              <a:t>Ϊ ε</a:t>
            </a:r>
            <a:r>
              <a:rPr lang="en-US" sz="4400" b="1" dirty="0" err="1">
                <a:latin typeface="HP001 4 hàng" panose="020B0603050302020204" pitchFamily="34" charset="0"/>
              </a:rPr>
              <a:t>im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wó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đỗ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cà</a:t>
            </a:r>
            <a:r>
              <a:rPr lang="el-GR" sz="4400" b="1" dirty="0">
                <a:latin typeface="HP001 4 hàng" panose="020B0603050302020204" pitchFamily="34" charset="0"/>
              </a:rPr>
              <a:t>ζ Λ΄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CDB3B9-0C2A-4F70-829F-1CC53B72C3D0}"/>
              </a:ext>
            </a:extLst>
          </p:cNvPr>
          <p:cNvSpPr txBox="1"/>
          <p:nvPr/>
        </p:nvSpPr>
        <p:spPr>
          <a:xfrm>
            <a:off x="2083981" y="2981129"/>
            <a:ext cx="86230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HP001 4 hàng" panose="020B0603050302020204" pitchFamily="34" charset="0"/>
              </a:rPr>
              <a:t>Bay </a:t>
            </a:r>
            <a:r>
              <a:rPr lang="en-US" sz="4400" b="1" dirty="0" err="1">
                <a:latin typeface="HP001 4 hàng" panose="020B0603050302020204" pitchFamily="34" charset="0"/>
              </a:rPr>
              <a:t>ǟa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cà</a:t>
            </a:r>
            <a:r>
              <a:rPr lang="el-GR" sz="4400" b="1" dirty="0">
                <a:latin typeface="HP001 4 hàng" panose="020B0603050302020204" pitchFamily="34" charset="0"/>
              </a:rPr>
              <a:t>ζ Έ∆ </a:t>
            </a:r>
            <a:r>
              <a:rPr lang="en-US" sz="4400" b="1" dirty="0" err="1">
                <a:latin typeface="HP001 4 hàng" panose="020B0603050302020204" pitchFamily="34" charset="0"/>
              </a:rPr>
              <a:t>wó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hĝ</a:t>
            </a:r>
            <a:r>
              <a:rPr lang="en-US" sz="4400" b="1" dirty="0">
                <a:latin typeface="HP001 4 hàng" panose="020B0603050302020204" pitchFamily="34" charset="0"/>
              </a:rPr>
              <a:t> hay </a:t>
            </a:r>
            <a:r>
              <a:rPr lang="en-US" sz="4400" b="1" dirty="0" err="1">
                <a:latin typeface="HP001 4 hàng" panose="020B0603050302020204" pitchFamily="34" charset="0"/>
              </a:rPr>
              <a:t>hay</a:t>
            </a:r>
            <a:r>
              <a:rPr lang="en-US" sz="4400" b="1" dirty="0">
                <a:latin typeface="HP001 4 hàng" panose="020B06030503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1022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8CF21D9-093E-4AC9-8FAB-BDBFD6ECA8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808" y="50489"/>
            <a:ext cx="1731650" cy="75900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925A94E-A51C-42F9-B077-1F44F48CA8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0"/>
          <a:stretch/>
        </p:blipFill>
        <p:spPr>
          <a:xfrm>
            <a:off x="7497732" y="13140"/>
            <a:ext cx="4691169" cy="1083858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1DFDD7F1-6D58-4BD1-8B23-DE118497E816}"/>
              </a:ext>
            </a:extLst>
          </p:cNvPr>
          <p:cNvSpPr/>
          <p:nvPr/>
        </p:nvSpPr>
        <p:spPr>
          <a:xfrm>
            <a:off x="2672795" y="82667"/>
            <a:ext cx="6858000" cy="4937760"/>
          </a:xfrm>
          <a:prstGeom prst="cloud">
            <a:avLst/>
          </a:prstGeom>
          <a:solidFill>
            <a:schemeClr val="bg1"/>
          </a:solidFill>
          <a:ln w="38100" cap="rnd" cmpd="thinThick">
            <a:solidFill>
              <a:srgbClr val="0066CC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9" name="图片 8" descr="图片包含 家具, 凳&#10;&#10;已生成高可信度的说明">
            <a:extLst>
              <a:ext uri="{FF2B5EF4-FFF2-40B4-BE49-F238E27FC236}">
                <a16:creationId xmlns:a16="http://schemas.microsoft.com/office/drawing/2014/main" id="{69409BB8-A68B-443A-888F-BAE7D7E43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961" y="3265233"/>
            <a:ext cx="2268964" cy="331520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32DE4D0-43A2-4AD9-A67B-2CB84A3D85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289" y="3624114"/>
            <a:ext cx="2098398" cy="306599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46EA817-E8F3-4D3E-BE6A-562FBF46B7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4" r="49036"/>
          <a:stretch/>
        </p:blipFill>
        <p:spPr>
          <a:xfrm>
            <a:off x="2646484" y="4564077"/>
            <a:ext cx="1618431" cy="201636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9AA33D5-3492-4078-B0EB-9FC04D2648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501" y="3583021"/>
            <a:ext cx="2154647" cy="3148176"/>
          </a:xfrm>
          <a:prstGeom prst="rect">
            <a:avLst/>
          </a:prstGeom>
        </p:spPr>
      </p:pic>
      <p:pic>
        <p:nvPicPr>
          <p:cNvPr id="17" name="图片 16" descr="图片包含 凳, 家具&#10;&#10;已生成极高可信度的说明">
            <a:extLst>
              <a:ext uri="{FF2B5EF4-FFF2-40B4-BE49-F238E27FC236}">
                <a16:creationId xmlns:a16="http://schemas.microsoft.com/office/drawing/2014/main" id="{08ACC4E9-8F5C-403A-BF37-AA65429543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1" y="4371956"/>
            <a:ext cx="2467139" cy="248604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3416BE0-95AA-4E91-A024-7CB7EC88C88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1" t="17324" r="34425" b="14286"/>
          <a:stretch/>
        </p:blipFill>
        <p:spPr>
          <a:xfrm>
            <a:off x="-1" y="0"/>
            <a:ext cx="2455815" cy="3840480"/>
          </a:xfrm>
          <a:prstGeom prst="rect">
            <a:avLst/>
          </a:prstGeom>
        </p:spPr>
      </p:pic>
      <p:pic>
        <p:nvPicPr>
          <p:cNvPr id="21" name="图片 20" descr="图片包含 文字&#10;&#10;已生成高可信度的说明">
            <a:extLst>
              <a:ext uri="{FF2B5EF4-FFF2-40B4-BE49-F238E27FC236}">
                <a16:creationId xmlns:a16="http://schemas.microsoft.com/office/drawing/2014/main" id="{FE491FC7-7516-4B28-9973-1CC93DCF248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7" t="17750" r="27095" b="18218"/>
          <a:stretch/>
        </p:blipFill>
        <p:spPr>
          <a:xfrm>
            <a:off x="8643227" y="0"/>
            <a:ext cx="1649393" cy="246888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714B7A39-F48B-454A-8A01-AA0260B8309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5" t="20924" r="37594" b="19278"/>
          <a:stretch/>
        </p:blipFill>
        <p:spPr>
          <a:xfrm>
            <a:off x="9912958" y="858471"/>
            <a:ext cx="2275943" cy="329184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3423C1AF-E787-4ECB-8D08-2013FFBC6AE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"/>
          <a:stretch/>
        </p:blipFill>
        <p:spPr>
          <a:xfrm>
            <a:off x="1" y="5230217"/>
            <a:ext cx="12192000" cy="162778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F7007F6-3342-4B87-91EF-C3764BE97C53}"/>
              </a:ext>
            </a:extLst>
          </p:cNvPr>
          <p:cNvSpPr txBox="1"/>
          <p:nvPr/>
        </p:nvSpPr>
        <p:spPr>
          <a:xfrm>
            <a:off x="3633671" y="1812606"/>
            <a:ext cx="4923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Arial"/>
                <a:sym typeface="Arial"/>
              </a:rPr>
              <a:t>TẠM BIỆT 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2374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6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6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6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6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6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6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4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950"/>
                            </p:stCondLst>
                            <p:childTnLst>
                              <p:par>
                                <p:cTn id="60" presetID="32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/>
      <p:bldP spid="2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8CF21D9-093E-4AC9-8FAB-BDBFD6ECA8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808" y="50489"/>
            <a:ext cx="1731650" cy="75900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925A94E-A51C-42F9-B077-1F44F48CA8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0"/>
          <a:stretch/>
        </p:blipFill>
        <p:spPr>
          <a:xfrm>
            <a:off x="7497732" y="13140"/>
            <a:ext cx="4691169" cy="1083858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1DFDD7F1-6D58-4BD1-8B23-DE118497E816}"/>
              </a:ext>
            </a:extLst>
          </p:cNvPr>
          <p:cNvSpPr/>
          <p:nvPr/>
        </p:nvSpPr>
        <p:spPr>
          <a:xfrm>
            <a:off x="2115879" y="82667"/>
            <a:ext cx="7414916" cy="4937760"/>
          </a:xfrm>
          <a:prstGeom prst="cloud">
            <a:avLst/>
          </a:prstGeom>
          <a:solidFill>
            <a:schemeClr val="bg1"/>
          </a:solidFill>
          <a:ln w="38100" cap="rnd" cmpd="thinThick">
            <a:solidFill>
              <a:srgbClr val="0066CC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79925D-F848-4960-92BE-0E36677369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0633" y="1712266"/>
            <a:ext cx="5931922" cy="231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2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704100DF-9028-4E70-B95D-4D7DEB0EEC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0"/>
          <a:stretch/>
        </p:blipFill>
        <p:spPr>
          <a:xfrm>
            <a:off x="7354813" y="183503"/>
            <a:ext cx="4353490" cy="100584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14EC51F-1693-4D97-A5F9-118387B1CB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221" y="274943"/>
            <a:ext cx="1877567" cy="8229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DAE8BFF-9B37-4867-BC4E-92881A2820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5348" y="3320944"/>
            <a:ext cx="5261304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7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102A78-75AD-4B1D-8347-E880AE75AF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0256" y="1663372"/>
            <a:ext cx="3689824" cy="3721910"/>
          </a:xfrm>
          <a:prstGeom prst="rect">
            <a:avLst/>
          </a:prstGeom>
        </p:spPr>
      </p:pic>
      <p:pic>
        <p:nvPicPr>
          <p:cNvPr id="18" name="图片 20">
            <a:extLst>
              <a:ext uri="{FF2B5EF4-FFF2-40B4-BE49-F238E27FC236}">
                <a16:creationId xmlns:a16="http://schemas.microsoft.com/office/drawing/2014/main" id="{5786DB75-5272-4118-A0BF-318A75314FE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0"/>
          <a:stretch/>
        </p:blipFill>
        <p:spPr>
          <a:xfrm>
            <a:off x="7192695" y="304312"/>
            <a:ext cx="4691169" cy="1083858"/>
          </a:xfrm>
          <a:prstGeom prst="rect">
            <a:avLst/>
          </a:prstGeom>
        </p:spPr>
      </p:pic>
      <p:sp>
        <p:nvSpPr>
          <p:cNvPr id="19" name="Left Brace 18">
            <a:extLst>
              <a:ext uri="{FF2B5EF4-FFF2-40B4-BE49-F238E27FC236}">
                <a16:creationId xmlns:a16="http://schemas.microsoft.com/office/drawing/2014/main" id="{7B7495C2-8FB0-4C9E-B004-D5B94FDA8AC3}"/>
              </a:ext>
            </a:extLst>
          </p:cNvPr>
          <p:cNvSpPr/>
          <p:nvPr/>
        </p:nvSpPr>
        <p:spPr>
          <a:xfrm flipH="1">
            <a:off x="7350010" y="2489200"/>
            <a:ext cx="527715" cy="2673618"/>
          </a:xfrm>
          <a:prstGeom prst="leftBrac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95DC170-08F3-4928-A719-769DC1F342E7}"/>
              </a:ext>
            </a:extLst>
          </p:cNvPr>
          <p:cNvSpPr/>
          <p:nvPr/>
        </p:nvSpPr>
        <p:spPr>
          <a:xfrm>
            <a:off x="8292170" y="3737968"/>
            <a:ext cx="2342493" cy="715089"/>
          </a:xfrm>
          <a:prstGeom prst="roundRect">
            <a:avLst/>
          </a:prstGeom>
          <a:solidFill>
            <a:srgbClr val="FFFF66"/>
          </a:solidFill>
          <a:ln w="28575" cap="rnd" cmpd="thinThick">
            <a:solidFill>
              <a:srgbClr val="FF3399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2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ô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ly rưỡi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5B9E687B-B778-49CC-8F51-8BD41BA39E20}"/>
              </a:ext>
            </a:extLst>
          </p:cNvPr>
          <p:cNvSpPr/>
          <p:nvPr/>
        </p:nvSpPr>
        <p:spPr>
          <a:xfrm rot="5400000" flipH="1">
            <a:off x="5823968" y="4258931"/>
            <a:ext cx="448973" cy="2288479"/>
          </a:xfrm>
          <a:prstGeom prst="leftBrac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6EBF3B0-B322-4851-B213-DABF335BF834}"/>
              </a:ext>
            </a:extLst>
          </p:cNvPr>
          <p:cNvSpPr/>
          <p:nvPr/>
        </p:nvSpPr>
        <p:spPr>
          <a:xfrm>
            <a:off x="4822809" y="5627658"/>
            <a:ext cx="2205727" cy="715089"/>
          </a:xfrm>
          <a:prstGeom prst="roundRect">
            <a:avLst/>
          </a:prstGeom>
          <a:solidFill>
            <a:srgbClr val="FFFF66"/>
          </a:solidFill>
          <a:ln w="28575" cap="rnd" cmpd="thinThick">
            <a:solidFill>
              <a:srgbClr val="FF3399"/>
            </a:solidFill>
            <a:prstDash val="sysDash"/>
          </a:ln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Hơn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2 ô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ly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Calibri" panose="020F0502020204030204" pitchFamily="34" charset="0"/>
              <a:ea typeface="字魂35号-经典雅黑"/>
              <a:cs typeface="Calibri" panose="020F050202020403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5C999AF-DF52-4D06-B377-92A705BCE40A}"/>
              </a:ext>
            </a:extLst>
          </p:cNvPr>
          <p:cNvSpPr/>
          <p:nvPr/>
        </p:nvSpPr>
        <p:spPr>
          <a:xfrm>
            <a:off x="288405" y="1573975"/>
            <a:ext cx="3262685" cy="1259919"/>
          </a:xfrm>
          <a:custGeom>
            <a:avLst/>
            <a:gdLst>
              <a:gd name="connsiteX0" fmla="*/ 0 w 3262685"/>
              <a:gd name="connsiteY0" fmla="*/ 209991 h 1259919"/>
              <a:gd name="connsiteX1" fmla="*/ 209991 w 3262685"/>
              <a:gd name="connsiteY1" fmla="*/ 0 h 1259919"/>
              <a:gd name="connsiteX2" fmla="*/ 778532 w 3262685"/>
              <a:gd name="connsiteY2" fmla="*/ 0 h 1259919"/>
              <a:gd name="connsiteX3" fmla="*/ 1403926 w 3262685"/>
              <a:gd name="connsiteY3" fmla="*/ 0 h 1259919"/>
              <a:gd name="connsiteX4" fmla="*/ 1915613 w 3262685"/>
              <a:gd name="connsiteY4" fmla="*/ 0 h 1259919"/>
              <a:gd name="connsiteX5" fmla="*/ 2512580 w 3262685"/>
              <a:gd name="connsiteY5" fmla="*/ 0 h 1259919"/>
              <a:gd name="connsiteX6" fmla="*/ 3052694 w 3262685"/>
              <a:gd name="connsiteY6" fmla="*/ 0 h 1259919"/>
              <a:gd name="connsiteX7" fmla="*/ 3262685 w 3262685"/>
              <a:gd name="connsiteY7" fmla="*/ 209991 h 1259919"/>
              <a:gd name="connsiteX8" fmla="*/ 3262685 w 3262685"/>
              <a:gd name="connsiteY8" fmla="*/ 613161 h 1259919"/>
              <a:gd name="connsiteX9" fmla="*/ 3262685 w 3262685"/>
              <a:gd name="connsiteY9" fmla="*/ 1049928 h 1259919"/>
              <a:gd name="connsiteX10" fmla="*/ 3052694 w 3262685"/>
              <a:gd name="connsiteY10" fmla="*/ 1259919 h 1259919"/>
              <a:gd name="connsiteX11" fmla="*/ 2484153 w 3262685"/>
              <a:gd name="connsiteY11" fmla="*/ 1259919 h 1259919"/>
              <a:gd name="connsiteX12" fmla="*/ 1858759 w 3262685"/>
              <a:gd name="connsiteY12" fmla="*/ 1259919 h 1259919"/>
              <a:gd name="connsiteX13" fmla="*/ 1318645 w 3262685"/>
              <a:gd name="connsiteY13" fmla="*/ 1259919 h 1259919"/>
              <a:gd name="connsiteX14" fmla="*/ 721678 w 3262685"/>
              <a:gd name="connsiteY14" fmla="*/ 1259919 h 1259919"/>
              <a:gd name="connsiteX15" fmla="*/ 209991 w 3262685"/>
              <a:gd name="connsiteY15" fmla="*/ 1259919 h 1259919"/>
              <a:gd name="connsiteX16" fmla="*/ 0 w 3262685"/>
              <a:gd name="connsiteY16" fmla="*/ 1049928 h 1259919"/>
              <a:gd name="connsiteX17" fmla="*/ 0 w 3262685"/>
              <a:gd name="connsiteY17" fmla="*/ 621560 h 1259919"/>
              <a:gd name="connsiteX18" fmla="*/ 0 w 3262685"/>
              <a:gd name="connsiteY18" fmla="*/ 209991 h 125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62685" h="1259919" fill="none" extrusionOk="0">
                <a:moveTo>
                  <a:pt x="0" y="209991"/>
                </a:moveTo>
                <a:cubicBezTo>
                  <a:pt x="-2414" y="92399"/>
                  <a:pt x="82577" y="-7883"/>
                  <a:pt x="209991" y="0"/>
                </a:cubicBezTo>
                <a:cubicBezTo>
                  <a:pt x="430781" y="-26624"/>
                  <a:pt x="628768" y="4131"/>
                  <a:pt x="778532" y="0"/>
                </a:cubicBezTo>
                <a:cubicBezTo>
                  <a:pt x="928296" y="-4131"/>
                  <a:pt x="1198154" y="24440"/>
                  <a:pt x="1403926" y="0"/>
                </a:cubicBezTo>
                <a:cubicBezTo>
                  <a:pt x="1609698" y="-24440"/>
                  <a:pt x="1789295" y="-7967"/>
                  <a:pt x="1915613" y="0"/>
                </a:cubicBezTo>
                <a:cubicBezTo>
                  <a:pt x="2041931" y="7967"/>
                  <a:pt x="2278822" y="-21094"/>
                  <a:pt x="2512580" y="0"/>
                </a:cubicBezTo>
                <a:cubicBezTo>
                  <a:pt x="2746338" y="21094"/>
                  <a:pt x="2797284" y="-2916"/>
                  <a:pt x="3052694" y="0"/>
                </a:cubicBezTo>
                <a:cubicBezTo>
                  <a:pt x="3176100" y="-11365"/>
                  <a:pt x="3260140" y="65331"/>
                  <a:pt x="3262685" y="209991"/>
                </a:cubicBezTo>
                <a:cubicBezTo>
                  <a:pt x="3264020" y="292687"/>
                  <a:pt x="3257526" y="480855"/>
                  <a:pt x="3262685" y="613161"/>
                </a:cubicBezTo>
                <a:cubicBezTo>
                  <a:pt x="3267845" y="745467"/>
                  <a:pt x="3260159" y="951823"/>
                  <a:pt x="3262685" y="1049928"/>
                </a:cubicBezTo>
                <a:cubicBezTo>
                  <a:pt x="3268058" y="1164180"/>
                  <a:pt x="3162746" y="1265841"/>
                  <a:pt x="3052694" y="1259919"/>
                </a:cubicBezTo>
                <a:cubicBezTo>
                  <a:pt x="2789574" y="1267222"/>
                  <a:pt x="2611845" y="1276994"/>
                  <a:pt x="2484153" y="1259919"/>
                </a:cubicBezTo>
                <a:cubicBezTo>
                  <a:pt x="2356461" y="1242844"/>
                  <a:pt x="2085208" y="1277342"/>
                  <a:pt x="1858759" y="1259919"/>
                </a:cubicBezTo>
                <a:cubicBezTo>
                  <a:pt x="1632310" y="1242496"/>
                  <a:pt x="1483550" y="1269730"/>
                  <a:pt x="1318645" y="1259919"/>
                </a:cubicBezTo>
                <a:cubicBezTo>
                  <a:pt x="1153740" y="1250108"/>
                  <a:pt x="967308" y="1282670"/>
                  <a:pt x="721678" y="1259919"/>
                </a:cubicBezTo>
                <a:cubicBezTo>
                  <a:pt x="476048" y="1237168"/>
                  <a:pt x="321688" y="1255876"/>
                  <a:pt x="209991" y="1259919"/>
                </a:cubicBezTo>
                <a:cubicBezTo>
                  <a:pt x="119313" y="1265361"/>
                  <a:pt x="21891" y="1168753"/>
                  <a:pt x="0" y="1049928"/>
                </a:cubicBezTo>
                <a:cubicBezTo>
                  <a:pt x="19104" y="856346"/>
                  <a:pt x="3490" y="793093"/>
                  <a:pt x="0" y="621560"/>
                </a:cubicBezTo>
                <a:cubicBezTo>
                  <a:pt x="-3490" y="450027"/>
                  <a:pt x="-3848" y="316429"/>
                  <a:pt x="0" y="209991"/>
                </a:cubicBezTo>
                <a:close/>
              </a:path>
              <a:path w="3262685" h="1259919" stroke="0" extrusionOk="0">
                <a:moveTo>
                  <a:pt x="0" y="209991"/>
                </a:moveTo>
                <a:cubicBezTo>
                  <a:pt x="22797" y="83856"/>
                  <a:pt x="99624" y="5427"/>
                  <a:pt x="209991" y="0"/>
                </a:cubicBezTo>
                <a:cubicBezTo>
                  <a:pt x="505849" y="-8919"/>
                  <a:pt x="637274" y="-25154"/>
                  <a:pt x="835386" y="0"/>
                </a:cubicBezTo>
                <a:cubicBezTo>
                  <a:pt x="1033498" y="25154"/>
                  <a:pt x="1129488" y="11465"/>
                  <a:pt x="1347072" y="0"/>
                </a:cubicBezTo>
                <a:cubicBezTo>
                  <a:pt x="1564656" y="-11465"/>
                  <a:pt x="1736641" y="-20997"/>
                  <a:pt x="1858759" y="0"/>
                </a:cubicBezTo>
                <a:cubicBezTo>
                  <a:pt x="1980877" y="20997"/>
                  <a:pt x="2154113" y="17993"/>
                  <a:pt x="2370445" y="0"/>
                </a:cubicBezTo>
                <a:cubicBezTo>
                  <a:pt x="2586777" y="-17993"/>
                  <a:pt x="2732809" y="-29739"/>
                  <a:pt x="3052694" y="0"/>
                </a:cubicBezTo>
                <a:cubicBezTo>
                  <a:pt x="3168965" y="5837"/>
                  <a:pt x="3253502" y="94677"/>
                  <a:pt x="3262685" y="209991"/>
                </a:cubicBezTo>
                <a:cubicBezTo>
                  <a:pt x="3274599" y="374694"/>
                  <a:pt x="3254169" y="491161"/>
                  <a:pt x="3262685" y="613161"/>
                </a:cubicBezTo>
                <a:cubicBezTo>
                  <a:pt x="3271202" y="735161"/>
                  <a:pt x="3257623" y="938553"/>
                  <a:pt x="3262685" y="1049928"/>
                </a:cubicBezTo>
                <a:cubicBezTo>
                  <a:pt x="3265572" y="1173235"/>
                  <a:pt x="3195630" y="1261668"/>
                  <a:pt x="3052694" y="1259919"/>
                </a:cubicBezTo>
                <a:cubicBezTo>
                  <a:pt x="2840058" y="1241769"/>
                  <a:pt x="2729327" y="1238477"/>
                  <a:pt x="2455726" y="1259919"/>
                </a:cubicBezTo>
                <a:cubicBezTo>
                  <a:pt x="2182125" y="1281361"/>
                  <a:pt x="2091393" y="1255235"/>
                  <a:pt x="1830332" y="1259919"/>
                </a:cubicBezTo>
                <a:cubicBezTo>
                  <a:pt x="1569271" y="1264603"/>
                  <a:pt x="1493461" y="1250555"/>
                  <a:pt x="1261791" y="1259919"/>
                </a:cubicBezTo>
                <a:cubicBezTo>
                  <a:pt x="1030121" y="1269283"/>
                  <a:pt x="542214" y="1242607"/>
                  <a:pt x="209991" y="1259919"/>
                </a:cubicBezTo>
                <a:cubicBezTo>
                  <a:pt x="90638" y="1264127"/>
                  <a:pt x="-469" y="1143663"/>
                  <a:pt x="0" y="1049928"/>
                </a:cubicBezTo>
                <a:cubicBezTo>
                  <a:pt x="-20417" y="920902"/>
                  <a:pt x="-16948" y="798802"/>
                  <a:pt x="0" y="613161"/>
                </a:cubicBezTo>
                <a:cubicBezTo>
                  <a:pt x="16948" y="427520"/>
                  <a:pt x="15544" y="293863"/>
                  <a:pt x="0" y="209991"/>
                </a:cubicBezTo>
                <a:close/>
              </a:path>
            </a:pathLst>
          </a:custGeom>
          <a:solidFill>
            <a:srgbClr val="FFDDEE"/>
          </a:solidFill>
          <a:ln w="19050" cap="rnd" cmpd="thinThick">
            <a:solidFill>
              <a:srgbClr val="FF3399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2719740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Chữ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B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được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viết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bởi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các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nét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: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85C3C22-FC54-4608-B2BA-5510BFF8CED0}"/>
              </a:ext>
            </a:extLst>
          </p:cNvPr>
          <p:cNvSpPr/>
          <p:nvPr/>
        </p:nvSpPr>
        <p:spPr>
          <a:xfrm>
            <a:off x="458964" y="3985608"/>
            <a:ext cx="2625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Nét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cong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 pitchFamily="34" charset="0"/>
              <a:ea typeface="字魂35号-经典雅黑"/>
              <a:cs typeface="Calibri" panose="020F05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3C74AE0-7C30-40FC-9770-DDB4805A9FAA}"/>
              </a:ext>
            </a:extLst>
          </p:cNvPr>
          <p:cNvSpPr/>
          <p:nvPr/>
        </p:nvSpPr>
        <p:spPr>
          <a:xfrm>
            <a:off x="3103529" y="788666"/>
            <a:ext cx="598494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Nét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móc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ngược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trái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 pitchFamily="34" charset="0"/>
              <a:ea typeface="字魂35号-经典雅黑"/>
              <a:cs typeface="Calibri" panose="020F050202020403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5F89A68-DE13-4179-9F71-A0C979212D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33" y="-143401"/>
            <a:ext cx="1920240" cy="192024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1B657CE-2C3B-4FDC-B3A2-D0C11995A2B3}"/>
              </a:ext>
            </a:extLst>
          </p:cNvPr>
          <p:cNvCxnSpPr>
            <a:cxnSpLocks/>
          </p:cNvCxnSpPr>
          <p:nvPr/>
        </p:nvCxnSpPr>
        <p:spPr>
          <a:xfrm>
            <a:off x="5936045" y="1200225"/>
            <a:ext cx="394799" cy="1474734"/>
          </a:xfrm>
          <a:prstGeom prst="straightConnector1">
            <a:avLst/>
          </a:prstGeom>
          <a:noFill/>
          <a:ln w="28575" cap="flat" cmpd="sng" algn="ctr">
            <a:solidFill>
              <a:srgbClr val="FF3399"/>
            </a:solidFill>
            <a:prstDash val="solid"/>
            <a:tailEnd type="triangl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CCA1C4E-EC6F-489D-9AAB-5BA47342C43D}"/>
              </a:ext>
            </a:extLst>
          </p:cNvPr>
          <p:cNvCxnSpPr>
            <a:cxnSpLocks/>
          </p:cNvCxnSpPr>
          <p:nvPr/>
        </p:nvCxnSpPr>
        <p:spPr>
          <a:xfrm flipV="1">
            <a:off x="2647507" y="3166751"/>
            <a:ext cx="2397703" cy="1056103"/>
          </a:xfrm>
          <a:prstGeom prst="straightConnector1">
            <a:avLst/>
          </a:prstGeom>
          <a:noFill/>
          <a:ln w="28575" cap="flat" cmpd="sng" algn="ctr">
            <a:solidFill>
              <a:srgbClr val="FF3399"/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84648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  <p:bldP spid="25" grpId="0" animBg="1"/>
      <p:bldP spid="26" grpId="0" animBg="1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C37163-A6A6-4C93-8400-4B6AE69D4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4312" y="1395412"/>
            <a:ext cx="4143375" cy="4067175"/>
          </a:xfrm>
          <a:prstGeom prst="rect">
            <a:avLst/>
          </a:prstGeom>
        </p:spPr>
      </p:pic>
      <p:pic>
        <p:nvPicPr>
          <p:cNvPr id="27" name="Picture 26" descr="A picture containing table&#10;&#10;Description automatically generated">
            <a:extLst>
              <a:ext uri="{FF2B5EF4-FFF2-40B4-BE49-F238E27FC236}">
                <a16:creationId xmlns:a16="http://schemas.microsoft.com/office/drawing/2014/main" id="{164EAED4-FDC6-45E9-856C-13EFE5B48B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" r="257" b="1279"/>
          <a:stretch/>
        </p:blipFill>
        <p:spPr>
          <a:xfrm>
            <a:off x="0" y="3190212"/>
            <a:ext cx="12192000" cy="3667788"/>
          </a:xfrm>
          <a:prstGeom prst="rect">
            <a:avLst/>
          </a:prstGeom>
        </p:spPr>
      </p:pic>
      <p:pic>
        <p:nvPicPr>
          <p:cNvPr id="28" name="图片 20">
            <a:extLst>
              <a:ext uri="{FF2B5EF4-FFF2-40B4-BE49-F238E27FC236}">
                <a16:creationId xmlns:a16="http://schemas.microsoft.com/office/drawing/2014/main" id="{9EDB1EBD-5A1F-44DF-8D50-4B90315D66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0"/>
          <a:stretch/>
        </p:blipFill>
        <p:spPr>
          <a:xfrm>
            <a:off x="7192695" y="304312"/>
            <a:ext cx="4691169" cy="1083858"/>
          </a:xfrm>
          <a:prstGeom prst="rect">
            <a:avLst/>
          </a:prstGeom>
        </p:spPr>
      </p:pic>
      <p:sp>
        <p:nvSpPr>
          <p:cNvPr id="29" name="Left Brace 28">
            <a:extLst>
              <a:ext uri="{FF2B5EF4-FFF2-40B4-BE49-F238E27FC236}">
                <a16:creationId xmlns:a16="http://schemas.microsoft.com/office/drawing/2014/main" id="{1BCF1F2B-41B1-4DF8-BE48-CD0324129D54}"/>
              </a:ext>
            </a:extLst>
          </p:cNvPr>
          <p:cNvSpPr/>
          <p:nvPr/>
        </p:nvSpPr>
        <p:spPr>
          <a:xfrm flipH="1">
            <a:off x="6851585" y="2128282"/>
            <a:ext cx="341109" cy="3195558"/>
          </a:xfrm>
          <a:prstGeom prst="leftBrac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43DA853-A585-4E4B-B2FF-B2745F177F0A}"/>
              </a:ext>
            </a:extLst>
          </p:cNvPr>
          <p:cNvSpPr/>
          <p:nvPr/>
        </p:nvSpPr>
        <p:spPr>
          <a:xfrm>
            <a:off x="8269339" y="3899522"/>
            <a:ext cx="2342493" cy="715089"/>
          </a:xfrm>
          <a:prstGeom prst="roundRect">
            <a:avLst/>
          </a:prstGeom>
          <a:solidFill>
            <a:srgbClr val="FFFF66"/>
          </a:solidFill>
          <a:ln w="28575" cap="rnd" cmpd="thinThick">
            <a:solidFill>
              <a:srgbClr val="FF3399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2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ô ly rưỡi</a:t>
            </a:r>
          </a:p>
        </p:txBody>
      </p:sp>
      <p:sp>
        <p:nvSpPr>
          <p:cNvPr id="31" name="Left Brace 30">
            <a:extLst>
              <a:ext uri="{FF2B5EF4-FFF2-40B4-BE49-F238E27FC236}">
                <a16:creationId xmlns:a16="http://schemas.microsoft.com/office/drawing/2014/main" id="{06703899-24EC-43B6-A8D5-369EB7CFE52B}"/>
              </a:ext>
            </a:extLst>
          </p:cNvPr>
          <p:cNvSpPr/>
          <p:nvPr/>
        </p:nvSpPr>
        <p:spPr>
          <a:xfrm rot="5400000" flipH="1">
            <a:off x="5263360" y="4388204"/>
            <a:ext cx="364277" cy="2569818"/>
          </a:xfrm>
          <a:prstGeom prst="leftBrac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FD57A22C-D7DA-46AD-AA23-B822826995AA}"/>
              </a:ext>
            </a:extLst>
          </p:cNvPr>
          <p:cNvSpPr/>
          <p:nvPr/>
        </p:nvSpPr>
        <p:spPr>
          <a:xfrm>
            <a:off x="4257040" y="6085449"/>
            <a:ext cx="2205727" cy="715089"/>
          </a:xfrm>
          <a:prstGeom prst="roundRect">
            <a:avLst/>
          </a:prstGeom>
          <a:solidFill>
            <a:srgbClr val="FFFF66"/>
          </a:solidFill>
          <a:ln w="28575" cap="rnd" cmpd="thinThick">
            <a:solidFill>
              <a:srgbClr val="FF3399"/>
            </a:solidFill>
            <a:prstDash val="sysDash"/>
          </a:ln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Hơn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2 ô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ly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Calibri" panose="020F0502020204030204" pitchFamily="34" charset="0"/>
              <a:ea typeface="字魂35号-经典雅黑"/>
              <a:cs typeface="Calibri" panose="020F050202020403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5EF764F-ABE9-4337-9BFB-1B01B35116C5}"/>
              </a:ext>
            </a:extLst>
          </p:cNvPr>
          <p:cNvSpPr/>
          <p:nvPr/>
        </p:nvSpPr>
        <p:spPr>
          <a:xfrm>
            <a:off x="288405" y="1573975"/>
            <a:ext cx="3262685" cy="1259919"/>
          </a:xfrm>
          <a:custGeom>
            <a:avLst/>
            <a:gdLst>
              <a:gd name="connsiteX0" fmla="*/ 0 w 3262685"/>
              <a:gd name="connsiteY0" fmla="*/ 209991 h 1259919"/>
              <a:gd name="connsiteX1" fmla="*/ 209991 w 3262685"/>
              <a:gd name="connsiteY1" fmla="*/ 0 h 1259919"/>
              <a:gd name="connsiteX2" fmla="*/ 778532 w 3262685"/>
              <a:gd name="connsiteY2" fmla="*/ 0 h 1259919"/>
              <a:gd name="connsiteX3" fmla="*/ 1403926 w 3262685"/>
              <a:gd name="connsiteY3" fmla="*/ 0 h 1259919"/>
              <a:gd name="connsiteX4" fmla="*/ 1915613 w 3262685"/>
              <a:gd name="connsiteY4" fmla="*/ 0 h 1259919"/>
              <a:gd name="connsiteX5" fmla="*/ 2512580 w 3262685"/>
              <a:gd name="connsiteY5" fmla="*/ 0 h 1259919"/>
              <a:gd name="connsiteX6" fmla="*/ 3052694 w 3262685"/>
              <a:gd name="connsiteY6" fmla="*/ 0 h 1259919"/>
              <a:gd name="connsiteX7" fmla="*/ 3262685 w 3262685"/>
              <a:gd name="connsiteY7" fmla="*/ 209991 h 1259919"/>
              <a:gd name="connsiteX8" fmla="*/ 3262685 w 3262685"/>
              <a:gd name="connsiteY8" fmla="*/ 613161 h 1259919"/>
              <a:gd name="connsiteX9" fmla="*/ 3262685 w 3262685"/>
              <a:gd name="connsiteY9" fmla="*/ 1049928 h 1259919"/>
              <a:gd name="connsiteX10" fmla="*/ 3052694 w 3262685"/>
              <a:gd name="connsiteY10" fmla="*/ 1259919 h 1259919"/>
              <a:gd name="connsiteX11" fmla="*/ 2484153 w 3262685"/>
              <a:gd name="connsiteY11" fmla="*/ 1259919 h 1259919"/>
              <a:gd name="connsiteX12" fmla="*/ 1858759 w 3262685"/>
              <a:gd name="connsiteY12" fmla="*/ 1259919 h 1259919"/>
              <a:gd name="connsiteX13" fmla="*/ 1318645 w 3262685"/>
              <a:gd name="connsiteY13" fmla="*/ 1259919 h 1259919"/>
              <a:gd name="connsiteX14" fmla="*/ 721678 w 3262685"/>
              <a:gd name="connsiteY14" fmla="*/ 1259919 h 1259919"/>
              <a:gd name="connsiteX15" fmla="*/ 209991 w 3262685"/>
              <a:gd name="connsiteY15" fmla="*/ 1259919 h 1259919"/>
              <a:gd name="connsiteX16" fmla="*/ 0 w 3262685"/>
              <a:gd name="connsiteY16" fmla="*/ 1049928 h 1259919"/>
              <a:gd name="connsiteX17" fmla="*/ 0 w 3262685"/>
              <a:gd name="connsiteY17" fmla="*/ 621560 h 1259919"/>
              <a:gd name="connsiteX18" fmla="*/ 0 w 3262685"/>
              <a:gd name="connsiteY18" fmla="*/ 209991 h 125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62685" h="1259919" fill="none" extrusionOk="0">
                <a:moveTo>
                  <a:pt x="0" y="209991"/>
                </a:moveTo>
                <a:cubicBezTo>
                  <a:pt x="-2414" y="92399"/>
                  <a:pt x="82577" y="-7883"/>
                  <a:pt x="209991" y="0"/>
                </a:cubicBezTo>
                <a:cubicBezTo>
                  <a:pt x="430781" y="-26624"/>
                  <a:pt x="628768" y="4131"/>
                  <a:pt x="778532" y="0"/>
                </a:cubicBezTo>
                <a:cubicBezTo>
                  <a:pt x="928296" y="-4131"/>
                  <a:pt x="1198154" y="24440"/>
                  <a:pt x="1403926" y="0"/>
                </a:cubicBezTo>
                <a:cubicBezTo>
                  <a:pt x="1609698" y="-24440"/>
                  <a:pt x="1789295" y="-7967"/>
                  <a:pt x="1915613" y="0"/>
                </a:cubicBezTo>
                <a:cubicBezTo>
                  <a:pt x="2041931" y="7967"/>
                  <a:pt x="2278822" y="-21094"/>
                  <a:pt x="2512580" y="0"/>
                </a:cubicBezTo>
                <a:cubicBezTo>
                  <a:pt x="2746338" y="21094"/>
                  <a:pt x="2797284" y="-2916"/>
                  <a:pt x="3052694" y="0"/>
                </a:cubicBezTo>
                <a:cubicBezTo>
                  <a:pt x="3176100" y="-11365"/>
                  <a:pt x="3260140" y="65331"/>
                  <a:pt x="3262685" y="209991"/>
                </a:cubicBezTo>
                <a:cubicBezTo>
                  <a:pt x="3264020" y="292687"/>
                  <a:pt x="3257526" y="480855"/>
                  <a:pt x="3262685" y="613161"/>
                </a:cubicBezTo>
                <a:cubicBezTo>
                  <a:pt x="3267845" y="745467"/>
                  <a:pt x="3260159" y="951823"/>
                  <a:pt x="3262685" y="1049928"/>
                </a:cubicBezTo>
                <a:cubicBezTo>
                  <a:pt x="3268058" y="1164180"/>
                  <a:pt x="3162746" y="1265841"/>
                  <a:pt x="3052694" y="1259919"/>
                </a:cubicBezTo>
                <a:cubicBezTo>
                  <a:pt x="2789574" y="1267222"/>
                  <a:pt x="2611845" y="1276994"/>
                  <a:pt x="2484153" y="1259919"/>
                </a:cubicBezTo>
                <a:cubicBezTo>
                  <a:pt x="2356461" y="1242844"/>
                  <a:pt x="2085208" y="1277342"/>
                  <a:pt x="1858759" y="1259919"/>
                </a:cubicBezTo>
                <a:cubicBezTo>
                  <a:pt x="1632310" y="1242496"/>
                  <a:pt x="1483550" y="1269730"/>
                  <a:pt x="1318645" y="1259919"/>
                </a:cubicBezTo>
                <a:cubicBezTo>
                  <a:pt x="1153740" y="1250108"/>
                  <a:pt x="967308" y="1282670"/>
                  <a:pt x="721678" y="1259919"/>
                </a:cubicBezTo>
                <a:cubicBezTo>
                  <a:pt x="476048" y="1237168"/>
                  <a:pt x="321688" y="1255876"/>
                  <a:pt x="209991" y="1259919"/>
                </a:cubicBezTo>
                <a:cubicBezTo>
                  <a:pt x="119313" y="1265361"/>
                  <a:pt x="21891" y="1168753"/>
                  <a:pt x="0" y="1049928"/>
                </a:cubicBezTo>
                <a:cubicBezTo>
                  <a:pt x="19104" y="856346"/>
                  <a:pt x="3490" y="793093"/>
                  <a:pt x="0" y="621560"/>
                </a:cubicBezTo>
                <a:cubicBezTo>
                  <a:pt x="-3490" y="450027"/>
                  <a:pt x="-3848" y="316429"/>
                  <a:pt x="0" y="209991"/>
                </a:cubicBezTo>
                <a:close/>
              </a:path>
              <a:path w="3262685" h="1259919" stroke="0" extrusionOk="0">
                <a:moveTo>
                  <a:pt x="0" y="209991"/>
                </a:moveTo>
                <a:cubicBezTo>
                  <a:pt x="22797" y="83856"/>
                  <a:pt x="99624" y="5427"/>
                  <a:pt x="209991" y="0"/>
                </a:cubicBezTo>
                <a:cubicBezTo>
                  <a:pt x="505849" y="-8919"/>
                  <a:pt x="637274" y="-25154"/>
                  <a:pt x="835386" y="0"/>
                </a:cubicBezTo>
                <a:cubicBezTo>
                  <a:pt x="1033498" y="25154"/>
                  <a:pt x="1129488" y="11465"/>
                  <a:pt x="1347072" y="0"/>
                </a:cubicBezTo>
                <a:cubicBezTo>
                  <a:pt x="1564656" y="-11465"/>
                  <a:pt x="1736641" y="-20997"/>
                  <a:pt x="1858759" y="0"/>
                </a:cubicBezTo>
                <a:cubicBezTo>
                  <a:pt x="1980877" y="20997"/>
                  <a:pt x="2154113" y="17993"/>
                  <a:pt x="2370445" y="0"/>
                </a:cubicBezTo>
                <a:cubicBezTo>
                  <a:pt x="2586777" y="-17993"/>
                  <a:pt x="2732809" y="-29739"/>
                  <a:pt x="3052694" y="0"/>
                </a:cubicBezTo>
                <a:cubicBezTo>
                  <a:pt x="3168965" y="5837"/>
                  <a:pt x="3253502" y="94677"/>
                  <a:pt x="3262685" y="209991"/>
                </a:cubicBezTo>
                <a:cubicBezTo>
                  <a:pt x="3274599" y="374694"/>
                  <a:pt x="3254169" y="491161"/>
                  <a:pt x="3262685" y="613161"/>
                </a:cubicBezTo>
                <a:cubicBezTo>
                  <a:pt x="3271202" y="735161"/>
                  <a:pt x="3257623" y="938553"/>
                  <a:pt x="3262685" y="1049928"/>
                </a:cubicBezTo>
                <a:cubicBezTo>
                  <a:pt x="3265572" y="1173235"/>
                  <a:pt x="3195630" y="1261668"/>
                  <a:pt x="3052694" y="1259919"/>
                </a:cubicBezTo>
                <a:cubicBezTo>
                  <a:pt x="2840058" y="1241769"/>
                  <a:pt x="2729327" y="1238477"/>
                  <a:pt x="2455726" y="1259919"/>
                </a:cubicBezTo>
                <a:cubicBezTo>
                  <a:pt x="2182125" y="1281361"/>
                  <a:pt x="2091393" y="1255235"/>
                  <a:pt x="1830332" y="1259919"/>
                </a:cubicBezTo>
                <a:cubicBezTo>
                  <a:pt x="1569271" y="1264603"/>
                  <a:pt x="1493461" y="1250555"/>
                  <a:pt x="1261791" y="1259919"/>
                </a:cubicBezTo>
                <a:cubicBezTo>
                  <a:pt x="1030121" y="1269283"/>
                  <a:pt x="542214" y="1242607"/>
                  <a:pt x="209991" y="1259919"/>
                </a:cubicBezTo>
                <a:cubicBezTo>
                  <a:pt x="90638" y="1264127"/>
                  <a:pt x="-469" y="1143663"/>
                  <a:pt x="0" y="1049928"/>
                </a:cubicBezTo>
                <a:cubicBezTo>
                  <a:pt x="-20417" y="920902"/>
                  <a:pt x="-16948" y="798802"/>
                  <a:pt x="0" y="613161"/>
                </a:cubicBezTo>
                <a:cubicBezTo>
                  <a:pt x="16948" y="427520"/>
                  <a:pt x="15544" y="293863"/>
                  <a:pt x="0" y="209991"/>
                </a:cubicBezTo>
                <a:close/>
              </a:path>
            </a:pathLst>
          </a:custGeom>
          <a:solidFill>
            <a:srgbClr val="FFDDEE"/>
          </a:solidFill>
          <a:ln w="19050" cap="rnd" cmpd="thinThick">
            <a:solidFill>
              <a:srgbClr val="FF3399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2719740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Chữ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C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được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viết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bởi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các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nét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: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6387A8A-7044-4BCC-BD2F-37A76CAD2786}"/>
              </a:ext>
            </a:extLst>
          </p:cNvPr>
          <p:cNvSpPr/>
          <p:nvPr/>
        </p:nvSpPr>
        <p:spPr>
          <a:xfrm>
            <a:off x="46068" y="3985608"/>
            <a:ext cx="30382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339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N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ét cong dưới và cong trái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 pitchFamily="34" charset="0"/>
              <a:ea typeface="字魂35号-经典雅黑"/>
              <a:cs typeface="Calibri" panose="020F0502020204030204" pitchFamily="34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610B8EF-29AE-49B3-A13C-EE0D8F8D91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33" y="-143401"/>
            <a:ext cx="1920240" cy="192024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DE5DE60-8512-4ADB-9A14-1E1D740DA1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96867" y="527944"/>
            <a:ext cx="3200677" cy="3200677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40802CE-69BC-42CA-869E-E1A1101A92E5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3084323" y="3535680"/>
            <a:ext cx="1172717" cy="1050093"/>
          </a:xfrm>
          <a:prstGeom prst="straightConnector1">
            <a:avLst/>
          </a:prstGeom>
          <a:noFill/>
          <a:ln w="28575" cap="flat" cmpd="sng" algn="ctr">
            <a:solidFill>
              <a:srgbClr val="FF3399"/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98878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8" grpId="0" animBg="1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704100DF-9028-4E70-B95D-4D7DEB0EEC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0"/>
          <a:stretch/>
        </p:blipFill>
        <p:spPr>
          <a:xfrm>
            <a:off x="7354813" y="183503"/>
            <a:ext cx="4353490" cy="100584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14EC51F-1693-4D97-A5F9-118387B1CB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221" y="274943"/>
            <a:ext cx="1877567" cy="822960"/>
          </a:xfrm>
          <a:prstGeom prst="rect">
            <a:avLst/>
          </a:prstGeom>
        </p:spPr>
      </p:pic>
      <p:pic>
        <p:nvPicPr>
          <p:cNvPr id="16" name="图片 18">
            <a:extLst>
              <a:ext uri="{FF2B5EF4-FFF2-40B4-BE49-F238E27FC236}">
                <a16:creationId xmlns:a16="http://schemas.microsoft.com/office/drawing/2014/main" id="{B9F8554C-86E7-4AE4-BF74-596629DEAB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1" t="17324" r="34425" b="14286"/>
          <a:stretch/>
        </p:blipFill>
        <p:spPr>
          <a:xfrm>
            <a:off x="-1" y="0"/>
            <a:ext cx="2514287" cy="3931920"/>
          </a:xfrm>
          <a:prstGeom prst="rect">
            <a:avLst/>
          </a:prstGeom>
        </p:spPr>
      </p:pic>
      <p:pic>
        <p:nvPicPr>
          <p:cNvPr id="17" name="图片 20" descr="图片包含 文字&#10;&#10;已生成高可信度的说明">
            <a:extLst>
              <a:ext uri="{FF2B5EF4-FFF2-40B4-BE49-F238E27FC236}">
                <a16:creationId xmlns:a16="http://schemas.microsoft.com/office/drawing/2014/main" id="{EA939EDE-C453-4527-A23C-A6FEF6F2E23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7" t="17750" r="27095" b="18218"/>
          <a:stretch/>
        </p:blipFill>
        <p:spPr>
          <a:xfrm>
            <a:off x="7845055" y="0"/>
            <a:ext cx="1832660" cy="2743200"/>
          </a:xfrm>
          <a:prstGeom prst="rect">
            <a:avLst/>
          </a:prstGeom>
        </p:spPr>
      </p:pic>
      <p:pic>
        <p:nvPicPr>
          <p:cNvPr id="18" name="图片 22">
            <a:extLst>
              <a:ext uri="{FF2B5EF4-FFF2-40B4-BE49-F238E27FC236}">
                <a16:creationId xmlns:a16="http://schemas.microsoft.com/office/drawing/2014/main" id="{DDFCA9E6-6060-4ED9-BEAD-19F5B9C628A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5" t="20924" r="37594" b="19278"/>
          <a:stretch/>
        </p:blipFill>
        <p:spPr>
          <a:xfrm>
            <a:off x="9726394" y="767466"/>
            <a:ext cx="2465606" cy="3566160"/>
          </a:xfrm>
          <a:prstGeom prst="rect">
            <a:avLst/>
          </a:prstGeom>
        </p:spPr>
      </p:pic>
      <p:pic>
        <p:nvPicPr>
          <p:cNvPr id="20" name="Picture 19" descr="A picture containing vector graphics, lamp, gear&#10;&#10;Description automatically generated">
            <a:extLst>
              <a:ext uri="{FF2B5EF4-FFF2-40B4-BE49-F238E27FC236}">
                <a16:creationId xmlns:a16="http://schemas.microsoft.com/office/drawing/2014/main" id="{0290642D-F6F3-4A1D-B93F-C87BDB0281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270" y="526092"/>
            <a:ext cx="3474720" cy="34747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D612D98-4E7A-454F-A40B-E985E96620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80786" y="3590487"/>
            <a:ext cx="8382727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8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6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377D16F5-5865-41A8-B177-A75D1DF3FB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" r="257" b="1279"/>
          <a:stretch/>
        </p:blipFill>
        <p:spPr>
          <a:xfrm>
            <a:off x="0" y="3190212"/>
            <a:ext cx="12192000" cy="3667788"/>
          </a:xfrm>
          <a:prstGeom prst="rect">
            <a:avLst/>
          </a:prstGeom>
        </p:spPr>
      </p:pic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FD7EF4A2-017F-4030-8E57-591B738DDE3B}"/>
              </a:ext>
            </a:extLst>
          </p:cNvPr>
          <p:cNvSpPr/>
          <p:nvPr/>
        </p:nvSpPr>
        <p:spPr>
          <a:xfrm>
            <a:off x="46067" y="354756"/>
            <a:ext cx="6407895" cy="769441"/>
          </a:xfrm>
          <a:custGeom>
            <a:avLst/>
            <a:gdLst>
              <a:gd name="connsiteX0" fmla="*/ 0 w 6407895"/>
              <a:gd name="connsiteY0" fmla="*/ 74913 h 769441"/>
              <a:gd name="connsiteX1" fmla="*/ 74913 w 6407895"/>
              <a:gd name="connsiteY1" fmla="*/ 0 h 769441"/>
              <a:gd name="connsiteX2" fmla="*/ 768990 w 6407895"/>
              <a:gd name="connsiteY2" fmla="*/ 0 h 769441"/>
              <a:gd name="connsiteX3" fmla="*/ 1463066 w 6407895"/>
              <a:gd name="connsiteY3" fmla="*/ 0 h 769441"/>
              <a:gd name="connsiteX4" fmla="*/ 2031982 w 6407895"/>
              <a:gd name="connsiteY4" fmla="*/ 0 h 769441"/>
              <a:gd name="connsiteX5" fmla="*/ 2413155 w 6407895"/>
              <a:gd name="connsiteY5" fmla="*/ 0 h 769441"/>
              <a:gd name="connsiteX6" fmla="*/ 2919490 w 6407895"/>
              <a:gd name="connsiteY6" fmla="*/ 0 h 769441"/>
              <a:gd name="connsiteX7" fmla="*/ 3488405 w 6407895"/>
              <a:gd name="connsiteY7" fmla="*/ 0 h 769441"/>
              <a:gd name="connsiteX8" fmla="*/ 4182482 w 6407895"/>
              <a:gd name="connsiteY8" fmla="*/ 0 h 769441"/>
              <a:gd name="connsiteX9" fmla="*/ 4626236 w 6407895"/>
              <a:gd name="connsiteY9" fmla="*/ 0 h 769441"/>
              <a:gd name="connsiteX10" fmla="*/ 5195151 w 6407895"/>
              <a:gd name="connsiteY10" fmla="*/ 0 h 769441"/>
              <a:gd name="connsiteX11" fmla="*/ 5576325 w 6407895"/>
              <a:gd name="connsiteY11" fmla="*/ 0 h 769441"/>
              <a:gd name="connsiteX12" fmla="*/ 6332982 w 6407895"/>
              <a:gd name="connsiteY12" fmla="*/ 0 h 769441"/>
              <a:gd name="connsiteX13" fmla="*/ 6407895 w 6407895"/>
              <a:gd name="connsiteY13" fmla="*/ 74913 h 769441"/>
              <a:gd name="connsiteX14" fmla="*/ 6407895 w 6407895"/>
              <a:gd name="connsiteY14" fmla="*/ 378524 h 769441"/>
              <a:gd name="connsiteX15" fmla="*/ 6407895 w 6407895"/>
              <a:gd name="connsiteY15" fmla="*/ 694528 h 769441"/>
              <a:gd name="connsiteX16" fmla="*/ 6332982 w 6407895"/>
              <a:gd name="connsiteY16" fmla="*/ 769441 h 769441"/>
              <a:gd name="connsiteX17" fmla="*/ 5764067 w 6407895"/>
              <a:gd name="connsiteY17" fmla="*/ 769441 h 769441"/>
              <a:gd name="connsiteX18" fmla="*/ 5132571 w 6407895"/>
              <a:gd name="connsiteY18" fmla="*/ 769441 h 769441"/>
              <a:gd name="connsiteX19" fmla="*/ 4751397 w 6407895"/>
              <a:gd name="connsiteY19" fmla="*/ 769441 h 769441"/>
              <a:gd name="connsiteX20" fmla="*/ 4182482 w 6407895"/>
              <a:gd name="connsiteY20" fmla="*/ 769441 h 769441"/>
              <a:gd name="connsiteX21" fmla="*/ 3738728 w 6407895"/>
              <a:gd name="connsiteY21" fmla="*/ 769441 h 769441"/>
              <a:gd name="connsiteX22" fmla="*/ 3107232 w 6407895"/>
              <a:gd name="connsiteY22" fmla="*/ 769441 h 769441"/>
              <a:gd name="connsiteX23" fmla="*/ 2663478 w 6407895"/>
              <a:gd name="connsiteY23" fmla="*/ 769441 h 769441"/>
              <a:gd name="connsiteX24" fmla="*/ 1969401 w 6407895"/>
              <a:gd name="connsiteY24" fmla="*/ 769441 h 769441"/>
              <a:gd name="connsiteX25" fmla="*/ 1588228 w 6407895"/>
              <a:gd name="connsiteY25" fmla="*/ 769441 h 769441"/>
              <a:gd name="connsiteX26" fmla="*/ 1144474 w 6407895"/>
              <a:gd name="connsiteY26" fmla="*/ 769441 h 769441"/>
              <a:gd name="connsiteX27" fmla="*/ 700720 w 6407895"/>
              <a:gd name="connsiteY27" fmla="*/ 769441 h 769441"/>
              <a:gd name="connsiteX28" fmla="*/ 74913 w 6407895"/>
              <a:gd name="connsiteY28" fmla="*/ 769441 h 769441"/>
              <a:gd name="connsiteX29" fmla="*/ 0 w 6407895"/>
              <a:gd name="connsiteY29" fmla="*/ 694528 h 769441"/>
              <a:gd name="connsiteX30" fmla="*/ 0 w 6407895"/>
              <a:gd name="connsiteY30" fmla="*/ 372328 h 769441"/>
              <a:gd name="connsiteX31" fmla="*/ 0 w 6407895"/>
              <a:gd name="connsiteY31" fmla="*/ 74913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407895" h="769441" fill="none" extrusionOk="0">
                <a:moveTo>
                  <a:pt x="0" y="74913"/>
                </a:moveTo>
                <a:cubicBezTo>
                  <a:pt x="670" y="32394"/>
                  <a:pt x="30699" y="-3466"/>
                  <a:pt x="74913" y="0"/>
                </a:cubicBezTo>
                <a:cubicBezTo>
                  <a:pt x="374721" y="-30297"/>
                  <a:pt x="498993" y="37"/>
                  <a:pt x="768990" y="0"/>
                </a:cubicBezTo>
                <a:cubicBezTo>
                  <a:pt x="1038987" y="-37"/>
                  <a:pt x="1242180" y="34351"/>
                  <a:pt x="1463066" y="0"/>
                </a:cubicBezTo>
                <a:cubicBezTo>
                  <a:pt x="1683952" y="-34351"/>
                  <a:pt x="1810138" y="44183"/>
                  <a:pt x="2031982" y="0"/>
                </a:cubicBezTo>
                <a:cubicBezTo>
                  <a:pt x="2253826" y="-44183"/>
                  <a:pt x="2321689" y="29803"/>
                  <a:pt x="2413155" y="0"/>
                </a:cubicBezTo>
                <a:cubicBezTo>
                  <a:pt x="2504621" y="-29803"/>
                  <a:pt x="2771772" y="55745"/>
                  <a:pt x="2919490" y="0"/>
                </a:cubicBezTo>
                <a:cubicBezTo>
                  <a:pt x="3067209" y="-55745"/>
                  <a:pt x="3335902" y="41634"/>
                  <a:pt x="3488405" y="0"/>
                </a:cubicBezTo>
                <a:cubicBezTo>
                  <a:pt x="3640909" y="-41634"/>
                  <a:pt x="3938587" y="3423"/>
                  <a:pt x="4182482" y="0"/>
                </a:cubicBezTo>
                <a:cubicBezTo>
                  <a:pt x="4426377" y="-3423"/>
                  <a:pt x="4475666" y="18786"/>
                  <a:pt x="4626236" y="0"/>
                </a:cubicBezTo>
                <a:cubicBezTo>
                  <a:pt x="4776806" y="-18786"/>
                  <a:pt x="4977957" y="5223"/>
                  <a:pt x="5195151" y="0"/>
                </a:cubicBezTo>
                <a:cubicBezTo>
                  <a:pt x="5412346" y="-5223"/>
                  <a:pt x="5456462" y="33093"/>
                  <a:pt x="5576325" y="0"/>
                </a:cubicBezTo>
                <a:cubicBezTo>
                  <a:pt x="5696188" y="-33093"/>
                  <a:pt x="6174077" y="65304"/>
                  <a:pt x="6332982" y="0"/>
                </a:cubicBezTo>
                <a:cubicBezTo>
                  <a:pt x="6368687" y="-3150"/>
                  <a:pt x="6403157" y="29078"/>
                  <a:pt x="6407895" y="74913"/>
                </a:cubicBezTo>
                <a:cubicBezTo>
                  <a:pt x="6444274" y="159463"/>
                  <a:pt x="6404854" y="284778"/>
                  <a:pt x="6407895" y="378524"/>
                </a:cubicBezTo>
                <a:cubicBezTo>
                  <a:pt x="6410936" y="472270"/>
                  <a:pt x="6392291" y="573654"/>
                  <a:pt x="6407895" y="694528"/>
                </a:cubicBezTo>
                <a:cubicBezTo>
                  <a:pt x="6401979" y="728355"/>
                  <a:pt x="6373224" y="769782"/>
                  <a:pt x="6332982" y="769441"/>
                </a:cubicBezTo>
                <a:cubicBezTo>
                  <a:pt x="6163100" y="779274"/>
                  <a:pt x="5918532" y="754868"/>
                  <a:pt x="5764067" y="769441"/>
                </a:cubicBezTo>
                <a:cubicBezTo>
                  <a:pt x="5609603" y="784014"/>
                  <a:pt x="5407693" y="766756"/>
                  <a:pt x="5132571" y="769441"/>
                </a:cubicBezTo>
                <a:cubicBezTo>
                  <a:pt x="4857449" y="772126"/>
                  <a:pt x="4915429" y="743097"/>
                  <a:pt x="4751397" y="769441"/>
                </a:cubicBezTo>
                <a:cubicBezTo>
                  <a:pt x="4587365" y="795785"/>
                  <a:pt x="4360379" y="737357"/>
                  <a:pt x="4182482" y="769441"/>
                </a:cubicBezTo>
                <a:cubicBezTo>
                  <a:pt x="4004585" y="801525"/>
                  <a:pt x="3921837" y="745065"/>
                  <a:pt x="3738728" y="769441"/>
                </a:cubicBezTo>
                <a:cubicBezTo>
                  <a:pt x="3555619" y="793817"/>
                  <a:pt x="3266983" y="736127"/>
                  <a:pt x="3107232" y="769441"/>
                </a:cubicBezTo>
                <a:cubicBezTo>
                  <a:pt x="2947481" y="802755"/>
                  <a:pt x="2860273" y="721712"/>
                  <a:pt x="2663478" y="769441"/>
                </a:cubicBezTo>
                <a:cubicBezTo>
                  <a:pt x="2466683" y="817170"/>
                  <a:pt x="2296147" y="754775"/>
                  <a:pt x="1969401" y="769441"/>
                </a:cubicBezTo>
                <a:cubicBezTo>
                  <a:pt x="1642655" y="784107"/>
                  <a:pt x="1731323" y="725858"/>
                  <a:pt x="1588228" y="769441"/>
                </a:cubicBezTo>
                <a:cubicBezTo>
                  <a:pt x="1445133" y="813024"/>
                  <a:pt x="1332349" y="723519"/>
                  <a:pt x="1144474" y="769441"/>
                </a:cubicBezTo>
                <a:cubicBezTo>
                  <a:pt x="956599" y="815363"/>
                  <a:pt x="808003" y="723845"/>
                  <a:pt x="700720" y="769441"/>
                </a:cubicBezTo>
                <a:cubicBezTo>
                  <a:pt x="593437" y="815037"/>
                  <a:pt x="227216" y="701884"/>
                  <a:pt x="74913" y="769441"/>
                </a:cubicBezTo>
                <a:cubicBezTo>
                  <a:pt x="32413" y="769411"/>
                  <a:pt x="2662" y="735735"/>
                  <a:pt x="0" y="694528"/>
                </a:cubicBezTo>
                <a:cubicBezTo>
                  <a:pt x="-6562" y="611716"/>
                  <a:pt x="14139" y="482862"/>
                  <a:pt x="0" y="372328"/>
                </a:cubicBezTo>
                <a:cubicBezTo>
                  <a:pt x="-14139" y="261794"/>
                  <a:pt x="19999" y="212988"/>
                  <a:pt x="0" y="74913"/>
                </a:cubicBezTo>
                <a:close/>
              </a:path>
              <a:path w="6407895" h="769441" stroke="0" extrusionOk="0">
                <a:moveTo>
                  <a:pt x="0" y="74913"/>
                </a:moveTo>
                <a:cubicBezTo>
                  <a:pt x="-1399" y="32609"/>
                  <a:pt x="31533" y="-5415"/>
                  <a:pt x="74913" y="0"/>
                </a:cubicBezTo>
                <a:cubicBezTo>
                  <a:pt x="165490" y="-2699"/>
                  <a:pt x="375345" y="49168"/>
                  <a:pt x="518667" y="0"/>
                </a:cubicBezTo>
                <a:cubicBezTo>
                  <a:pt x="661989" y="-49168"/>
                  <a:pt x="764096" y="33093"/>
                  <a:pt x="899840" y="0"/>
                </a:cubicBezTo>
                <a:cubicBezTo>
                  <a:pt x="1035584" y="-33093"/>
                  <a:pt x="1187431" y="20539"/>
                  <a:pt x="1468756" y="0"/>
                </a:cubicBezTo>
                <a:cubicBezTo>
                  <a:pt x="1750081" y="-20539"/>
                  <a:pt x="1926364" y="33941"/>
                  <a:pt x="2100252" y="0"/>
                </a:cubicBezTo>
                <a:cubicBezTo>
                  <a:pt x="2274140" y="-33941"/>
                  <a:pt x="2377286" y="12602"/>
                  <a:pt x="2544006" y="0"/>
                </a:cubicBezTo>
                <a:cubicBezTo>
                  <a:pt x="2710726" y="-12602"/>
                  <a:pt x="2850428" y="7192"/>
                  <a:pt x="2987760" y="0"/>
                </a:cubicBezTo>
                <a:cubicBezTo>
                  <a:pt x="3125092" y="-7192"/>
                  <a:pt x="3226006" y="31713"/>
                  <a:pt x="3368933" y="0"/>
                </a:cubicBezTo>
                <a:cubicBezTo>
                  <a:pt x="3511860" y="-31713"/>
                  <a:pt x="3656655" y="13307"/>
                  <a:pt x="3937848" y="0"/>
                </a:cubicBezTo>
                <a:cubicBezTo>
                  <a:pt x="4219041" y="-13307"/>
                  <a:pt x="4346775" y="45490"/>
                  <a:pt x="4569344" y="0"/>
                </a:cubicBezTo>
                <a:cubicBezTo>
                  <a:pt x="4791913" y="-45490"/>
                  <a:pt x="5051506" y="2013"/>
                  <a:pt x="5263421" y="0"/>
                </a:cubicBezTo>
                <a:cubicBezTo>
                  <a:pt x="5475336" y="-2013"/>
                  <a:pt x="5950764" y="107731"/>
                  <a:pt x="6332982" y="0"/>
                </a:cubicBezTo>
                <a:cubicBezTo>
                  <a:pt x="6375348" y="7456"/>
                  <a:pt x="6407170" y="30134"/>
                  <a:pt x="6407895" y="74913"/>
                </a:cubicBezTo>
                <a:cubicBezTo>
                  <a:pt x="6431191" y="139585"/>
                  <a:pt x="6385467" y="266758"/>
                  <a:pt x="6407895" y="378524"/>
                </a:cubicBezTo>
                <a:cubicBezTo>
                  <a:pt x="6430323" y="490290"/>
                  <a:pt x="6374315" y="604091"/>
                  <a:pt x="6407895" y="694528"/>
                </a:cubicBezTo>
                <a:cubicBezTo>
                  <a:pt x="6409768" y="741463"/>
                  <a:pt x="6368637" y="769488"/>
                  <a:pt x="6332982" y="769441"/>
                </a:cubicBezTo>
                <a:cubicBezTo>
                  <a:pt x="6132506" y="801624"/>
                  <a:pt x="6107703" y="742462"/>
                  <a:pt x="5889228" y="769441"/>
                </a:cubicBezTo>
                <a:cubicBezTo>
                  <a:pt x="5670753" y="796420"/>
                  <a:pt x="5666567" y="735039"/>
                  <a:pt x="5508055" y="769441"/>
                </a:cubicBezTo>
                <a:cubicBezTo>
                  <a:pt x="5349543" y="803843"/>
                  <a:pt x="5153057" y="695987"/>
                  <a:pt x="4876559" y="769441"/>
                </a:cubicBezTo>
                <a:cubicBezTo>
                  <a:pt x="4600061" y="842895"/>
                  <a:pt x="4632784" y="759570"/>
                  <a:pt x="4432805" y="769441"/>
                </a:cubicBezTo>
                <a:cubicBezTo>
                  <a:pt x="4232826" y="779312"/>
                  <a:pt x="4137835" y="758347"/>
                  <a:pt x="4051631" y="769441"/>
                </a:cubicBezTo>
                <a:cubicBezTo>
                  <a:pt x="3965427" y="780535"/>
                  <a:pt x="3594406" y="746529"/>
                  <a:pt x="3420135" y="769441"/>
                </a:cubicBezTo>
                <a:cubicBezTo>
                  <a:pt x="3245864" y="792353"/>
                  <a:pt x="3046589" y="712802"/>
                  <a:pt x="2913801" y="769441"/>
                </a:cubicBezTo>
                <a:cubicBezTo>
                  <a:pt x="2781013" y="826080"/>
                  <a:pt x="2654659" y="731040"/>
                  <a:pt x="2470047" y="769441"/>
                </a:cubicBezTo>
                <a:cubicBezTo>
                  <a:pt x="2285435" y="807842"/>
                  <a:pt x="2028681" y="720386"/>
                  <a:pt x="1901131" y="769441"/>
                </a:cubicBezTo>
                <a:cubicBezTo>
                  <a:pt x="1773581" y="818496"/>
                  <a:pt x="1478312" y="705420"/>
                  <a:pt x="1207055" y="769441"/>
                </a:cubicBezTo>
                <a:cubicBezTo>
                  <a:pt x="935798" y="833462"/>
                  <a:pt x="863572" y="760491"/>
                  <a:pt x="763301" y="769441"/>
                </a:cubicBezTo>
                <a:cubicBezTo>
                  <a:pt x="663030" y="778391"/>
                  <a:pt x="221135" y="715033"/>
                  <a:pt x="74913" y="769441"/>
                </a:cubicBezTo>
                <a:cubicBezTo>
                  <a:pt x="37518" y="771639"/>
                  <a:pt x="1777" y="743375"/>
                  <a:pt x="0" y="694528"/>
                </a:cubicBezTo>
                <a:cubicBezTo>
                  <a:pt x="-12989" y="591701"/>
                  <a:pt x="6644" y="528509"/>
                  <a:pt x="0" y="378524"/>
                </a:cubicBezTo>
                <a:cubicBezTo>
                  <a:pt x="-6644" y="228539"/>
                  <a:pt x="13872" y="169402"/>
                  <a:pt x="0" y="74913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35077693">
                  <a:prstGeom prst="roundRect">
                    <a:avLst>
                      <a:gd name="adj" fmla="val 973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E7BC7FAE-4BF4-4CA3-B1D1-1EE1627FD4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7" y="-61502"/>
            <a:ext cx="1920240" cy="192024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46" name="文本框 5">
            <a:extLst>
              <a:ext uri="{FF2B5EF4-FFF2-40B4-BE49-F238E27FC236}">
                <a16:creationId xmlns:a16="http://schemas.microsoft.com/office/drawing/2014/main" id="{ACCB5497-1A72-4AF4-94CF-84CEAC59751B}"/>
              </a:ext>
            </a:extLst>
          </p:cNvPr>
          <p:cNvSpPr txBox="1"/>
          <p:nvPr/>
        </p:nvSpPr>
        <p:spPr>
          <a:xfrm>
            <a:off x="1702989" y="354755"/>
            <a:ext cx="4134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+mj-lt"/>
                <a:ea typeface="LNTH-Pixie Ring" pitchFamily="2" charset="-128"/>
                <a:cs typeface="LNTH-Pixie Ring" pitchFamily="2" charset="-128"/>
                <a:sym typeface="+mn-lt"/>
              </a:rPr>
              <a:t>Viết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+mj-lt"/>
                <a:ea typeface="LNTH-Pixie Ring" pitchFamily="2" charset="-128"/>
                <a:cs typeface="LNTH-Pixie Ring" pitchFamily="2" charset="-128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+mj-lt"/>
                <a:ea typeface="LNTH-Pixie Ring" pitchFamily="2" charset="-128"/>
                <a:cs typeface="LNTH-Pixie Ring" pitchFamily="2" charset="-128"/>
                <a:sym typeface="+mn-lt"/>
              </a:rPr>
              <a:t>tên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+mj-lt"/>
                <a:ea typeface="LNTH-Pixie Ring" pitchFamily="2" charset="-128"/>
                <a:cs typeface="LNTH-Pixie Ring" pitchFamily="2" charset="-128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+mj-lt"/>
                <a:ea typeface="LNTH-Pixie Ring" pitchFamily="2" charset="-128"/>
                <a:cs typeface="LNTH-Pixie Ring" pitchFamily="2" charset="-128"/>
                <a:sym typeface="+mn-lt"/>
              </a:rPr>
              <a:t>riêng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2543"/>
              </a:solidFill>
              <a:effectLst/>
              <a:uLnTx/>
              <a:uFillTx/>
              <a:latin typeface="+mj-lt"/>
              <a:ea typeface="LNTH-Pixie Ring" pitchFamily="2" charset="-128"/>
              <a:cs typeface="LNTH-Pixie Ring" pitchFamily="2" charset="-128"/>
              <a:sym typeface="+mn-lt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8316127-4E4B-494E-B61E-96C62C6AE9E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778" t="1288" r="5287" b="83493"/>
          <a:stretch/>
        </p:blipFill>
        <p:spPr>
          <a:xfrm>
            <a:off x="1902902" y="1483770"/>
            <a:ext cx="8386191" cy="2103120"/>
          </a:xfrm>
          <a:prstGeom prst="roundRect">
            <a:avLst>
              <a:gd name="adj" fmla="val 13353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067155B-3368-4D9C-BA53-E29C8D833DD1}"/>
              </a:ext>
            </a:extLst>
          </p:cNvPr>
          <p:cNvGrpSpPr/>
          <p:nvPr/>
        </p:nvGrpSpPr>
        <p:grpSpPr>
          <a:xfrm>
            <a:off x="2854970" y="3942924"/>
            <a:ext cx="6291468" cy="2560320"/>
            <a:chOff x="2854970" y="3942924"/>
            <a:chExt cx="6291468" cy="2560320"/>
          </a:xfrm>
        </p:grpSpPr>
        <p:pic>
          <p:nvPicPr>
            <p:cNvPr id="7" name="Picture 6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1ABE32E0-D475-4FFB-BFB1-1E853BFEA0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58" t="27775" r="35486" b="52467"/>
            <a:stretch/>
          </p:blipFill>
          <p:spPr>
            <a:xfrm>
              <a:off x="2854970" y="3942924"/>
              <a:ext cx="6291468" cy="256032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C4CBA63-4137-434D-8C90-889E67760130}"/>
                </a:ext>
              </a:extLst>
            </p:cNvPr>
            <p:cNvSpPr txBox="1"/>
            <p:nvPr/>
          </p:nvSpPr>
          <p:spPr>
            <a:xfrm>
              <a:off x="3742724" y="4861956"/>
              <a:ext cx="451598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SVN-Lobster" panose="02040603050506020204" pitchFamily="18" charset="0"/>
                  <a:ea typeface="微软雅黑"/>
                  <a:cs typeface="+mn-cs"/>
                </a:rPr>
                <a:t>Tên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SVN-Lobster" panose="02040603050506020204" pitchFamily="18" charset="0"/>
                  <a:ea typeface="微软雅黑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SVN-Lobster" panose="02040603050506020204" pitchFamily="18" charset="0"/>
                  <a:ea typeface="微软雅黑"/>
                  <a:cs typeface="+mn-cs"/>
                </a:rPr>
                <a:t>một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SVN-Lobster" panose="02040603050506020204" pitchFamily="18" charset="0"/>
                  <a:ea typeface="微软雅黑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SVN-Lobster" panose="02040603050506020204" pitchFamily="18" charset="0"/>
                  <a:ea typeface="微软雅黑"/>
                  <a:cs typeface="+mn-cs"/>
                </a:rPr>
                <a:t>tỉnh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SVN-Lobster" panose="02040603050506020204" pitchFamily="18" charset="0"/>
                  <a:ea typeface="微软雅黑"/>
                  <a:cs typeface="+mn-cs"/>
                </a:rPr>
                <a:t> ở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SVN-Lobster" panose="02040603050506020204" pitchFamily="18" charset="0"/>
                  <a:ea typeface="微软雅黑"/>
                  <a:cs typeface="+mn-cs"/>
                </a:rPr>
                <a:t>Việt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SVN-Lobster" panose="02040603050506020204" pitchFamily="18" charset="0"/>
                  <a:ea typeface="微软雅黑"/>
                  <a:cs typeface="+mn-cs"/>
                </a:rPr>
                <a:t> Nam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F68D196-9E39-4282-98A3-753D894DA6F5}"/>
                </a:ext>
              </a:extLst>
            </p:cNvPr>
            <p:cNvSpPr txBox="1"/>
            <p:nvPr/>
          </p:nvSpPr>
          <p:spPr>
            <a:xfrm>
              <a:off x="5164782" y="4500886"/>
              <a:ext cx="18624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CC"/>
                  </a:solidFill>
                  <a:effectLst/>
                  <a:uLnTx/>
                  <a:uFillTx/>
                  <a:latin typeface="Coiny" panose="02000903060500060000" pitchFamily="2" charset="0"/>
                  <a:ea typeface="微软雅黑"/>
                  <a:cs typeface="+mn-cs"/>
                </a:rPr>
                <a:t>Ý NGHĨA:</a:t>
              </a:r>
            </a:p>
          </p:txBody>
        </p:sp>
      </p:grpSp>
      <p:pic>
        <p:nvPicPr>
          <p:cNvPr id="17" name="图片 20">
            <a:extLst>
              <a:ext uri="{FF2B5EF4-FFF2-40B4-BE49-F238E27FC236}">
                <a16:creationId xmlns:a16="http://schemas.microsoft.com/office/drawing/2014/main" id="{5B5BCCFA-2459-4CF0-AE36-3C700EF5EAE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0"/>
          <a:stretch/>
        </p:blipFill>
        <p:spPr>
          <a:xfrm>
            <a:off x="7192695" y="304312"/>
            <a:ext cx="4691169" cy="10838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7640BF-D2DC-4F30-85B7-E66C6949F30F}"/>
              </a:ext>
            </a:extLst>
          </p:cNvPr>
          <p:cNvSpPr txBox="1"/>
          <p:nvPr/>
        </p:nvSpPr>
        <p:spPr>
          <a:xfrm>
            <a:off x="1386348" y="-2536723"/>
            <a:ext cx="6902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HP001" panose="020B0603050302020204" pitchFamily="34" charset="0"/>
                <a:cs typeface="+mn-cs"/>
              </a:rPr>
              <a:t> f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ɤȰḑ ẚờ</a:t>
            </a:r>
            <a:r>
              <a:rPr kumimoji="0" lang="el-GR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Τ΅ ε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a </a:t>
            </a:r>
            <a:r>
              <a:rPr kumimoji="0" lang="el-GR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Ε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Ẓ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ABDAF3-BEFF-4C28-9C0C-B7EE1AB182A5}"/>
              </a:ext>
            </a:extLst>
          </p:cNvPr>
          <p:cNvSpPr txBox="1"/>
          <p:nvPr/>
        </p:nvSpPr>
        <p:spPr>
          <a:xfrm>
            <a:off x="3920264" y="2043228"/>
            <a:ext cx="41608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HP001 4 hàng" panose="020B0603050302020204" pitchFamily="34" charset="0"/>
              </a:rPr>
              <a:t>Cao </a:t>
            </a:r>
            <a:r>
              <a:rPr lang="en-US" sz="4400" b="1" dirty="0" err="1">
                <a:latin typeface="HP001 4 hàng" panose="020B0603050302020204" pitchFamily="34" charset="0"/>
              </a:rPr>
              <a:t>Bằng</a:t>
            </a:r>
            <a:endParaRPr lang="en-US" sz="44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49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377D16F5-5865-41A8-B177-A75D1DF3FB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" r="257" b="1279"/>
          <a:stretch/>
        </p:blipFill>
        <p:spPr>
          <a:xfrm>
            <a:off x="0" y="3190212"/>
            <a:ext cx="12192000" cy="3667788"/>
          </a:xfrm>
          <a:prstGeom prst="rect">
            <a:avLst/>
          </a:prstGeom>
        </p:spPr>
      </p:pic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FD7EF4A2-017F-4030-8E57-591B738DDE3B}"/>
              </a:ext>
            </a:extLst>
          </p:cNvPr>
          <p:cNvSpPr/>
          <p:nvPr/>
        </p:nvSpPr>
        <p:spPr>
          <a:xfrm>
            <a:off x="46067" y="354756"/>
            <a:ext cx="7864555" cy="769441"/>
          </a:xfrm>
          <a:custGeom>
            <a:avLst/>
            <a:gdLst>
              <a:gd name="connsiteX0" fmla="*/ 0 w 7864555"/>
              <a:gd name="connsiteY0" fmla="*/ 74913 h 769441"/>
              <a:gd name="connsiteX1" fmla="*/ 74913 w 7864555"/>
              <a:gd name="connsiteY1" fmla="*/ 0 h 769441"/>
              <a:gd name="connsiteX2" fmla="*/ 436912 w 7864555"/>
              <a:gd name="connsiteY2" fmla="*/ 0 h 769441"/>
              <a:gd name="connsiteX3" fmla="*/ 1030353 w 7864555"/>
              <a:gd name="connsiteY3" fmla="*/ 0 h 769441"/>
              <a:gd name="connsiteX4" fmla="*/ 1778088 w 7864555"/>
              <a:gd name="connsiteY4" fmla="*/ 0 h 769441"/>
              <a:gd name="connsiteX5" fmla="*/ 2217234 w 7864555"/>
              <a:gd name="connsiteY5" fmla="*/ 0 h 769441"/>
              <a:gd name="connsiteX6" fmla="*/ 2810675 w 7864555"/>
              <a:gd name="connsiteY6" fmla="*/ 0 h 769441"/>
              <a:gd name="connsiteX7" fmla="*/ 3172673 w 7864555"/>
              <a:gd name="connsiteY7" fmla="*/ 0 h 769441"/>
              <a:gd name="connsiteX8" fmla="*/ 3688967 w 7864555"/>
              <a:gd name="connsiteY8" fmla="*/ 0 h 769441"/>
              <a:gd name="connsiteX9" fmla="*/ 4359555 w 7864555"/>
              <a:gd name="connsiteY9" fmla="*/ 0 h 769441"/>
              <a:gd name="connsiteX10" fmla="*/ 4952995 w 7864555"/>
              <a:gd name="connsiteY10" fmla="*/ 0 h 769441"/>
              <a:gd name="connsiteX11" fmla="*/ 5623583 w 7864555"/>
              <a:gd name="connsiteY11" fmla="*/ 0 h 769441"/>
              <a:gd name="connsiteX12" fmla="*/ 6217024 w 7864555"/>
              <a:gd name="connsiteY12" fmla="*/ 0 h 769441"/>
              <a:gd name="connsiteX13" fmla="*/ 6887612 w 7864555"/>
              <a:gd name="connsiteY13" fmla="*/ 0 h 769441"/>
              <a:gd name="connsiteX14" fmla="*/ 7789642 w 7864555"/>
              <a:gd name="connsiteY14" fmla="*/ 0 h 769441"/>
              <a:gd name="connsiteX15" fmla="*/ 7864555 w 7864555"/>
              <a:gd name="connsiteY15" fmla="*/ 74913 h 769441"/>
              <a:gd name="connsiteX16" fmla="*/ 7864555 w 7864555"/>
              <a:gd name="connsiteY16" fmla="*/ 397113 h 769441"/>
              <a:gd name="connsiteX17" fmla="*/ 7864555 w 7864555"/>
              <a:gd name="connsiteY17" fmla="*/ 694528 h 769441"/>
              <a:gd name="connsiteX18" fmla="*/ 7789642 w 7864555"/>
              <a:gd name="connsiteY18" fmla="*/ 769441 h 769441"/>
              <a:gd name="connsiteX19" fmla="*/ 7427643 w 7864555"/>
              <a:gd name="connsiteY19" fmla="*/ 769441 h 769441"/>
              <a:gd name="connsiteX20" fmla="*/ 6679908 w 7864555"/>
              <a:gd name="connsiteY20" fmla="*/ 769441 h 769441"/>
              <a:gd name="connsiteX21" fmla="*/ 6317909 w 7864555"/>
              <a:gd name="connsiteY21" fmla="*/ 769441 h 769441"/>
              <a:gd name="connsiteX22" fmla="*/ 5878763 w 7864555"/>
              <a:gd name="connsiteY22" fmla="*/ 769441 h 769441"/>
              <a:gd name="connsiteX23" fmla="*/ 5439617 w 7864555"/>
              <a:gd name="connsiteY23" fmla="*/ 769441 h 769441"/>
              <a:gd name="connsiteX24" fmla="*/ 4846176 w 7864555"/>
              <a:gd name="connsiteY24" fmla="*/ 769441 h 769441"/>
              <a:gd name="connsiteX25" fmla="*/ 4098441 w 7864555"/>
              <a:gd name="connsiteY25" fmla="*/ 769441 h 769441"/>
              <a:gd name="connsiteX26" fmla="*/ 3659295 w 7864555"/>
              <a:gd name="connsiteY26" fmla="*/ 769441 h 769441"/>
              <a:gd name="connsiteX27" fmla="*/ 3143001 w 7864555"/>
              <a:gd name="connsiteY27" fmla="*/ 769441 h 769441"/>
              <a:gd name="connsiteX28" fmla="*/ 2395266 w 7864555"/>
              <a:gd name="connsiteY28" fmla="*/ 769441 h 769441"/>
              <a:gd name="connsiteX29" fmla="*/ 1647531 w 7864555"/>
              <a:gd name="connsiteY29" fmla="*/ 769441 h 769441"/>
              <a:gd name="connsiteX30" fmla="*/ 1285532 w 7864555"/>
              <a:gd name="connsiteY30" fmla="*/ 769441 h 769441"/>
              <a:gd name="connsiteX31" fmla="*/ 614944 w 7864555"/>
              <a:gd name="connsiteY31" fmla="*/ 769441 h 769441"/>
              <a:gd name="connsiteX32" fmla="*/ 74913 w 7864555"/>
              <a:gd name="connsiteY32" fmla="*/ 769441 h 769441"/>
              <a:gd name="connsiteX33" fmla="*/ 0 w 7864555"/>
              <a:gd name="connsiteY33" fmla="*/ 694528 h 769441"/>
              <a:gd name="connsiteX34" fmla="*/ 0 w 7864555"/>
              <a:gd name="connsiteY34" fmla="*/ 378524 h 769441"/>
              <a:gd name="connsiteX35" fmla="*/ 0 w 7864555"/>
              <a:gd name="connsiteY35" fmla="*/ 74913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864555" h="769441" fill="none" extrusionOk="0">
                <a:moveTo>
                  <a:pt x="0" y="74913"/>
                </a:moveTo>
                <a:cubicBezTo>
                  <a:pt x="9688" y="29905"/>
                  <a:pt x="39016" y="7007"/>
                  <a:pt x="74913" y="0"/>
                </a:cubicBezTo>
                <a:cubicBezTo>
                  <a:pt x="213636" y="-19775"/>
                  <a:pt x="357890" y="19622"/>
                  <a:pt x="436912" y="0"/>
                </a:cubicBezTo>
                <a:cubicBezTo>
                  <a:pt x="515934" y="-19622"/>
                  <a:pt x="853682" y="44181"/>
                  <a:pt x="1030353" y="0"/>
                </a:cubicBezTo>
                <a:cubicBezTo>
                  <a:pt x="1207024" y="-44181"/>
                  <a:pt x="1511325" y="10471"/>
                  <a:pt x="1778088" y="0"/>
                </a:cubicBezTo>
                <a:cubicBezTo>
                  <a:pt x="2044851" y="-10471"/>
                  <a:pt x="2040349" y="10366"/>
                  <a:pt x="2217234" y="0"/>
                </a:cubicBezTo>
                <a:cubicBezTo>
                  <a:pt x="2394119" y="-10366"/>
                  <a:pt x="2538730" y="69658"/>
                  <a:pt x="2810675" y="0"/>
                </a:cubicBezTo>
                <a:cubicBezTo>
                  <a:pt x="3082620" y="-69658"/>
                  <a:pt x="3079041" y="39066"/>
                  <a:pt x="3172673" y="0"/>
                </a:cubicBezTo>
                <a:cubicBezTo>
                  <a:pt x="3266305" y="-39066"/>
                  <a:pt x="3493217" y="42337"/>
                  <a:pt x="3688967" y="0"/>
                </a:cubicBezTo>
                <a:cubicBezTo>
                  <a:pt x="3884717" y="-42337"/>
                  <a:pt x="4068760" y="28991"/>
                  <a:pt x="4359555" y="0"/>
                </a:cubicBezTo>
                <a:cubicBezTo>
                  <a:pt x="4650350" y="-28991"/>
                  <a:pt x="4821749" y="59528"/>
                  <a:pt x="4952995" y="0"/>
                </a:cubicBezTo>
                <a:cubicBezTo>
                  <a:pt x="5084241" y="-59528"/>
                  <a:pt x="5436089" y="12280"/>
                  <a:pt x="5623583" y="0"/>
                </a:cubicBezTo>
                <a:cubicBezTo>
                  <a:pt x="5811077" y="-12280"/>
                  <a:pt x="5999385" y="64317"/>
                  <a:pt x="6217024" y="0"/>
                </a:cubicBezTo>
                <a:cubicBezTo>
                  <a:pt x="6434663" y="-64317"/>
                  <a:pt x="6690310" y="64446"/>
                  <a:pt x="6887612" y="0"/>
                </a:cubicBezTo>
                <a:cubicBezTo>
                  <a:pt x="7084914" y="-64446"/>
                  <a:pt x="7599312" y="54025"/>
                  <a:pt x="7789642" y="0"/>
                </a:cubicBezTo>
                <a:cubicBezTo>
                  <a:pt x="7842895" y="27"/>
                  <a:pt x="7864733" y="30985"/>
                  <a:pt x="7864555" y="74913"/>
                </a:cubicBezTo>
                <a:cubicBezTo>
                  <a:pt x="7866283" y="146639"/>
                  <a:pt x="7860378" y="262585"/>
                  <a:pt x="7864555" y="397113"/>
                </a:cubicBezTo>
                <a:cubicBezTo>
                  <a:pt x="7868732" y="531641"/>
                  <a:pt x="7841215" y="634482"/>
                  <a:pt x="7864555" y="694528"/>
                </a:cubicBezTo>
                <a:cubicBezTo>
                  <a:pt x="7852325" y="734636"/>
                  <a:pt x="7832232" y="760767"/>
                  <a:pt x="7789642" y="769441"/>
                </a:cubicBezTo>
                <a:cubicBezTo>
                  <a:pt x="7675776" y="783226"/>
                  <a:pt x="7563156" y="758379"/>
                  <a:pt x="7427643" y="769441"/>
                </a:cubicBezTo>
                <a:cubicBezTo>
                  <a:pt x="7292130" y="780503"/>
                  <a:pt x="6888227" y="692654"/>
                  <a:pt x="6679908" y="769441"/>
                </a:cubicBezTo>
                <a:cubicBezTo>
                  <a:pt x="6471590" y="846228"/>
                  <a:pt x="6437198" y="732881"/>
                  <a:pt x="6317909" y="769441"/>
                </a:cubicBezTo>
                <a:cubicBezTo>
                  <a:pt x="6198620" y="806001"/>
                  <a:pt x="6006224" y="751262"/>
                  <a:pt x="5878763" y="769441"/>
                </a:cubicBezTo>
                <a:cubicBezTo>
                  <a:pt x="5751302" y="787620"/>
                  <a:pt x="5641968" y="725771"/>
                  <a:pt x="5439617" y="769441"/>
                </a:cubicBezTo>
                <a:cubicBezTo>
                  <a:pt x="5237266" y="813111"/>
                  <a:pt x="5068807" y="713672"/>
                  <a:pt x="4846176" y="769441"/>
                </a:cubicBezTo>
                <a:cubicBezTo>
                  <a:pt x="4623545" y="825210"/>
                  <a:pt x="4318274" y="698886"/>
                  <a:pt x="4098441" y="769441"/>
                </a:cubicBezTo>
                <a:cubicBezTo>
                  <a:pt x="3878608" y="839996"/>
                  <a:pt x="3752471" y="752979"/>
                  <a:pt x="3659295" y="769441"/>
                </a:cubicBezTo>
                <a:cubicBezTo>
                  <a:pt x="3566119" y="785903"/>
                  <a:pt x="3340224" y="762527"/>
                  <a:pt x="3143001" y="769441"/>
                </a:cubicBezTo>
                <a:cubicBezTo>
                  <a:pt x="2945778" y="776355"/>
                  <a:pt x="2608663" y="732253"/>
                  <a:pt x="2395266" y="769441"/>
                </a:cubicBezTo>
                <a:cubicBezTo>
                  <a:pt x="2181869" y="806629"/>
                  <a:pt x="1829630" y="705988"/>
                  <a:pt x="1647531" y="769441"/>
                </a:cubicBezTo>
                <a:cubicBezTo>
                  <a:pt x="1465432" y="832894"/>
                  <a:pt x="1420227" y="740404"/>
                  <a:pt x="1285532" y="769441"/>
                </a:cubicBezTo>
                <a:cubicBezTo>
                  <a:pt x="1150837" y="798478"/>
                  <a:pt x="877647" y="766438"/>
                  <a:pt x="614944" y="769441"/>
                </a:cubicBezTo>
                <a:cubicBezTo>
                  <a:pt x="352241" y="772444"/>
                  <a:pt x="245646" y="722443"/>
                  <a:pt x="74913" y="769441"/>
                </a:cubicBezTo>
                <a:cubicBezTo>
                  <a:pt x="34768" y="771297"/>
                  <a:pt x="-877" y="736881"/>
                  <a:pt x="0" y="694528"/>
                </a:cubicBezTo>
                <a:cubicBezTo>
                  <a:pt x="-34805" y="553983"/>
                  <a:pt x="25483" y="491484"/>
                  <a:pt x="0" y="378524"/>
                </a:cubicBezTo>
                <a:cubicBezTo>
                  <a:pt x="-25483" y="265564"/>
                  <a:pt x="28581" y="141087"/>
                  <a:pt x="0" y="74913"/>
                </a:cubicBezTo>
                <a:close/>
              </a:path>
              <a:path w="7864555" h="769441" stroke="0" extrusionOk="0">
                <a:moveTo>
                  <a:pt x="0" y="74913"/>
                </a:moveTo>
                <a:cubicBezTo>
                  <a:pt x="-1399" y="32609"/>
                  <a:pt x="31533" y="-5415"/>
                  <a:pt x="74913" y="0"/>
                </a:cubicBezTo>
                <a:cubicBezTo>
                  <a:pt x="169092" y="-46028"/>
                  <a:pt x="403461" y="37768"/>
                  <a:pt x="514059" y="0"/>
                </a:cubicBezTo>
                <a:cubicBezTo>
                  <a:pt x="624657" y="-37768"/>
                  <a:pt x="802194" y="5628"/>
                  <a:pt x="876058" y="0"/>
                </a:cubicBezTo>
                <a:cubicBezTo>
                  <a:pt x="949922" y="-5628"/>
                  <a:pt x="1223664" y="30142"/>
                  <a:pt x="1469499" y="0"/>
                </a:cubicBezTo>
                <a:cubicBezTo>
                  <a:pt x="1715334" y="-30142"/>
                  <a:pt x="1848076" y="76694"/>
                  <a:pt x="2140087" y="0"/>
                </a:cubicBezTo>
                <a:cubicBezTo>
                  <a:pt x="2432098" y="-76694"/>
                  <a:pt x="2485584" y="35786"/>
                  <a:pt x="2579233" y="0"/>
                </a:cubicBezTo>
                <a:cubicBezTo>
                  <a:pt x="2672882" y="-35786"/>
                  <a:pt x="2807397" y="15024"/>
                  <a:pt x="3018379" y="0"/>
                </a:cubicBezTo>
                <a:cubicBezTo>
                  <a:pt x="3229361" y="-15024"/>
                  <a:pt x="3284369" y="13556"/>
                  <a:pt x="3380378" y="0"/>
                </a:cubicBezTo>
                <a:cubicBezTo>
                  <a:pt x="3476387" y="-13556"/>
                  <a:pt x="3803062" y="38529"/>
                  <a:pt x="3973818" y="0"/>
                </a:cubicBezTo>
                <a:cubicBezTo>
                  <a:pt x="4144574" y="-38529"/>
                  <a:pt x="4438908" y="32135"/>
                  <a:pt x="4644406" y="0"/>
                </a:cubicBezTo>
                <a:cubicBezTo>
                  <a:pt x="4849904" y="-32135"/>
                  <a:pt x="5240192" y="88706"/>
                  <a:pt x="5392142" y="0"/>
                </a:cubicBezTo>
                <a:cubicBezTo>
                  <a:pt x="5544092" y="-88706"/>
                  <a:pt x="5969879" y="78365"/>
                  <a:pt x="6139877" y="0"/>
                </a:cubicBezTo>
                <a:cubicBezTo>
                  <a:pt x="6309876" y="-78365"/>
                  <a:pt x="6584327" y="17305"/>
                  <a:pt x="6733318" y="0"/>
                </a:cubicBezTo>
                <a:cubicBezTo>
                  <a:pt x="6882309" y="-17305"/>
                  <a:pt x="7371530" y="109396"/>
                  <a:pt x="7789642" y="0"/>
                </a:cubicBezTo>
                <a:cubicBezTo>
                  <a:pt x="7822186" y="-4993"/>
                  <a:pt x="7863851" y="34707"/>
                  <a:pt x="7864555" y="74913"/>
                </a:cubicBezTo>
                <a:cubicBezTo>
                  <a:pt x="7867862" y="208868"/>
                  <a:pt x="7837477" y="230216"/>
                  <a:pt x="7864555" y="366132"/>
                </a:cubicBezTo>
                <a:cubicBezTo>
                  <a:pt x="7891633" y="502048"/>
                  <a:pt x="7859711" y="544948"/>
                  <a:pt x="7864555" y="694528"/>
                </a:cubicBezTo>
                <a:cubicBezTo>
                  <a:pt x="7867012" y="734665"/>
                  <a:pt x="7833196" y="770058"/>
                  <a:pt x="7789642" y="769441"/>
                </a:cubicBezTo>
                <a:cubicBezTo>
                  <a:pt x="7622030" y="811356"/>
                  <a:pt x="7527349" y="733978"/>
                  <a:pt x="7427643" y="769441"/>
                </a:cubicBezTo>
                <a:cubicBezTo>
                  <a:pt x="7327937" y="804904"/>
                  <a:pt x="7128569" y="727952"/>
                  <a:pt x="6988497" y="769441"/>
                </a:cubicBezTo>
                <a:cubicBezTo>
                  <a:pt x="6848425" y="810930"/>
                  <a:pt x="6786079" y="729061"/>
                  <a:pt x="6626498" y="769441"/>
                </a:cubicBezTo>
                <a:cubicBezTo>
                  <a:pt x="6466917" y="809821"/>
                  <a:pt x="6132238" y="759036"/>
                  <a:pt x="5955910" y="769441"/>
                </a:cubicBezTo>
                <a:cubicBezTo>
                  <a:pt x="5779582" y="779846"/>
                  <a:pt x="5663711" y="729955"/>
                  <a:pt x="5439617" y="769441"/>
                </a:cubicBezTo>
                <a:cubicBezTo>
                  <a:pt x="5215523" y="808927"/>
                  <a:pt x="5209975" y="728741"/>
                  <a:pt x="5000471" y="769441"/>
                </a:cubicBezTo>
                <a:cubicBezTo>
                  <a:pt x="4790967" y="810141"/>
                  <a:pt x="4631605" y="746368"/>
                  <a:pt x="4407030" y="769441"/>
                </a:cubicBezTo>
                <a:cubicBezTo>
                  <a:pt x="4182455" y="792514"/>
                  <a:pt x="3954422" y="707883"/>
                  <a:pt x="3659295" y="769441"/>
                </a:cubicBezTo>
                <a:cubicBezTo>
                  <a:pt x="3364169" y="830999"/>
                  <a:pt x="3428159" y="759288"/>
                  <a:pt x="3220149" y="769441"/>
                </a:cubicBezTo>
                <a:cubicBezTo>
                  <a:pt x="3012139" y="779594"/>
                  <a:pt x="2802503" y="741686"/>
                  <a:pt x="2626708" y="769441"/>
                </a:cubicBezTo>
                <a:cubicBezTo>
                  <a:pt x="2450913" y="797196"/>
                  <a:pt x="2043294" y="727780"/>
                  <a:pt x="1878973" y="769441"/>
                </a:cubicBezTo>
                <a:cubicBezTo>
                  <a:pt x="1714653" y="811102"/>
                  <a:pt x="1489841" y="723828"/>
                  <a:pt x="1208385" y="769441"/>
                </a:cubicBezTo>
                <a:cubicBezTo>
                  <a:pt x="926929" y="815054"/>
                  <a:pt x="840390" y="736471"/>
                  <a:pt x="692091" y="769441"/>
                </a:cubicBezTo>
                <a:cubicBezTo>
                  <a:pt x="543792" y="802411"/>
                  <a:pt x="314284" y="768293"/>
                  <a:pt x="74913" y="769441"/>
                </a:cubicBezTo>
                <a:cubicBezTo>
                  <a:pt x="34210" y="768295"/>
                  <a:pt x="-2841" y="732435"/>
                  <a:pt x="0" y="694528"/>
                </a:cubicBezTo>
                <a:cubicBezTo>
                  <a:pt x="-37845" y="620795"/>
                  <a:pt x="14384" y="471041"/>
                  <a:pt x="0" y="372328"/>
                </a:cubicBezTo>
                <a:cubicBezTo>
                  <a:pt x="-14384" y="273615"/>
                  <a:pt x="34663" y="185297"/>
                  <a:pt x="0" y="74913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35077693">
                  <a:prstGeom prst="roundRect">
                    <a:avLst>
                      <a:gd name="adj" fmla="val 973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E7BC7FAE-4BF4-4CA3-B1D1-1EE1627FD4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33" y="-143401"/>
            <a:ext cx="1920240" cy="192024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46" name="文本框 5">
            <a:extLst>
              <a:ext uri="{FF2B5EF4-FFF2-40B4-BE49-F238E27FC236}">
                <a16:creationId xmlns:a16="http://schemas.microsoft.com/office/drawing/2014/main" id="{ACCB5497-1A72-4AF4-94CF-84CEAC59751B}"/>
              </a:ext>
            </a:extLst>
          </p:cNvPr>
          <p:cNvSpPr txBox="1"/>
          <p:nvPr/>
        </p:nvSpPr>
        <p:spPr>
          <a:xfrm>
            <a:off x="1764290" y="386347"/>
            <a:ext cx="51975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+mj-lt"/>
                <a:ea typeface="LNTH-Pixie Ring" pitchFamily="2" charset="-128"/>
                <a:cs typeface="LNTH-Pixie Ring" pitchFamily="2" charset="-128"/>
                <a:sym typeface="+mn-lt"/>
              </a:rPr>
              <a:t>CÂU ỨNG DỤNG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2543"/>
              </a:solidFill>
              <a:effectLst/>
              <a:uLnTx/>
              <a:uFillTx/>
              <a:latin typeface="+mj-lt"/>
              <a:ea typeface="LNTH-Pixie Ring" pitchFamily="2" charset="-128"/>
              <a:cs typeface="LNTH-Pixie Ring" pitchFamily="2" charset="-128"/>
              <a:sym typeface="+mn-lt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8316127-4E4B-494E-B61E-96C62C6AE9E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778" t="1288" r="5287" b="83493"/>
          <a:stretch/>
        </p:blipFill>
        <p:spPr>
          <a:xfrm>
            <a:off x="1386348" y="1293618"/>
            <a:ext cx="10064917" cy="2103120"/>
          </a:xfrm>
          <a:prstGeom prst="roundRect">
            <a:avLst>
              <a:gd name="adj" fmla="val 13353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FFDEC7-C5B4-40A8-A445-8405649FF1C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" t="20197" r="5794" b="19996"/>
          <a:stretch/>
        </p:blipFill>
        <p:spPr>
          <a:xfrm>
            <a:off x="3662899" y="3566160"/>
            <a:ext cx="4866198" cy="3291840"/>
          </a:xfrm>
          <a:prstGeom prst="rect">
            <a:avLst/>
          </a:prstGeom>
        </p:spPr>
      </p:pic>
      <p:pic>
        <p:nvPicPr>
          <p:cNvPr id="13" name="图片 20">
            <a:extLst>
              <a:ext uri="{FF2B5EF4-FFF2-40B4-BE49-F238E27FC236}">
                <a16:creationId xmlns:a16="http://schemas.microsoft.com/office/drawing/2014/main" id="{98050C51-1DB8-463F-939A-6F94E6606FF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0"/>
          <a:stretch/>
        </p:blipFill>
        <p:spPr>
          <a:xfrm>
            <a:off x="7192695" y="304312"/>
            <a:ext cx="4691169" cy="10838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C2EC047-E366-45AC-912F-50078896DA0E}"/>
              </a:ext>
            </a:extLst>
          </p:cNvPr>
          <p:cNvSpPr txBox="1"/>
          <p:nvPr/>
        </p:nvSpPr>
        <p:spPr>
          <a:xfrm>
            <a:off x="1386348" y="-2536723"/>
            <a:ext cx="6902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HP001" panose="020B0603050302020204" pitchFamily="34" charset="0"/>
                <a:cs typeface="+mn-cs"/>
              </a:rPr>
              <a:t> f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ɤȰḑ ẚờ</a:t>
            </a:r>
            <a:r>
              <a:rPr kumimoji="0" lang="el-GR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Τ΅ ε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a </a:t>
            </a:r>
            <a:r>
              <a:rPr kumimoji="0" lang="el-GR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Ε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Ẓ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E0C92E-2C05-4BD7-ADCD-BDE5491D9C3E}"/>
              </a:ext>
            </a:extLst>
          </p:cNvPr>
          <p:cNvSpPr txBox="1"/>
          <p:nvPr/>
        </p:nvSpPr>
        <p:spPr>
          <a:xfrm>
            <a:off x="2653216" y="1857195"/>
            <a:ext cx="984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HP001 4 hàng" panose="020B0603050302020204" pitchFamily="34" charset="0"/>
              </a:rPr>
              <a:t>Cả</a:t>
            </a:r>
            <a:r>
              <a:rPr lang="el-GR" sz="4400" b="1" dirty="0">
                <a:latin typeface="HP001 4 hàng" panose="020B0603050302020204" pitchFamily="34" charset="0"/>
              </a:rPr>
              <a:t>ζ </a:t>
            </a:r>
            <a:r>
              <a:rPr lang="en-US" sz="4400" b="1" dirty="0" err="1">
                <a:latin typeface="HP001 4 hàng" panose="020B0603050302020204" pitchFamily="34" charset="0"/>
              </a:rPr>
              <a:t>ǟừng</a:t>
            </a:r>
            <a:r>
              <a:rPr lang="en-US" sz="4400" b="1" dirty="0">
                <a:latin typeface="HP001 4 hàng" panose="020B0603050302020204" pitchFamily="34" charset="0"/>
              </a:rPr>
              <a:t> V</a:t>
            </a:r>
            <a:r>
              <a:rPr lang="el-GR" sz="4400" b="1" dirty="0">
                <a:latin typeface="HP001 4 hàng" panose="020B0603050302020204" pitchFamily="34" charset="0"/>
              </a:rPr>
              <a:t>Η</a:t>
            </a:r>
            <a:r>
              <a:rPr lang="en-US" sz="4400" b="1" dirty="0">
                <a:latin typeface="HP001 4 hàng" panose="020B0603050302020204" pitchFamily="34" charset="0"/>
              </a:rPr>
              <a:t>İ</a:t>
            </a:r>
            <a:r>
              <a:rPr lang="el-GR" sz="4400" b="1" dirty="0">
                <a:latin typeface="HP001 4 hàng" panose="020B0603050302020204" pitchFamily="34" charset="0"/>
              </a:rPr>
              <a:t>Ι </a:t>
            </a:r>
            <a:r>
              <a:rPr lang="en-US" sz="4400" b="1" dirty="0" err="1">
                <a:latin typeface="HP001 4 hàng" panose="020B0603050302020204" pitchFamily="34" charset="0"/>
              </a:rPr>
              <a:t>Bắc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l-GR" sz="4400" b="1" dirty="0">
                <a:latin typeface="HP001 4 hàng" panose="020B0603050302020204" pitchFamily="34" charset="0"/>
              </a:rPr>
              <a:t>κ</a:t>
            </a:r>
            <a:r>
              <a:rPr lang="en-US" sz="4400" b="1" dirty="0" err="1">
                <a:latin typeface="HP001 4 hàng" panose="020B0603050302020204" pitchFamily="34" charset="0"/>
              </a:rPr>
              <a:t>ật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là</a:t>
            </a:r>
            <a:r>
              <a:rPr lang="en-US" sz="4400" b="1" dirty="0">
                <a:latin typeface="HP001 4 hàng" panose="020B0603050302020204" pitchFamily="34" charset="0"/>
              </a:rPr>
              <a:t> hay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6C808E-9724-4B01-B39A-DB3F54E0A505}"/>
              </a:ext>
            </a:extLst>
          </p:cNvPr>
          <p:cNvSpPr txBox="1"/>
          <p:nvPr/>
        </p:nvSpPr>
        <p:spPr>
          <a:xfrm>
            <a:off x="2568260" y="2867327"/>
            <a:ext cx="984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latin typeface="HP001 4 hàng" panose="020B0603050302020204" pitchFamily="34" charset="0"/>
              </a:rPr>
              <a:t>VưŖ hĝ </a:t>
            </a:r>
            <a:r>
              <a:rPr lang="el-GR" sz="4400" b="1" dirty="0">
                <a:latin typeface="HP001 4 hàng" panose="020B0603050302020204" pitchFamily="34" charset="0"/>
              </a:rPr>
              <a:t>ε</a:t>
            </a:r>
            <a:r>
              <a:rPr lang="vi-VN" sz="4400" b="1" dirty="0">
                <a:latin typeface="HP001 4 hàng" panose="020B0603050302020204" pitchFamily="34" charset="0"/>
              </a:rPr>
              <a:t>im kłu ǧ</a:t>
            </a:r>
            <a:r>
              <a:rPr lang="el-GR" sz="4400" b="1" dirty="0">
                <a:latin typeface="HP001 4 hàng" panose="020B0603050302020204" pitchFamily="34" charset="0"/>
              </a:rPr>
              <a:t>ί</a:t>
            </a:r>
            <a:r>
              <a:rPr lang="vi-VN" sz="4400" b="1" dirty="0">
                <a:latin typeface="HP001 4 hàng" panose="020B0603050302020204" pitchFamily="34" charset="0"/>
              </a:rPr>
              <a:t>ō cả wgày. </a:t>
            </a:r>
            <a:endParaRPr lang="en-US" sz="4400" b="1" dirty="0">
              <a:latin typeface="HP001 4 hàng" panose="020B06030503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8A73D7-8A1F-496B-9B94-AA58D93412B8}"/>
              </a:ext>
            </a:extLst>
          </p:cNvPr>
          <p:cNvSpPr txBox="1"/>
          <p:nvPr/>
        </p:nvSpPr>
        <p:spPr>
          <a:xfrm>
            <a:off x="4185969" y="4061936"/>
            <a:ext cx="2232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Cảnh</a:t>
            </a:r>
            <a:endParaRPr lang="en-US" sz="44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3DD02B-95C6-4A5D-AE9E-3DE5EC392F5D}"/>
              </a:ext>
            </a:extLst>
          </p:cNvPr>
          <p:cNvSpPr txBox="1"/>
          <p:nvPr/>
        </p:nvSpPr>
        <p:spPr>
          <a:xfrm>
            <a:off x="4185969" y="5297393"/>
            <a:ext cx="2232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Bắc</a:t>
            </a:r>
            <a:endParaRPr lang="en-US" sz="44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28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/>
      <p:bldP spid="2" grpId="0"/>
      <p:bldP spid="16" grpId="0"/>
      <p:bldP spid="4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ân tích Việt Bắc của Tố Hữu siêu hay (21 mẫu) - Văn 12">
            <a:extLst>
              <a:ext uri="{FF2B5EF4-FFF2-40B4-BE49-F238E27FC236}">
                <a16:creationId xmlns:a16="http://schemas.microsoft.com/office/drawing/2014/main" id="{EE03D897-A5C6-4468-8B25-B8884DB15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987" y="106326"/>
            <a:ext cx="121883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432C8E2-71C7-4699-8DAB-AAFD9A6E24E3}"/>
              </a:ext>
            </a:extLst>
          </p:cNvPr>
          <p:cNvSpPr/>
          <p:nvPr/>
        </p:nvSpPr>
        <p:spPr>
          <a:xfrm>
            <a:off x="5039833" y="106326"/>
            <a:ext cx="2711302" cy="935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HP001 4 hàng" panose="020B0603050302020204" pitchFamily="34" charset="0"/>
              </a:rPr>
              <a:t>Việt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Bắc</a:t>
            </a:r>
            <a:endParaRPr lang="en-US" sz="40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1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213</Words>
  <Application>Microsoft Office PowerPoint</Application>
  <PresentationFormat>Widescreen</PresentationFormat>
  <Paragraphs>49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Coiny</vt:lpstr>
      <vt:lpstr>HP001</vt:lpstr>
      <vt:lpstr>HP001 4 hàng</vt:lpstr>
      <vt:lpstr>HP001 5 hàng</vt:lpstr>
      <vt:lpstr>LNTH-No Virus</vt:lpstr>
      <vt:lpstr>SVN-Lobster</vt:lpstr>
      <vt:lpstr>Times New Roman</vt:lpstr>
      <vt:lpstr>字魂36号-正文宋楷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Huong Tran</cp:lastModifiedBy>
  <cp:revision>20</cp:revision>
  <dcterms:created xsi:type="dcterms:W3CDTF">2022-06-13T14:29:08Z</dcterms:created>
  <dcterms:modified xsi:type="dcterms:W3CDTF">2024-10-05T07:22:33Z</dcterms:modified>
</cp:coreProperties>
</file>