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4" r:id="rId2"/>
    <p:sldId id="258" r:id="rId3"/>
    <p:sldId id="259" r:id="rId4"/>
    <p:sldId id="262" r:id="rId5"/>
    <p:sldId id="261" r:id="rId6"/>
    <p:sldId id="274" r:id="rId7"/>
    <p:sldId id="264" r:id="rId8"/>
    <p:sldId id="288" r:id="rId9"/>
    <p:sldId id="273" r:id="rId10"/>
    <p:sldId id="289" r:id="rId11"/>
    <p:sldId id="287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A08B4-BAD6-49A5-A184-D904435AA9E2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810EE-13EC-46AC-8003-40B41A8B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83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33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A362-8326-4D5D-A284-08F579E9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A5C9A-0485-4D70-ACFA-05A35B9A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C5F1B-659D-4209-A92F-B07639C8E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6424D-56F7-489D-9C7D-791447FD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854A9-5A53-4EBE-89FE-2BC424BF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9F7F3-B82C-4660-9288-C5FA666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316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B477-ED56-4C11-AC2B-9D1ABD7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BF9EF1-D38B-456E-A5DD-F662CD4F0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D382B-52D6-43DF-8D3F-12C3D9BF8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6E912-FD2F-4292-882F-A15626D1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BE62C-B615-4F1D-991C-66BF5AE9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5E678-E5AD-4EEC-84F9-5F44982A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700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0A4D-6CB7-4D3E-8D03-79C3EA8A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16B33-B111-42A3-98D5-D4147AAAD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5DFBA-2E34-421B-B87E-F73CC509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A0DAD-18BE-4737-90FF-C3FCB035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55BC4-CEE0-4F55-9757-19430DE0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5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CF8B35-3A29-4218-90AE-54EB522AF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1CE9B-7B05-4B1C-9F18-1FE903B7A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6836D-08B1-4BC3-8E41-704E7837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60259-81F9-4DFB-AF0D-97BE1AB7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4BE1-EFD3-46EE-8C2E-3AD01A3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128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71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57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966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5DE6-542E-4B15-A693-49DFA13D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29850-387A-41AC-9286-F1134826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B4A9A-87F7-4100-9837-A3183BAD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7A6B-D49B-4621-9C8B-0B8C41C1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FE5FC-8C33-4540-B7EC-6F73157E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982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115D-4292-4912-8ADF-45A2DD50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A2A3F-6445-4577-AB33-A3DFFF5F5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0374C-24AD-4369-84AB-7856BD743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38C17-303B-4F7B-986B-880DB83D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CE258-D39B-4A50-A77B-F8E9C1BE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94681-4896-475F-BC09-75012A28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828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D096-75A2-4AD3-ADD4-A75B70CE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678A-5953-4C98-B39D-CE37F5BF6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84FC4-CCFB-4316-AD13-A333AA034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10705-B289-457E-9590-D4C679BD6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4A98D-E0ED-405D-93EB-272B4A23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47BE6-F6EE-40AE-9801-D8500E0C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D25C54-318E-4DE8-B521-9DB02E86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CB482-2312-4F93-A16F-2984E17B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4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3C6A-64D4-427B-AA8A-894338FB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04726-F395-4B60-BEED-ADFEA28E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E6E3A-8926-4D42-A51A-844F0F7C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9BD2B-E792-461C-B330-5C872D52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8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5692E-CCBD-48B8-84C6-AB84D60F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B6CDC-2BB8-4944-8A49-A8BAF12C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0A66D-1083-4668-82BF-1F6376D8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78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80D51-6351-428C-A714-83D261CA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714BB-5A27-4994-9032-39A059952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A5794-BDF5-4FDA-B800-F05FC941A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B8416-AE91-4D78-AA0C-FBBFC273F27A}" type="datetimeFigureOut">
              <a:rPr lang="vi-VN" smtClean="0"/>
              <a:t>06/10/2024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BBD3B-C54D-43D0-939A-6350C9161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ECBAA-749E-40F3-94A5-0EDC9B2D0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60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4.wdp"/><Relationship Id="rId7" Type="http://schemas.microsoft.com/office/2007/relationships/hdphoto" Target="../media/hdphoto1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microsoft.com/office/2007/relationships/hdphoto" Target="../media/hdphoto13.wdp"/><Relationship Id="rId5" Type="http://schemas.microsoft.com/office/2007/relationships/hdphoto" Target="../media/hdphoto11.wdp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3.wdp"/><Relationship Id="rId5" Type="http://schemas.openxmlformats.org/officeDocument/2006/relationships/image" Target="../media/image43.png"/><Relationship Id="rId10" Type="http://schemas.microsoft.com/office/2007/relationships/hdphoto" Target="../media/hdphoto19.wdp"/><Relationship Id="rId4" Type="http://schemas.openxmlformats.org/officeDocument/2006/relationships/image" Target="../media/image29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47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5" Type="http://schemas.openxmlformats.org/officeDocument/2006/relationships/image" Target="../media/image20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4.wdp"/><Relationship Id="rId7" Type="http://schemas.microsoft.com/office/2007/relationships/hdphoto" Target="../media/hdphoto1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microsoft.com/office/2007/relationships/hdphoto" Target="../media/hdphoto13.wdp"/><Relationship Id="rId5" Type="http://schemas.microsoft.com/office/2007/relationships/hdphoto" Target="../media/hdphoto11.wdp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7.wdp"/><Relationship Id="rId7" Type="http://schemas.microsoft.com/office/2007/relationships/hdphoto" Target="../media/hdphoto1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microsoft.com/office/2007/relationships/hdphoto" Target="../media/hdphoto20.wdp"/><Relationship Id="rId5" Type="http://schemas.microsoft.com/office/2007/relationships/hdphoto" Target="../media/hdphoto18.wdp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microsoft.com/office/2007/relationships/hdphoto" Target="../media/hdphoto19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5" Type="http://schemas.openxmlformats.org/officeDocument/2006/relationships/image" Target="../media/image20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microsoft.com/office/2007/relationships/hdphoto" Target="../media/hdphoto11.wdp"/><Relationship Id="rId7" Type="http://schemas.openxmlformats.org/officeDocument/2006/relationships/image" Target="../media/image4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1.wdp"/><Relationship Id="rId11" Type="http://schemas.openxmlformats.org/officeDocument/2006/relationships/image" Target="../media/image27.png"/><Relationship Id="rId5" Type="http://schemas.openxmlformats.org/officeDocument/2006/relationships/image" Target="../media/image41.png"/><Relationship Id="rId10" Type="http://schemas.microsoft.com/office/2007/relationships/hdphoto" Target="../media/hdphoto10.wdp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" y="4348"/>
            <a:ext cx="12176542" cy="684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879" y="729445"/>
            <a:ext cx="8219166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3727" y="1395349"/>
            <a:ext cx="3881273" cy="5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0453" y="3600234"/>
            <a:ext cx="761034" cy="284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3289" y="5037742"/>
            <a:ext cx="761034" cy="213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72" y="3581208"/>
            <a:ext cx="4490100" cy="123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101631" y="3241492"/>
            <a:ext cx="7705469" cy="292046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3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3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3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00" y="528616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85658" y="4950540"/>
            <a:ext cx="5020692" cy="1106468"/>
          </a:xfrm>
          <a:prstGeom prst="rect">
            <a:avLst/>
          </a:prstGeom>
          <a:noFill/>
        </p:spPr>
        <p:txBody>
          <a:bodyPr wrap="none" lIns="91324" tIns="45662" rIns="91324" bIns="45662">
            <a:spAutoFit/>
          </a:bodyPr>
          <a:lstStyle/>
          <a:p>
            <a:pPr algn="ctr">
              <a:defRPr/>
            </a:pPr>
            <a:r>
              <a:rPr lang="en-US" sz="6591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HĐTN</a:t>
            </a:r>
            <a:endParaRPr lang="vi-VN" sz="6591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6BC1EE-2E91-4E99-B2DB-82021050F2C3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CAAF9-3663-4B3D-B2C5-FFAC8F531AAA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336DA-19DC-4D7C-A564-1B04A28DE27B}"/>
              </a:ext>
            </a:extLst>
          </p:cNvPr>
          <p:cNvSpPr/>
          <p:nvPr/>
        </p:nvSpPr>
        <p:spPr>
          <a:xfrm>
            <a:off x="-21834" y="6004560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 descr="Nobita Nobi Doraemon Shizuka Minamoto Gōda Takeshi Nobisuke Nobi PNG,  Clipart, Doraemon, Nobi Free PNG Download | Doraemon wallpapers, Doraemon,  Doremon cartoon">
            <a:extLst>
              <a:ext uri="{FF2B5EF4-FFF2-40B4-BE49-F238E27FC236}">
                <a16:creationId xmlns:a16="http://schemas.microsoft.com/office/drawing/2014/main" id="{D3DF1C8C-0AF1-4091-977C-F054167F9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5" b="97984" l="9753" r="89973">
                        <a14:foregroundMark x1="35989" y1="22177" x2="37637" y2="31653"/>
                        <a14:foregroundMark x1="38599" y1="24798" x2="41209" y2="31452"/>
                        <a14:foregroundMark x1="42445" y1="27419" x2="43956" y2="34677"/>
                        <a14:foregroundMark x1="43956" y1="28226" x2="44231" y2="34677"/>
                        <a14:foregroundMark x1="45055" y1="29032" x2="45055" y2="37298"/>
                        <a14:foregroundMark x1="45330" y1="26411" x2="45467" y2="30645"/>
                        <a14:foregroundMark x1="46154" y1="22581" x2="46154" y2="30645"/>
                        <a14:foregroundMark x1="44093" y1="22177" x2="47665" y2="33065"/>
                        <a14:foregroundMark x1="41484" y1="45766" x2="41346" y2="50605"/>
                        <a14:foregroundMark x1="43269" y1="43347" x2="43132" y2="78024"/>
                        <a14:foregroundMark x1="40797" y1="70161" x2="43956" y2="81250"/>
                        <a14:foregroundMark x1="43956" y1="81250" x2="43956" y2="81452"/>
                        <a14:foregroundMark x1="41346" y1="82056" x2="45192" y2="86895"/>
                        <a14:foregroundMark x1="42720" y1="84677" x2="45467" y2="88911"/>
                        <a14:foregroundMark x1="45604" y1="91532" x2="46429" y2="93347"/>
                        <a14:foregroundMark x1="48764" y1="87903" x2="49451" y2="92137"/>
                        <a14:foregroundMark x1="57418" y1="83669" x2="56868" y2="89718"/>
                        <a14:foregroundMark x1="54121" y1="88911" x2="53984" y2="90927"/>
                        <a14:foregroundMark x1="50824" y1="88710" x2="50824" y2="90726"/>
                        <a14:foregroundMark x1="50000" y1="93548" x2="50000" y2="93548"/>
                        <a14:foregroundMark x1="49863" y1="94758" x2="49863" y2="94758"/>
                        <a14:foregroundMark x1="55907" y1="75000" x2="55907" y2="84879"/>
                        <a14:foregroundMark x1="35852" y1="80645" x2="42308" y2="85685"/>
                        <a14:foregroundMark x1="42308" y1="85685" x2="42308" y2="85685"/>
                        <a14:foregroundMark x1="35165" y1="82460" x2="38462" y2="85685"/>
                        <a14:foregroundMark x1="32830" y1="82863" x2="37088" y2="85081"/>
                        <a14:foregroundMark x1="66484" y1="7056" x2="66484" y2="7056"/>
                        <a14:foregroundMark x1="61538" y1="6653" x2="61538" y2="6653"/>
                        <a14:foregroundMark x1="70879" y1="6048" x2="70879" y2="6048"/>
                        <a14:foregroundMark x1="67720" y1="4435" x2="67720" y2="4435"/>
                        <a14:foregroundMark x1="44505" y1="48185" x2="45742" y2="54839"/>
                        <a14:foregroundMark x1="46978" y1="45968" x2="47665" y2="51411"/>
                        <a14:foregroundMark x1="49588" y1="43750" x2="49176" y2="46573"/>
                        <a14:foregroundMark x1="45604" y1="33266" x2="45192" y2="42540"/>
                        <a14:foregroundMark x1="46016" y1="29839" x2="47940" y2="35282"/>
                        <a14:foregroundMark x1="50275" y1="27218" x2="50962" y2="29839"/>
                        <a14:foregroundMark x1="40659" y1="43145" x2="40659" y2="46371"/>
                        <a14:foregroundMark x1="44231" y1="62903" x2="45330" y2="67540"/>
                        <a14:foregroundMark x1="47253" y1="70565" x2="48626" y2="73790"/>
                        <a14:foregroundMark x1="36264" y1="89315" x2="36264" y2="89315"/>
                        <a14:foregroundMark x1="43269" y1="95565" x2="43269" y2="95565"/>
                        <a14:foregroundMark x1="67033" y1="4032" x2="67033" y2="4032"/>
                        <a14:foregroundMark x1="67033" y1="3427" x2="67033" y2="3427"/>
                        <a14:foregroundMark x1="68544" y1="2621" x2="68681" y2="2823"/>
                        <a14:foregroundMark x1="66896" y1="20161" x2="66896" y2="20161"/>
                        <a14:foregroundMark x1="70604" y1="17742" x2="70604" y2="17742"/>
                        <a14:foregroundMark x1="73077" y1="17339" x2="73077" y2="17339"/>
                        <a14:foregroundMark x1="73077" y1="12500" x2="73077" y2="12500"/>
                        <a14:foregroundMark x1="73901" y1="11290" x2="73901" y2="11290"/>
                        <a14:foregroundMark x1="74038" y1="10081" x2="74038" y2="10081"/>
                        <a14:foregroundMark x1="70330" y1="4839" x2="70330" y2="4839"/>
                        <a14:foregroundMark x1="67857" y1="8065" x2="67857" y2="8065"/>
                        <a14:foregroundMark x1="68681" y1="3427" x2="68681" y2="3427"/>
                        <a14:foregroundMark x1="67857" y1="2621" x2="67857" y2="2621"/>
                        <a14:foregroundMark x1="68269" y1="2016" x2="68269" y2="2016"/>
                        <a14:foregroundMark x1="70055" y1="9274" x2="70055" y2="9274"/>
                        <a14:foregroundMark x1="52885" y1="94960" x2="52885" y2="94960"/>
                        <a14:foregroundMark x1="55907" y1="95968" x2="55907" y2="95968"/>
                        <a14:foregroundMark x1="58104" y1="96371" x2="58104" y2="96371"/>
                        <a14:foregroundMark x1="61401" y1="95968" x2="61401" y2="95968"/>
                        <a14:foregroundMark x1="59615" y1="96371" x2="59615" y2="96371"/>
                        <a14:foregroundMark x1="57005" y1="96573" x2="56868" y2="96573"/>
                        <a14:foregroundMark x1="47115" y1="97984" x2="47115" y2="97984"/>
                        <a14:foregroundMark x1="49176" y1="96774" x2="49176" y2="96774"/>
                        <a14:foregroundMark x1="37912" y1="89315" x2="37912" y2="89315"/>
                        <a14:foregroundMark x1="39286" y1="89919" x2="39286" y2="89919"/>
                        <a14:foregroundMark x1="34066" y1="88105" x2="34066" y2="88105"/>
                        <a14:backgroundMark x1="68956" y1="5444" x2="68956" y2="5444"/>
                        <a14:backgroundMark x1="68681" y1="6452" x2="68681" y2="6452"/>
                        <a14:backgroundMark x1="70742" y1="9677" x2="70742" y2="9677"/>
                        <a14:backgroundMark x1="71429" y1="14315" x2="71429" y2="14315"/>
                        <a14:backgroundMark x1="70467" y1="9879" x2="70467" y2="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4" r="22717"/>
          <a:stretch/>
        </p:blipFill>
        <p:spPr bwMode="auto">
          <a:xfrm>
            <a:off x="223032" y="4274344"/>
            <a:ext cx="1673653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CC367F-A200-40E2-9561-A64237B969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4" y="210787"/>
            <a:ext cx="2022944" cy="431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0E539A-91A2-40E2-98E3-774D2AAF0C63}"/>
              </a:ext>
            </a:extLst>
          </p:cNvPr>
          <p:cNvSpPr/>
          <p:nvPr/>
        </p:nvSpPr>
        <p:spPr>
          <a:xfrm>
            <a:off x="7107471" y="384144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6D0E8-2B8D-40AF-B94C-48FF6E417693}"/>
              </a:ext>
            </a:extLst>
          </p:cNvPr>
          <p:cNvSpPr/>
          <p:nvPr/>
        </p:nvSpPr>
        <p:spPr>
          <a:xfrm>
            <a:off x="0" y="42321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AC3A61-69C9-46EF-9706-CF912B3A7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6667" l="10000" r="90000">
                        <a14:foregroundMark x1="26667" y1="18333" x2="29048" y2="21667"/>
                        <a14:foregroundMark x1="30952" y1="15833" x2="33810" y2="19583"/>
                        <a14:foregroundMark x1="36667" y1="15000" x2="40000" y2="17083"/>
                        <a14:foregroundMark x1="43810" y1="12500" x2="49524" y2="16667"/>
                        <a14:foregroundMark x1="49048" y1="14167" x2="51429" y2="21667"/>
                        <a14:foregroundMark x1="44286" y1="13333" x2="46667" y2="22917"/>
                        <a14:foregroundMark x1="43810" y1="17917" x2="43810" y2="27500"/>
                        <a14:foregroundMark x1="50000" y1="19167" x2="60000" y2="26250"/>
                        <a14:foregroundMark x1="59524" y1="16250" x2="60952" y2="20833"/>
                        <a14:foregroundMark x1="56667" y1="13333" x2="58571" y2="20000"/>
                        <a14:foregroundMark x1="51905" y1="11667" x2="58571" y2="14167"/>
                        <a14:foregroundMark x1="40000" y1="10000" x2="42857" y2="7083"/>
                        <a14:foregroundMark x1="34762" y1="10000" x2="41429" y2="7500"/>
                        <a14:foregroundMark x1="46190" y1="3333" x2="46190" y2="3333"/>
                        <a14:foregroundMark x1="57143" y1="81250" x2="60476" y2="85833"/>
                        <a14:foregroundMark x1="62857" y1="89583" x2="62857" y2="89583"/>
                        <a14:foregroundMark x1="64286" y1="88750" x2="64762" y2="85417"/>
                        <a14:foregroundMark x1="67143" y1="79583" x2="68095" y2="83750"/>
                        <a14:foregroundMark x1="70952" y1="77083" x2="70952" y2="81667"/>
                        <a14:foregroundMark x1="66667" y1="94167" x2="66667" y2="94167"/>
                        <a14:foregroundMark x1="66667" y1="92083" x2="68095" y2="94583"/>
                        <a14:foregroundMark x1="72381" y1="85000" x2="72857" y2="87917"/>
                        <a14:foregroundMark x1="70952" y1="96667" x2="70952" y2="96667"/>
                        <a14:foregroundMark x1="50476" y1="87083" x2="60476" y2="88750"/>
                        <a14:foregroundMark x1="43810" y1="83750" x2="47143" y2="83750"/>
                        <a14:foregroundMark x1="41905" y1="85000" x2="49524" y2="86250"/>
                        <a14:foregroundMark x1="72381" y1="77500" x2="73810" y2="78750"/>
                        <a14:foregroundMark x1="44762" y1="44167" x2="46190" y2="49583"/>
                        <a14:foregroundMark x1="40952" y1="44167" x2="47619" y2="50417"/>
                        <a14:foregroundMark x1="54762" y1="42500" x2="56667" y2="47917"/>
                        <a14:foregroundMark x1="53810" y1="44583" x2="55714" y2="51250"/>
                        <a14:foregroundMark x1="46190" y1="26667" x2="46667" y2="40000"/>
                        <a14:foregroundMark x1="43333" y1="29167" x2="42381" y2="3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0260" y="4407458"/>
            <a:ext cx="2031740" cy="2155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AEB3FA-B17B-4FA1-8C22-92EC8B91AD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40" y="8799"/>
            <a:ext cx="1087106" cy="897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B8C517-42BD-4C08-BE3F-5BCEB0AD3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86" y="10803"/>
            <a:ext cx="1087106" cy="89785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6DD15A-74F9-48B7-94C5-19FB1BF176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76" y="3535035"/>
            <a:ext cx="2886852" cy="30280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DB9C5BA-1B96-4080-890A-F65782B37D00}"/>
              </a:ext>
            </a:extLst>
          </p:cNvPr>
          <p:cNvSpPr/>
          <p:nvPr/>
        </p:nvSpPr>
        <p:spPr>
          <a:xfrm>
            <a:off x="5669016" y="2732575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FD2FC3-DB78-4C36-9F5C-E06A159722F0}"/>
              </a:ext>
            </a:extLst>
          </p:cNvPr>
          <p:cNvSpPr/>
          <p:nvPr/>
        </p:nvSpPr>
        <p:spPr>
          <a:xfrm>
            <a:off x="629921" y="1561320"/>
            <a:ext cx="11145519" cy="1872822"/>
          </a:xfrm>
          <a:custGeom>
            <a:avLst/>
            <a:gdLst>
              <a:gd name="connsiteX0" fmla="*/ 0 w 11145519"/>
              <a:gd name="connsiteY0" fmla="*/ 219158 h 1872822"/>
              <a:gd name="connsiteX1" fmla="*/ 219158 w 11145519"/>
              <a:gd name="connsiteY1" fmla="*/ 0 h 1872822"/>
              <a:gd name="connsiteX2" fmla="*/ 10926361 w 11145519"/>
              <a:gd name="connsiteY2" fmla="*/ 0 h 1872822"/>
              <a:gd name="connsiteX3" fmla="*/ 11145519 w 11145519"/>
              <a:gd name="connsiteY3" fmla="*/ 219158 h 1872822"/>
              <a:gd name="connsiteX4" fmla="*/ 11145519 w 11145519"/>
              <a:gd name="connsiteY4" fmla="*/ 1653664 h 1872822"/>
              <a:gd name="connsiteX5" fmla="*/ 10926361 w 11145519"/>
              <a:gd name="connsiteY5" fmla="*/ 1872822 h 1872822"/>
              <a:gd name="connsiteX6" fmla="*/ 219158 w 11145519"/>
              <a:gd name="connsiteY6" fmla="*/ 1872822 h 1872822"/>
              <a:gd name="connsiteX7" fmla="*/ 0 w 11145519"/>
              <a:gd name="connsiteY7" fmla="*/ 1653664 h 1872822"/>
              <a:gd name="connsiteX8" fmla="*/ 0 w 11145519"/>
              <a:gd name="connsiteY8" fmla="*/ 219158 h 187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5519" h="1872822" fill="none" extrusionOk="0">
                <a:moveTo>
                  <a:pt x="0" y="219158"/>
                </a:moveTo>
                <a:cubicBezTo>
                  <a:pt x="1960" y="95303"/>
                  <a:pt x="83094" y="-336"/>
                  <a:pt x="219158" y="0"/>
                </a:cubicBezTo>
                <a:cubicBezTo>
                  <a:pt x="2059959" y="90021"/>
                  <a:pt x="9451451" y="-2035"/>
                  <a:pt x="10926361" y="0"/>
                </a:cubicBezTo>
                <a:cubicBezTo>
                  <a:pt x="11051877" y="1478"/>
                  <a:pt x="11144576" y="79650"/>
                  <a:pt x="11145519" y="219158"/>
                </a:cubicBezTo>
                <a:cubicBezTo>
                  <a:pt x="11070150" y="537235"/>
                  <a:pt x="11258837" y="1373220"/>
                  <a:pt x="11145519" y="1653664"/>
                </a:cubicBezTo>
                <a:cubicBezTo>
                  <a:pt x="11144500" y="1759349"/>
                  <a:pt x="11061582" y="1881891"/>
                  <a:pt x="10926361" y="1872822"/>
                </a:cubicBezTo>
                <a:cubicBezTo>
                  <a:pt x="6261996" y="1848453"/>
                  <a:pt x="5301854" y="2031348"/>
                  <a:pt x="219158" y="1872822"/>
                </a:cubicBezTo>
                <a:cubicBezTo>
                  <a:pt x="101811" y="1857094"/>
                  <a:pt x="788" y="1780029"/>
                  <a:pt x="0" y="1653664"/>
                </a:cubicBezTo>
                <a:cubicBezTo>
                  <a:pt x="-41285" y="1274699"/>
                  <a:pt x="-1193" y="690233"/>
                  <a:pt x="0" y="219158"/>
                </a:cubicBezTo>
                <a:close/>
              </a:path>
              <a:path w="11145519" h="1872822" stroke="0" extrusionOk="0">
                <a:moveTo>
                  <a:pt x="0" y="219158"/>
                </a:moveTo>
                <a:cubicBezTo>
                  <a:pt x="3562" y="104044"/>
                  <a:pt x="92826" y="-704"/>
                  <a:pt x="219158" y="0"/>
                </a:cubicBezTo>
                <a:cubicBezTo>
                  <a:pt x="2958288" y="-82900"/>
                  <a:pt x="7128694" y="-18328"/>
                  <a:pt x="10926361" y="0"/>
                </a:cubicBezTo>
                <a:cubicBezTo>
                  <a:pt x="11049162" y="559"/>
                  <a:pt x="11143528" y="99963"/>
                  <a:pt x="11145519" y="219158"/>
                </a:cubicBezTo>
                <a:cubicBezTo>
                  <a:pt x="11210567" y="635755"/>
                  <a:pt x="11074413" y="1221849"/>
                  <a:pt x="11145519" y="1653664"/>
                </a:cubicBezTo>
                <a:cubicBezTo>
                  <a:pt x="11131892" y="1779802"/>
                  <a:pt x="11050274" y="1878845"/>
                  <a:pt x="10926361" y="1872822"/>
                </a:cubicBezTo>
                <a:cubicBezTo>
                  <a:pt x="5802681" y="1769629"/>
                  <a:pt x="4921776" y="1716510"/>
                  <a:pt x="219158" y="1872822"/>
                </a:cubicBezTo>
                <a:cubicBezTo>
                  <a:pt x="92992" y="1877066"/>
                  <a:pt x="-7301" y="1797550"/>
                  <a:pt x="0" y="1653664"/>
                </a:cubicBezTo>
                <a:cubicBezTo>
                  <a:pt x="123324" y="1357651"/>
                  <a:pt x="26508" y="682275"/>
                  <a:pt x="0" y="21915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F5C1B2-04F3-4D83-8D74-58E9070D37CD}"/>
              </a:ext>
            </a:extLst>
          </p:cNvPr>
          <p:cNvSpPr txBox="1"/>
          <p:nvPr/>
        </p:nvSpPr>
        <p:spPr>
          <a:xfrm>
            <a:off x="1059858" y="1762441"/>
            <a:ext cx="10596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latin typeface="iCiel Cadena" panose="02000503000000020004" pitchFamily="50" charset="0"/>
              </a:rPr>
              <a:t>N</a:t>
            </a:r>
            <a:r>
              <a:rPr lang="vi-VN" sz="480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latin typeface="iCiel Cadena" panose="02000503000000020004" pitchFamily="50" charset="0"/>
              </a:rPr>
              <a:t>hóm trưởng của ban kiểm phiếu lên kiểm tra phiếu </a:t>
            </a:r>
            <a:endParaRPr kumimoji="0" lang="vi-VN" sz="48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E2F5AB7-8EEA-48DC-9F44-0CC92315194D}"/>
              </a:ext>
            </a:extLst>
          </p:cNvPr>
          <p:cNvSpPr/>
          <p:nvPr/>
        </p:nvSpPr>
        <p:spPr>
          <a:xfrm>
            <a:off x="-10917" y="-4961"/>
            <a:ext cx="12213834" cy="6858000"/>
          </a:xfrm>
          <a:prstGeom prst="rect">
            <a:avLst/>
          </a:prstGeom>
          <a:solidFill>
            <a:srgbClr val="B1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19413" r="17424" b="15357"/>
          <a:stretch/>
        </p:blipFill>
        <p:spPr>
          <a:xfrm>
            <a:off x="361683" y="1183776"/>
            <a:ext cx="692491" cy="70973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91972" y="1660914"/>
            <a:ext cx="9176167" cy="1840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vi-VN" sz="4400" b="1" dirty="0">
                <a:solidFill>
                  <a:prstClr val="black"/>
                </a:solidFill>
                <a:latin typeface="Calibri" panose="020F0502020204030204"/>
              </a:rPr>
              <a:t>ùng với người thân mua những cuốn sách theo sở thích.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AutoShape 14">
            <a:extLst>
              <a:ext uri="{FF2B5EF4-FFF2-40B4-BE49-F238E27FC236}">
                <a16:creationId xmlns:a16="http://schemas.microsoft.com/office/drawing/2014/main" id="{FD7533FF-3FE9-4385-9CA3-D0A36C2C519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57600" y="17074"/>
            <a:ext cx="5258883" cy="856544"/>
          </a:xfrm>
          <a:prstGeom prst="homePlate">
            <a:avLst>
              <a:gd name="adj" fmla="val 137465"/>
            </a:avLst>
          </a:prstGeom>
          <a:solidFill>
            <a:srgbClr val="E9D7ED"/>
          </a:solidFill>
          <a:ln w="9525" cap="rnd" cmpd="sng">
            <a:solidFill>
              <a:srgbClr val="A052B2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nhà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A0EFD3-33C5-42B7-AF1E-14B5E6B00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7" y="3559382"/>
            <a:ext cx="2886852" cy="3028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CAF7CC-6055-4554-B635-2C9F8752D2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94" b="94587" l="5761" r="93043">
                        <a14:foregroundMark x1="64348" y1="24881" x2="67826" y2="32289"/>
                        <a14:foregroundMark x1="67826" y1="32289" x2="68152" y2="34758"/>
                        <a14:foregroundMark x1="63696" y1="21937" x2="62935" y2="26876"/>
                        <a14:foregroundMark x1="59348" y1="18519" x2="60109" y2="25546"/>
                        <a14:foregroundMark x1="60109" y1="25546" x2="62717" y2="27350"/>
                        <a14:foregroundMark x1="61413" y1="18898" x2="63696" y2="25546"/>
                        <a14:foregroundMark x1="63043" y1="22317" x2="68152" y2="25831"/>
                        <a14:foregroundMark x1="70543" y1="23742" x2="73696" y2="27350"/>
                        <a14:foregroundMark x1="75761" y1="21178" x2="75761" y2="23742"/>
                        <a14:foregroundMark x1="75978" y1="18044" x2="75761" y2="25641"/>
                        <a14:foregroundMark x1="75761" y1="25641" x2="76087" y2="25831"/>
                        <a14:foregroundMark x1="77065" y1="21937" x2="78696" y2="24881"/>
                        <a14:foregroundMark x1="78913" y1="21937" x2="78913" y2="25546"/>
                        <a14:foregroundMark x1="78152" y1="22887" x2="78370" y2="24881"/>
                        <a14:foregroundMark x1="80217" y1="17189" x2="85870" y2="22127"/>
                        <a14:foregroundMark x1="85870" y1="22127" x2="84891" y2="20513"/>
                        <a14:foregroundMark x1="80000" y1="12346" x2="85761" y2="19848"/>
                        <a14:foregroundMark x1="85761" y1="19848" x2="86196" y2="19468"/>
                        <a14:foregroundMark x1="80978" y1="11206" x2="81196" y2="12821"/>
                        <a14:foregroundMark x1="71848" y1="9117" x2="66630" y2="8452"/>
                        <a14:foregroundMark x1="65109" y1="7028" x2="58478" y2="8452"/>
                        <a14:foregroundMark x1="62935" y1="5888" x2="65870" y2="4748"/>
                        <a14:foregroundMark x1="68261" y1="3894" x2="69783" y2="3894"/>
                        <a14:foregroundMark x1="90978" y1="36752" x2="90978" y2="39316"/>
                        <a14:foregroundMark x1="37826" y1="83096" x2="34565" y2="88794"/>
                        <a14:foregroundMark x1="30870" y1="78348" x2="28152" y2="85470"/>
                        <a14:foregroundMark x1="28152" y1="85470" x2="27935" y2="85660"/>
                        <a14:foregroundMark x1="31630" y1="77683" x2="28696" y2="85185"/>
                        <a14:foregroundMark x1="28696" y1="85185" x2="28696" y2="85185"/>
                        <a14:foregroundMark x1="28696" y1="78727" x2="26957" y2="84236"/>
                        <a14:foregroundMark x1="27717" y1="79867" x2="26087" y2="83761"/>
                        <a14:foregroundMark x1="27174" y1="77873" x2="25652" y2="80152"/>
                        <a14:foregroundMark x1="25326" y1="77683" x2="22717" y2="82241"/>
                        <a14:foregroundMark x1="22717" y1="91548" x2="26087" y2="92877"/>
                        <a14:foregroundMark x1="20109" y1="94492" x2="22500" y2="94587"/>
                        <a14:foregroundMark x1="16522" y1="87654" x2="20326" y2="93637"/>
                        <a14:foregroundMark x1="19565" y1="88319" x2="21196" y2="90693"/>
                        <a14:foregroundMark x1="16522" y1="84425" x2="17174" y2="85185"/>
                        <a14:foregroundMark x1="15435" y1="83571" x2="16413" y2="86135"/>
                        <a14:foregroundMark x1="5761" y1="86325" x2="5761" y2="86325"/>
                        <a14:foregroundMark x1="93043" y1="77873" x2="92283" y2="79962"/>
                        <a14:foregroundMark x1="71304" y1="41975" x2="71630" y2="47009"/>
                        <a14:foregroundMark x1="60326" y1="38367" x2="60109" y2="43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3" y="3757940"/>
            <a:ext cx="2099076" cy="240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9" grpId="1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6ED30-4CD1-419B-A995-815CF7E2DC34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4FBB3-E4C1-4460-9249-67F76E4B6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64" y="4778803"/>
            <a:ext cx="4549754" cy="971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4647A8-0949-461D-834B-9532637B357D}"/>
              </a:ext>
            </a:extLst>
          </p:cNvPr>
          <p:cNvSpPr txBox="1"/>
          <p:nvPr/>
        </p:nvSpPr>
        <p:spPr>
          <a:xfrm>
            <a:off x="2082709" y="989018"/>
            <a:ext cx="80265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biệt</a:t>
            </a:r>
            <a:endParaRPr kumimoji="0" lang="en-US" sz="88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lại</a:t>
            </a:r>
            <a:endParaRPr kumimoji="0" lang="vi-VN" sz="88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851E5A03-283F-4693-AB5D-D1CFD67D5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90" y="4374766"/>
            <a:ext cx="2333625" cy="2333625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0892A0A-1499-495D-B73A-12058883A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921" y="4144584"/>
            <a:ext cx="2571629" cy="2571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39F09C-4F50-4F6F-896F-330DE9995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90" y="149609"/>
            <a:ext cx="1967096" cy="1941213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7F45423-40FA-4341-9A95-671C5C1BF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1" y="131079"/>
            <a:ext cx="1967096" cy="19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9065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A35808-42E7-4D0D-8DF1-8BCC3A99C82E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7C31A8A0-D7DA-41F5-8D25-4ECD41E3C9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4639067" y="4324087"/>
            <a:ext cx="2792612" cy="27926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9CFA14F-06E4-456F-B9DC-898605B2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7308">
            <a:off x="1138727" y="1263762"/>
            <a:ext cx="928629" cy="8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39A889-5C7A-45AF-890E-6F5606990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6351">
            <a:off x="8590677" y="4873316"/>
            <a:ext cx="1366524" cy="13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EB31366-9560-4393-AF33-0FDE3E8A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500" l="9000" r="90000">
                        <a14:foregroundMark x1="9000" y1="53000" x2="10500" y2="59500"/>
                        <a14:foregroundMark x1="74000" y1="90500" x2="74000" y2="90500"/>
                        <a14:foregroundMark x1="57500" y1="13000" x2="63000" y2="15500"/>
                        <a14:foregroundMark x1="37500" y1="19000" x2="37500" y2="19000"/>
                        <a14:foregroundMark x1="38000" y1="18000" x2="38000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341">
            <a:off x="10630196" y="3687927"/>
            <a:ext cx="791316" cy="7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EBB17AE-5E22-4F7E-8F0C-7409439F5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243">
            <a:off x="514938" y="3721749"/>
            <a:ext cx="1300173" cy="13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F67159D-0A16-4D83-9B96-4EBBA382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9000" r="90500">
                        <a14:foregroundMark x1="9000" y1="60000" x2="10500" y2="66500"/>
                        <a14:foregroundMark x1="90500" y1="42500" x2="90500" y2="42500"/>
                        <a14:backgroundMark x1="25000" y1="88500" x2="39500" y2="85000"/>
                        <a14:backgroundMark x1="39500" y1="79000" x2="45000" y2="73500"/>
                        <a14:backgroundMark x1="26000" y1="82500" x2="30000" y2="82500"/>
                        <a14:backgroundMark x1="29500" y1="80000" x2="37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65" y="5443043"/>
            <a:ext cx="957363" cy="9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BC05760-FB93-4B15-9FEF-AEAF2859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9000" r="92000">
                        <a14:foregroundMark x1="92000" y1="39500" x2="91000" y2="48000"/>
                        <a14:foregroundMark x1="9000" y1="62000" x2="9000" y2="6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841">
            <a:off x="10614418" y="2551316"/>
            <a:ext cx="924238" cy="9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CFDD060A-6C43-4215-9125-24B994457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0" y="2229573"/>
            <a:ext cx="904551" cy="90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8C05EE5B-2489-4707-8E51-11F1ED377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2" r="23225"/>
          <a:stretch/>
        </p:blipFill>
        <p:spPr bwMode="auto">
          <a:xfrm rot="6441967">
            <a:off x="9978505" y="987756"/>
            <a:ext cx="113792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2A01CDC-4949-4C91-AA5D-048DAD31E47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67000" y1="80500" x2="71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34" y="4283043"/>
            <a:ext cx="810998" cy="810998"/>
          </a:xfrm>
          <a:prstGeom prst="rect">
            <a:avLst/>
          </a:prstGeom>
        </p:spPr>
      </p:pic>
      <p:sp>
        <p:nvSpPr>
          <p:cNvPr id="28" name="Google Shape;304;p20">
            <a:extLst>
              <a:ext uri="{FF2B5EF4-FFF2-40B4-BE49-F238E27FC236}">
                <a16:creationId xmlns:a16="http://schemas.microsoft.com/office/drawing/2014/main" id="{43FB0828-7589-4211-939F-0EC001B17553}"/>
              </a:ext>
            </a:extLst>
          </p:cNvPr>
          <p:cNvSpPr txBox="1">
            <a:spLocks/>
          </p:cNvSpPr>
          <p:nvPr/>
        </p:nvSpPr>
        <p:spPr>
          <a:xfrm>
            <a:off x="1814662" y="1622158"/>
            <a:ext cx="8441425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Hoạt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động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trải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nghiệm</a:t>
            </a:r>
            <a:endParaRPr kumimoji="0" lang="en-US" sz="3600" b="1" i="0" u="none" strike="noStrike" kern="0" cap="none" spc="0" normalizeH="0" baseline="0" noProof="0" dirty="0">
              <a:ln w="34925">
                <a:solidFill>
                  <a:prstClr val="white"/>
                </a:solidFill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50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0B5ED-BA56-4D8C-9ED5-87CA7E92C02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62632" y="2226639"/>
            <a:ext cx="9888569" cy="755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0177C6-5BCE-4A28-9C28-AD76348624B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44179" y="2857466"/>
            <a:ext cx="730364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8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6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8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6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-21834" y="-15705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054442" y="985466"/>
            <a:ext cx="5275638" cy="4130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-10917" y="508621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0A67C871-6104-45E7-BEAC-87445C5F0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0811538" y="5461760"/>
            <a:ext cx="1346579" cy="14267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E38D65-082C-4499-B090-9820FA4465B0}"/>
              </a:ext>
            </a:extLst>
          </p:cNvPr>
          <p:cNvSpPr/>
          <p:nvPr/>
        </p:nvSpPr>
        <p:spPr>
          <a:xfrm>
            <a:off x="12202917" y="295355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9068B9-6FB8-4801-B8CC-B2C01D532ECD}"/>
              </a:ext>
            </a:extLst>
          </p:cNvPr>
          <p:cNvSpPr/>
          <p:nvPr/>
        </p:nvSpPr>
        <p:spPr>
          <a:xfrm>
            <a:off x="-5139114" y="33530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A87226-90D0-4C7A-A54A-519683DA9C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" y="7822"/>
            <a:ext cx="2022944" cy="431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09718A-CAFC-4D8F-9109-40F4ACF05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28" y="19772"/>
            <a:ext cx="1087106" cy="8978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ED871D-ED80-48B0-BFAD-508BAFCDD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2332" y="-153572"/>
            <a:ext cx="1087106" cy="897853"/>
          </a:xfrm>
          <a:prstGeom prst="rect">
            <a:avLst/>
          </a:prstGeom>
        </p:spPr>
      </p:pic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BA7036-D6EF-4D31-85E1-3CE967E4FD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967836"/>
            <a:ext cx="2886852" cy="30280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CDB035-F30F-4098-87D8-8B6BF39D417D}"/>
              </a:ext>
            </a:extLst>
          </p:cNvPr>
          <p:cNvSpPr/>
          <p:nvPr/>
        </p:nvSpPr>
        <p:spPr>
          <a:xfrm>
            <a:off x="2722616" y="3165376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01892D-F3E1-4BC3-AF52-99A16BC80FF5}"/>
              </a:ext>
            </a:extLst>
          </p:cNvPr>
          <p:cNvSpPr/>
          <p:nvPr/>
        </p:nvSpPr>
        <p:spPr>
          <a:xfrm>
            <a:off x="1127576" y="2234913"/>
            <a:ext cx="4772884" cy="1632030"/>
          </a:xfrm>
          <a:custGeom>
            <a:avLst/>
            <a:gdLst>
              <a:gd name="connsiteX0" fmla="*/ 0 w 4772884"/>
              <a:gd name="connsiteY0" fmla="*/ 190980 h 1632030"/>
              <a:gd name="connsiteX1" fmla="*/ 190980 w 4772884"/>
              <a:gd name="connsiteY1" fmla="*/ 0 h 1632030"/>
              <a:gd name="connsiteX2" fmla="*/ 4581904 w 4772884"/>
              <a:gd name="connsiteY2" fmla="*/ 0 h 1632030"/>
              <a:gd name="connsiteX3" fmla="*/ 4772884 w 4772884"/>
              <a:gd name="connsiteY3" fmla="*/ 190980 h 1632030"/>
              <a:gd name="connsiteX4" fmla="*/ 4772884 w 4772884"/>
              <a:gd name="connsiteY4" fmla="*/ 1441050 h 1632030"/>
              <a:gd name="connsiteX5" fmla="*/ 4581904 w 4772884"/>
              <a:gd name="connsiteY5" fmla="*/ 1632030 h 1632030"/>
              <a:gd name="connsiteX6" fmla="*/ 190980 w 4772884"/>
              <a:gd name="connsiteY6" fmla="*/ 1632030 h 1632030"/>
              <a:gd name="connsiteX7" fmla="*/ 0 w 4772884"/>
              <a:gd name="connsiteY7" fmla="*/ 1441050 h 1632030"/>
              <a:gd name="connsiteX8" fmla="*/ 0 w 4772884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2884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349219" y="90021"/>
                  <a:pt x="2489759" y="-2035"/>
                  <a:pt x="4581904" y="0"/>
                </a:cubicBezTo>
                <a:cubicBezTo>
                  <a:pt x="4690970" y="1185"/>
                  <a:pt x="4772148" y="71075"/>
                  <a:pt x="4772884" y="190980"/>
                </a:cubicBezTo>
                <a:cubicBezTo>
                  <a:pt x="4870201" y="317426"/>
                  <a:pt x="4752388" y="858449"/>
                  <a:pt x="4772884" y="1441050"/>
                </a:cubicBezTo>
                <a:cubicBezTo>
                  <a:pt x="4772613" y="1542441"/>
                  <a:pt x="4703255" y="1642181"/>
                  <a:pt x="4581904" y="1632030"/>
                </a:cubicBezTo>
                <a:cubicBezTo>
                  <a:pt x="3309017" y="1607661"/>
                  <a:pt x="1018660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4772884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645104" y="-82900"/>
                  <a:pt x="2706374" y="-18328"/>
                  <a:pt x="4581904" y="0"/>
                </a:cubicBezTo>
                <a:cubicBezTo>
                  <a:pt x="4702516" y="4799"/>
                  <a:pt x="4762902" y="94745"/>
                  <a:pt x="4772884" y="190980"/>
                </a:cubicBezTo>
                <a:cubicBezTo>
                  <a:pt x="4719075" y="531389"/>
                  <a:pt x="4826769" y="928650"/>
                  <a:pt x="4772884" y="1441050"/>
                </a:cubicBezTo>
                <a:cubicBezTo>
                  <a:pt x="4757822" y="1552162"/>
                  <a:pt x="4693928" y="1645750"/>
                  <a:pt x="4581904" y="1632030"/>
                </a:cubicBezTo>
                <a:cubicBezTo>
                  <a:pt x="3438255" y="1528837"/>
                  <a:pt x="1166605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174B28-8124-4593-839B-A410AA563188}"/>
              </a:ext>
            </a:extLst>
          </p:cNvPr>
          <p:cNvSpPr txBox="1"/>
          <p:nvPr/>
        </p:nvSpPr>
        <p:spPr>
          <a:xfrm>
            <a:off x="949062" y="2506154"/>
            <a:ext cx="534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Khám</a:t>
            </a:r>
            <a:r>
              <a:rPr kumimoji="0" lang="en-US" sz="7200" b="0" i="0" u="none" strike="noStrike" kern="1200" cap="none" spc="0" normalizeH="0" noProof="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phá</a:t>
            </a:r>
            <a:endParaRPr kumimoji="0" lang="vi-VN" sz="72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133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6BC1EE-2E91-4E99-B2DB-82021050F2C3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CAAF9-3663-4B3D-B2C5-FFAC8F531AAA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336DA-19DC-4D7C-A564-1B04A28DE27B}"/>
              </a:ext>
            </a:extLst>
          </p:cNvPr>
          <p:cNvSpPr/>
          <p:nvPr/>
        </p:nvSpPr>
        <p:spPr>
          <a:xfrm>
            <a:off x="-21834" y="6004560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 descr="Nobita Nobi Doraemon Shizuka Minamoto Gōda Takeshi Nobisuke Nobi PNG,  Clipart, Doraemon, Nobi Free PNG Download | Doraemon wallpapers, Doraemon,  Doremon cartoon">
            <a:extLst>
              <a:ext uri="{FF2B5EF4-FFF2-40B4-BE49-F238E27FC236}">
                <a16:creationId xmlns:a16="http://schemas.microsoft.com/office/drawing/2014/main" id="{D3DF1C8C-0AF1-4091-977C-F054167F9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5" b="97984" l="9753" r="89973">
                        <a14:foregroundMark x1="35989" y1="22177" x2="37637" y2="31653"/>
                        <a14:foregroundMark x1="38599" y1="24798" x2="41209" y2="31452"/>
                        <a14:foregroundMark x1="42445" y1="27419" x2="43956" y2="34677"/>
                        <a14:foregroundMark x1="43956" y1="28226" x2="44231" y2="34677"/>
                        <a14:foregroundMark x1="45055" y1="29032" x2="45055" y2="37298"/>
                        <a14:foregroundMark x1="45330" y1="26411" x2="45467" y2="30645"/>
                        <a14:foregroundMark x1="46154" y1="22581" x2="46154" y2="30645"/>
                        <a14:foregroundMark x1="44093" y1="22177" x2="47665" y2="33065"/>
                        <a14:foregroundMark x1="41484" y1="45766" x2="41346" y2="50605"/>
                        <a14:foregroundMark x1="43269" y1="43347" x2="43132" y2="78024"/>
                        <a14:foregroundMark x1="40797" y1="70161" x2="43956" y2="81250"/>
                        <a14:foregroundMark x1="43956" y1="81250" x2="43956" y2="81452"/>
                        <a14:foregroundMark x1="41346" y1="82056" x2="45192" y2="86895"/>
                        <a14:foregroundMark x1="42720" y1="84677" x2="45467" y2="88911"/>
                        <a14:foregroundMark x1="45604" y1="91532" x2="46429" y2="93347"/>
                        <a14:foregroundMark x1="48764" y1="87903" x2="49451" y2="92137"/>
                        <a14:foregroundMark x1="57418" y1="83669" x2="56868" y2="89718"/>
                        <a14:foregroundMark x1="54121" y1="88911" x2="53984" y2="90927"/>
                        <a14:foregroundMark x1="50824" y1="88710" x2="50824" y2="90726"/>
                        <a14:foregroundMark x1="50000" y1="93548" x2="50000" y2="93548"/>
                        <a14:foregroundMark x1="49863" y1="94758" x2="49863" y2="94758"/>
                        <a14:foregroundMark x1="55907" y1="75000" x2="55907" y2="84879"/>
                        <a14:foregroundMark x1="35852" y1="80645" x2="42308" y2="85685"/>
                        <a14:foregroundMark x1="42308" y1="85685" x2="42308" y2="85685"/>
                        <a14:foregroundMark x1="35165" y1="82460" x2="38462" y2="85685"/>
                        <a14:foregroundMark x1="32830" y1="82863" x2="37088" y2="85081"/>
                        <a14:foregroundMark x1="66484" y1="7056" x2="66484" y2="7056"/>
                        <a14:foregroundMark x1="61538" y1="6653" x2="61538" y2="6653"/>
                        <a14:foregroundMark x1="70879" y1="6048" x2="70879" y2="6048"/>
                        <a14:foregroundMark x1="67720" y1="4435" x2="67720" y2="4435"/>
                        <a14:foregroundMark x1="44505" y1="48185" x2="45742" y2="54839"/>
                        <a14:foregroundMark x1="46978" y1="45968" x2="47665" y2="51411"/>
                        <a14:foregroundMark x1="49588" y1="43750" x2="49176" y2="46573"/>
                        <a14:foregroundMark x1="45604" y1="33266" x2="45192" y2="42540"/>
                        <a14:foregroundMark x1="46016" y1="29839" x2="47940" y2="35282"/>
                        <a14:foregroundMark x1="50275" y1="27218" x2="50962" y2="29839"/>
                        <a14:foregroundMark x1="40659" y1="43145" x2="40659" y2="46371"/>
                        <a14:foregroundMark x1="44231" y1="62903" x2="45330" y2="67540"/>
                        <a14:foregroundMark x1="47253" y1="70565" x2="48626" y2="73790"/>
                        <a14:foregroundMark x1="36264" y1="89315" x2="36264" y2="89315"/>
                        <a14:foregroundMark x1="43269" y1="95565" x2="43269" y2="95565"/>
                        <a14:foregroundMark x1="67033" y1="4032" x2="67033" y2="4032"/>
                        <a14:foregroundMark x1="67033" y1="3427" x2="67033" y2="3427"/>
                        <a14:foregroundMark x1="68544" y1="2621" x2="68681" y2="2823"/>
                        <a14:foregroundMark x1="66896" y1="20161" x2="66896" y2="20161"/>
                        <a14:foregroundMark x1="70604" y1="17742" x2="70604" y2="17742"/>
                        <a14:foregroundMark x1="73077" y1="17339" x2="73077" y2="17339"/>
                        <a14:foregroundMark x1="73077" y1="12500" x2="73077" y2="12500"/>
                        <a14:foregroundMark x1="73901" y1="11290" x2="73901" y2="11290"/>
                        <a14:foregroundMark x1="74038" y1="10081" x2="74038" y2="10081"/>
                        <a14:foregroundMark x1="70330" y1="4839" x2="70330" y2="4839"/>
                        <a14:foregroundMark x1="67857" y1="8065" x2="67857" y2="8065"/>
                        <a14:foregroundMark x1="68681" y1="3427" x2="68681" y2="3427"/>
                        <a14:foregroundMark x1="67857" y1="2621" x2="67857" y2="2621"/>
                        <a14:foregroundMark x1="68269" y1="2016" x2="68269" y2="2016"/>
                        <a14:foregroundMark x1="70055" y1="9274" x2="70055" y2="9274"/>
                        <a14:foregroundMark x1="52885" y1="94960" x2="52885" y2="94960"/>
                        <a14:foregroundMark x1="55907" y1="95968" x2="55907" y2="95968"/>
                        <a14:foregroundMark x1="58104" y1="96371" x2="58104" y2="96371"/>
                        <a14:foregroundMark x1="61401" y1="95968" x2="61401" y2="95968"/>
                        <a14:foregroundMark x1="59615" y1="96371" x2="59615" y2="96371"/>
                        <a14:foregroundMark x1="57005" y1="96573" x2="56868" y2="96573"/>
                        <a14:foregroundMark x1="47115" y1="97984" x2="47115" y2="97984"/>
                        <a14:foregroundMark x1="49176" y1="96774" x2="49176" y2="96774"/>
                        <a14:foregroundMark x1="37912" y1="89315" x2="37912" y2="89315"/>
                        <a14:foregroundMark x1="39286" y1="89919" x2="39286" y2="89919"/>
                        <a14:foregroundMark x1="34066" y1="88105" x2="34066" y2="88105"/>
                        <a14:backgroundMark x1="68956" y1="5444" x2="68956" y2="5444"/>
                        <a14:backgroundMark x1="68681" y1="6452" x2="68681" y2="6452"/>
                        <a14:backgroundMark x1="70742" y1="9677" x2="70742" y2="9677"/>
                        <a14:backgroundMark x1="71429" y1="14315" x2="71429" y2="14315"/>
                        <a14:backgroundMark x1="70467" y1="9879" x2="70467" y2="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4" r="22717"/>
          <a:stretch/>
        </p:blipFill>
        <p:spPr bwMode="auto">
          <a:xfrm>
            <a:off x="223032" y="4274344"/>
            <a:ext cx="1673653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CC367F-A200-40E2-9561-A64237B969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4" y="210787"/>
            <a:ext cx="2022944" cy="431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0E539A-91A2-40E2-98E3-774D2AAF0C63}"/>
              </a:ext>
            </a:extLst>
          </p:cNvPr>
          <p:cNvSpPr/>
          <p:nvPr/>
        </p:nvSpPr>
        <p:spPr>
          <a:xfrm>
            <a:off x="7107471" y="384144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6D0E8-2B8D-40AF-B94C-48FF6E417693}"/>
              </a:ext>
            </a:extLst>
          </p:cNvPr>
          <p:cNvSpPr/>
          <p:nvPr/>
        </p:nvSpPr>
        <p:spPr>
          <a:xfrm>
            <a:off x="0" y="42321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AC3A61-69C9-46EF-9706-CF912B3A7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6667" l="10000" r="90000">
                        <a14:foregroundMark x1="26667" y1="18333" x2="29048" y2="21667"/>
                        <a14:foregroundMark x1="30952" y1="15833" x2="33810" y2="19583"/>
                        <a14:foregroundMark x1="36667" y1="15000" x2="40000" y2="17083"/>
                        <a14:foregroundMark x1="43810" y1="12500" x2="49524" y2="16667"/>
                        <a14:foregroundMark x1="49048" y1="14167" x2="51429" y2="21667"/>
                        <a14:foregroundMark x1="44286" y1="13333" x2="46667" y2="22917"/>
                        <a14:foregroundMark x1="43810" y1="17917" x2="43810" y2="27500"/>
                        <a14:foregroundMark x1="50000" y1="19167" x2="60000" y2="26250"/>
                        <a14:foregroundMark x1="59524" y1="16250" x2="60952" y2="20833"/>
                        <a14:foregroundMark x1="56667" y1="13333" x2="58571" y2="20000"/>
                        <a14:foregroundMark x1="51905" y1="11667" x2="58571" y2="14167"/>
                        <a14:foregroundMark x1="40000" y1="10000" x2="42857" y2="7083"/>
                        <a14:foregroundMark x1="34762" y1="10000" x2="41429" y2="7500"/>
                        <a14:foregroundMark x1="46190" y1="3333" x2="46190" y2="3333"/>
                        <a14:foregroundMark x1="57143" y1="81250" x2="60476" y2="85833"/>
                        <a14:foregroundMark x1="62857" y1="89583" x2="62857" y2="89583"/>
                        <a14:foregroundMark x1="64286" y1="88750" x2="64762" y2="85417"/>
                        <a14:foregroundMark x1="67143" y1="79583" x2="68095" y2="83750"/>
                        <a14:foregroundMark x1="70952" y1="77083" x2="70952" y2="81667"/>
                        <a14:foregroundMark x1="66667" y1="94167" x2="66667" y2="94167"/>
                        <a14:foregroundMark x1="66667" y1="92083" x2="68095" y2="94583"/>
                        <a14:foregroundMark x1="72381" y1="85000" x2="72857" y2="87917"/>
                        <a14:foregroundMark x1="70952" y1="96667" x2="70952" y2="96667"/>
                        <a14:foregroundMark x1="50476" y1="87083" x2="60476" y2="88750"/>
                        <a14:foregroundMark x1="43810" y1="83750" x2="47143" y2="83750"/>
                        <a14:foregroundMark x1="41905" y1="85000" x2="49524" y2="86250"/>
                        <a14:foregroundMark x1="72381" y1="77500" x2="73810" y2="78750"/>
                        <a14:foregroundMark x1="44762" y1="44167" x2="46190" y2="49583"/>
                        <a14:foregroundMark x1="40952" y1="44167" x2="47619" y2="50417"/>
                        <a14:foregroundMark x1="54762" y1="42500" x2="56667" y2="47917"/>
                        <a14:foregroundMark x1="53810" y1="44583" x2="55714" y2="51250"/>
                        <a14:foregroundMark x1="46190" y1="26667" x2="46667" y2="40000"/>
                        <a14:foregroundMark x1="43333" y1="29167" x2="42381" y2="3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0260" y="4407458"/>
            <a:ext cx="2031740" cy="2155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AEB3FA-B17B-4FA1-8C22-92EC8B91AD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40" y="8799"/>
            <a:ext cx="1087106" cy="897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B8C517-42BD-4C08-BE3F-5BCEB0AD3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86" y="10803"/>
            <a:ext cx="1087106" cy="89785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6DD15A-74F9-48B7-94C5-19FB1BF176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76" y="3535035"/>
            <a:ext cx="2886852" cy="30280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DB9C5BA-1B96-4080-890A-F65782B37D00}"/>
              </a:ext>
            </a:extLst>
          </p:cNvPr>
          <p:cNvSpPr/>
          <p:nvPr/>
        </p:nvSpPr>
        <p:spPr>
          <a:xfrm>
            <a:off x="5669016" y="2732575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FD2FC3-DB78-4C36-9F5C-E06A159722F0}"/>
              </a:ext>
            </a:extLst>
          </p:cNvPr>
          <p:cNvSpPr/>
          <p:nvPr/>
        </p:nvSpPr>
        <p:spPr>
          <a:xfrm>
            <a:off x="629921" y="1802112"/>
            <a:ext cx="11145519" cy="1632030"/>
          </a:xfrm>
          <a:custGeom>
            <a:avLst/>
            <a:gdLst>
              <a:gd name="connsiteX0" fmla="*/ 0 w 11145519"/>
              <a:gd name="connsiteY0" fmla="*/ 190980 h 1632030"/>
              <a:gd name="connsiteX1" fmla="*/ 190980 w 11145519"/>
              <a:gd name="connsiteY1" fmla="*/ 0 h 1632030"/>
              <a:gd name="connsiteX2" fmla="*/ 10954539 w 11145519"/>
              <a:gd name="connsiteY2" fmla="*/ 0 h 1632030"/>
              <a:gd name="connsiteX3" fmla="*/ 11145519 w 11145519"/>
              <a:gd name="connsiteY3" fmla="*/ 190980 h 1632030"/>
              <a:gd name="connsiteX4" fmla="*/ 11145519 w 11145519"/>
              <a:gd name="connsiteY4" fmla="*/ 1441050 h 1632030"/>
              <a:gd name="connsiteX5" fmla="*/ 10954539 w 11145519"/>
              <a:gd name="connsiteY5" fmla="*/ 1632030 h 1632030"/>
              <a:gd name="connsiteX6" fmla="*/ 190980 w 11145519"/>
              <a:gd name="connsiteY6" fmla="*/ 1632030 h 1632030"/>
              <a:gd name="connsiteX7" fmla="*/ 0 w 11145519"/>
              <a:gd name="connsiteY7" fmla="*/ 1441050 h 1632030"/>
              <a:gd name="connsiteX8" fmla="*/ 0 w 11145519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5519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293170" y="90021"/>
                  <a:pt x="7196516" y="-2035"/>
                  <a:pt x="10954539" y="0"/>
                </a:cubicBezTo>
                <a:cubicBezTo>
                  <a:pt x="11063605" y="1185"/>
                  <a:pt x="11144783" y="71075"/>
                  <a:pt x="11145519" y="190980"/>
                </a:cubicBezTo>
                <a:cubicBezTo>
                  <a:pt x="11242836" y="317426"/>
                  <a:pt x="11125023" y="858449"/>
                  <a:pt x="11145519" y="1441050"/>
                </a:cubicBezTo>
                <a:cubicBezTo>
                  <a:pt x="11145248" y="1542441"/>
                  <a:pt x="11075890" y="1642181"/>
                  <a:pt x="10954539" y="1632030"/>
                </a:cubicBezTo>
                <a:cubicBezTo>
                  <a:pt x="7502001" y="1607661"/>
                  <a:pt x="2416601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11145519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4512845" y="-82900"/>
                  <a:pt x="7511741" y="-18328"/>
                  <a:pt x="10954539" y="0"/>
                </a:cubicBezTo>
                <a:cubicBezTo>
                  <a:pt x="11075151" y="4799"/>
                  <a:pt x="11135537" y="94745"/>
                  <a:pt x="11145519" y="190980"/>
                </a:cubicBezTo>
                <a:cubicBezTo>
                  <a:pt x="11091710" y="531389"/>
                  <a:pt x="11199404" y="928650"/>
                  <a:pt x="11145519" y="1441050"/>
                </a:cubicBezTo>
                <a:cubicBezTo>
                  <a:pt x="11130457" y="1552162"/>
                  <a:pt x="11066563" y="1645750"/>
                  <a:pt x="10954539" y="1632030"/>
                </a:cubicBezTo>
                <a:cubicBezTo>
                  <a:pt x="9364901" y="1528837"/>
                  <a:pt x="3705181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F5C1B2-04F3-4D83-8D74-58E9070D37CD}"/>
              </a:ext>
            </a:extLst>
          </p:cNvPr>
          <p:cNvSpPr txBox="1"/>
          <p:nvPr/>
        </p:nvSpPr>
        <p:spPr>
          <a:xfrm>
            <a:off x="721360" y="2125047"/>
            <a:ext cx="1168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latin typeface="iCiel Cadena" panose="02000503000000020004" pitchFamily="50" charset="0"/>
              </a:rPr>
              <a:t>1: Lựa chọn cuốn sách yêu thích của nhóm</a:t>
            </a:r>
            <a:endParaRPr kumimoji="0" lang="vi-VN" sz="48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8652CA-1D0B-4915-94B9-4CB647D7401B}"/>
              </a:ext>
            </a:extLst>
          </p:cNvPr>
          <p:cNvSpPr/>
          <p:nvPr/>
        </p:nvSpPr>
        <p:spPr>
          <a:xfrm>
            <a:off x="-21834" y="0"/>
            <a:ext cx="12213834" cy="687370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E2E686-3909-422B-A3B1-58553217EC2C}"/>
              </a:ext>
            </a:extLst>
          </p:cNvPr>
          <p:cNvGrpSpPr/>
          <p:nvPr/>
        </p:nvGrpSpPr>
        <p:grpSpPr>
          <a:xfrm>
            <a:off x="322729" y="104172"/>
            <a:ext cx="11749666" cy="6513465"/>
            <a:chOff x="322729" y="240362"/>
            <a:chExt cx="11546541" cy="63772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E3B701-FF89-4838-B1B5-3F1D87EF66DD}"/>
                </a:ext>
              </a:extLst>
            </p:cNvPr>
            <p:cNvGrpSpPr/>
            <p:nvPr/>
          </p:nvGrpSpPr>
          <p:grpSpPr>
            <a:xfrm>
              <a:off x="322729" y="240362"/>
              <a:ext cx="11546541" cy="6377275"/>
              <a:chOff x="322729" y="240362"/>
              <a:chExt cx="11546541" cy="637727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B84B176-0CDE-4091-ABE2-BD48CBF68F68}"/>
                  </a:ext>
                </a:extLst>
              </p:cNvPr>
              <p:cNvSpPr/>
              <p:nvPr/>
            </p:nvSpPr>
            <p:spPr>
              <a:xfrm>
                <a:off x="322729" y="240362"/>
                <a:ext cx="11546541" cy="6377275"/>
              </a:xfrm>
              <a:prstGeom prst="roundRect">
                <a:avLst>
                  <a:gd name="adj" fmla="val 2884"/>
                </a:avLst>
              </a:prstGeom>
              <a:solidFill>
                <a:srgbClr val="FFE06B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FFE06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B140B01-8FA0-41CB-BD55-000BD6C8F8A2}"/>
                  </a:ext>
                </a:extLst>
              </p:cNvPr>
              <p:cNvSpPr/>
              <p:nvPr/>
            </p:nvSpPr>
            <p:spPr>
              <a:xfrm>
                <a:off x="472599" y="1130091"/>
                <a:ext cx="11268636" cy="5251094"/>
              </a:xfrm>
              <a:prstGeom prst="roundRect">
                <a:avLst>
                  <a:gd name="adj" fmla="val 4188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A910895-90D3-4CC5-A0F9-A1D673023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57" b="96429" l="9778" r="91556">
                          <a14:foregroundMark x1="39111" y1="45982" x2="45778" y2="58036"/>
                          <a14:foregroundMark x1="42222" y1="52232" x2="63556" y2="84375"/>
                          <a14:foregroundMark x1="57333" y1="43304" x2="67556" y2="73214"/>
                          <a14:foregroundMark x1="66222" y1="69196" x2="64889" y2="87054"/>
                          <a14:foregroundMark x1="41333" y1="88839" x2="47619" y2="89492"/>
                          <a14:foregroundMark x1="31111" y1="92411" x2="38667" y2="92411"/>
                          <a14:foregroundMark x1="35556" y1="91518" x2="46654" y2="90931"/>
                          <a14:foregroundMark x1="52000" y1="45982" x2="58667" y2="60714"/>
                          <a14:foregroundMark x1="52444" y1="34821" x2="47111" y2="67411"/>
                          <a14:foregroundMark x1="49778" y1="46429" x2="47556" y2="60714"/>
                          <a14:foregroundMark x1="44000" y1="39286" x2="36889" y2="62500"/>
                          <a14:foregroundMark x1="36889" y1="62500" x2="36444" y2="61607"/>
                          <a14:foregroundMark x1="36444" y1="46429" x2="33333" y2="62946"/>
                          <a14:foregroundMark x1="33333" y1="50000" x2="30222" y2="71429"/>
                          <a14:foregroundMark x1="34667" y1="42857" x2="44444" y2="46429"/>
                          <a14:foregroundMark x1="59556" y1="25893" x2="67111" y2="36607"/>
                          <a14:foregroundMark x1="50667" y1="28571" x2="50222" y2="37054"/>
                          <a14:foregroundMark x1="35556" y1="32143" x2="48000" y2="46875"/>
                          <a14:foregroundMark x1="40889" y1="36161" x2="40444" y2="58929"/>
                          <a14:foregroundMark x1="40444" y1="58929" x2="40444" y2="58482"/>
                          <a14:foregroundMark x1="32889" y1="51786" x2="26667" y2="63839"/>
                          <a14:foregroundMark x1="23556" y1="45982" x2="24444" y2="69196"/>
                          <a14:foregroundMark x1="24444" y1="69196" x2="24889" y2="68750"/>
                          <a14:foregroundMark x1="32889" y1="57143" x2="37333" y2="81250"/>
                          <a14:foregroundMark x1="37333" y1="81250" x2="40444" y2="75893"/>
                          <a14:foregroundMark x1="60000" y1="58929" x2="70222" y2="64732"/>
                          <a14:foregroundMark x1="71111" y1="54018" x2="72889" y2="66964"/>
                          <a14:foregroundMark x1="70667" y1="43304" x2="74222" y2="64286"/>
                          <a14:foregroundMark x1="72000" y1="42857" x2="73333" y2="51786"/>
                          <a14:foregroundMark x1="81333" y1="19196" x2="81333" y2="19196"/>
                          <a14:foregroundMark x1="68000" y1="38393" x2="74222" y2="62500"/>
                          <a14:foregroundMark x1="74222" y1="62500" x2="74222" y2="62054"/>
                          <a14:foregroundMark x1="63556" y1="22768" x2="66667" y2="52679"/>
                          <a14:foregroundMark x1="44889" y1="20089" x2="51111" y2="32589"/>
                          <a14:foregroundMark x1="49778" y1="33929" x2="50222" y2="36607"/>
                          <a14:foregroundMark x1="42222" y1="29911" x2="46222" y2="26339"/>
                          <a14:foregroundMark x1="43111" y1="30357" x2="42222" y2="31696"/>
                          <a14:foregroundMark x1="44889" y1="28125" x2="40444" y2="40625"/>
                          <a14:foregroundMark x1="38222" y1="36161" x2="36444" y2="44643"/>
                          <a14:foregroundMark x1="36000" y1="35268" x2="33333" y2="49554"/>
                          <a14:foregroundMark x1="32889" y1="41071" x2="31111" y2="45536"/>
                          <a14:foregroundMark x1="30667" y1="37946" x2="30222" y2="41964"/>
                          <a14:foregroundMark x1="31556" y1="37500" x2="40444" y2="50000"/>
                          <a14:foregroundMark x1="50667" y1="38839" x2="58222" y2="55804"/>
                          <a14:foregroundMark x1="60889" y1="39286" x2="67556" y2="56696"/>
                          <a14:foregroundMark x1="56444" y1="28125" x2="60000" y2="41071"/>
                          <a14:foregroundMark x1="56000" y1="27232" x2="63111" y2="37500"/>
                          <a14:foregroundMark x1="59111" y1="29464" x2="72444" y2="51339"/>
                          <a14:foregroundMark x1="68889" y1="38393" x2="79556" y2="58482"/>
                          <a14:foregroundMark x1="79556" y1="58482" x2="78222" y2="56250"/>
                          <a14:foregroundMark x1="74667" y1="46875" x2="78222" y2="53571"/>
                          <a14:foregroundMark x1="76889" y1="39732" x2="80000" y2="54911"/>
                          <a14:foregroundMark x1="81333" y1="47321" x2="82667" y2="57589"/>
                          <a14:foregroundMark x1="83111" y1="58482" x2="82222" y2="61607"/>
                          <a14:foregroundMark x1="84889" y1="58482" x2="82667" y2="62500"/>
                          <a14:foregroundMark x1="71111" y1="42857" x2="59111" y2="60268"/>
                          <a14:foregroundMark x1="62222" y1="36161" x2="66667" y2="46875"/>
                          <a14:foregroundMark x1="72382" y1="33679" x2="74222" y2="41071"/>
                          <a14:foregroundMark x1="71111" y1="28571" x2="72102" y2="32554"/>
                          <a14:foregroundMark x1="67556" y1="31250" x2="68889" y2="57589"/>
                          <a14:foregroundMark x1="68889" y1="57589" x2="68000" y2="58482"/>
                          <a14:foregroundMark x1="40889" y1="70536" x2="55556" y2="78125"/>
                          <a14:foregroundMark x1="39111" y1="58036" x2="47111" y2="67857"/>
                          <a14:foregroundMark x1="64187" y1="91671" x2="68444" y2="91518"/>
                          <a14:foregroundMark x1="57778" y1="90179" x2="66667" y2="92857"/>
                          <a14:foregroundMark x1="48889" y1="92411" x2="56889" y2="92411"/>
                          <a14:foregroundMark x1="43111" y1="92411" x2="51111" y2="92411"/>
                          <a14:foregroundMark x1="46222" y1="93750" x2="49333" y2="93750"/>
                          <a14:foregroundMark x1="51111" y1="94196" x2="51556" y2="94196"/>
                          <a14:foregroundMark x1="82222" y1="19196" x2="82222" y2="19196"/>
                          <a14:foregroundMark x1="82222" y1="17857" x2="80000" y2="21875"/>
                          <a14:foregroundMark x1="79556" y1="24107" x2="79153" y2="24713"/>
                          <a14:foregroundMark x1="77778" y1="25000" x2="77333" y2="25000"/>
                          <a14:foregroundMark x1="79660" y1="25584" x2="80889" y2="25893"/>
                          <a14:foregroundMark x1="77333" y1="25000" x2="78608" y2="25320"/>
                          <a14:foregroundMark x1="80187" y1="23564" x2="79556" y2="21875"/>
                          <a14:foregroundMark x1="80889" y1="25446" x2="80565" y2="24578"/>
                          <a14:foregroundMark x1="84129" y1="18952" x2="84444" y2="18750"/>
                          <a14:foregroundMark x1="79556" y1="21875" x2="83813" y2="19154"/>
                          <a14:foregroundMark x1="86832" y1="16267" x2="88000" y2="16071"/>
                          <a14:foregroundMark x1="85333" y1="16518" x2="86028" y2="16401"/>
                          <a14:foregroundMark x1="89333" y1="13393" x2="89333" y2="16518"/>
                          <a14:foregroundMark x1="89333" y1="12946" x2="89333" y2="13393"/>
                          <a14:foregroundMark x1="90333" y1="13393" x2="90667" y2="14732"/>
                          <a14:foregroundMark x1="90222" y1="12946" x2="90333" y2="13393"/>
                          <a14:foregroundMark x1="88889" y1="10268" x2="85778" y2="8036"/>
                          <a14:foregroundMark x1="84444" y1="5804" x2="82667" y2="6250"/>
                          <a14:foregroundMark x1="79976" y1="6853" x2="77778" y2="7589"/>
                          <a14:foregroundMark x1="76889" y1="8929" x2="76000" y2="11607"/>
                          <a14:foregroundMark x1="79601" y1="11807" x2="80000" y2="11607"/>
                          <a14:foregroundMark x1="78222" y1="12500" x2="79264" y2="11977"/>
                          <a14:foregroundMark x1="80444" y1="10714" x2="82022" y2="10080"/>
                          <a14:foregroundMark x1="85778" y1="9821" x2="85778" y2="9821"/>
                          <a14:foregroundMark x1="87111" y1="8036" x2="88444" y2="8929"/>
                          <a14:foregroundMark x1="88444" y1="7589" x2="89333" y2="9821"/>
                          <a14:foregroundMark x1="87111" y1="7143" x2="88444" y2="9375"/>
                          <a14:foregroundMark x1="85936" y1="7576" x2="88444" y2="9375"/>
                          <a14:foregroundMark x1="91556" y1="10268" x2="91556" y2="10714"/>
                          <a14:foregroundMark x1="90222" y1="13393" x2="90222" y2="13839"/>
                          <a14:foregroundMark x1="90222" y1="12500" x2="90222" y2="13393"/>
                          <a14:foregroundMark x1="90222" y1="10714" x2="90222" y2="12500"/>
                          <a14:foregroundMark x1="90095" y1="13393" x2="89778" y2="15625"/>
                          <a14:foregroundMark x1="90222" y1="12500" x2="90095" y2="13393"/>
                          <a14:foregroundMark x1="85142" y1="15003" x2="82667" y2="15625"/>
                          <a14:foregroundMark x1="86222" y1="14732" x2="85909" y2="14811"/>
                          <a14:foregroundMark x1="80660" y1="15516" x2="79556" y2="16071"/>
                          <a14:foregroundMark x1="79111" y1="17857" x2="79111" y2="18461"/>
                          <a14:foregroundMark x1="79111" y1="17857" x2="78667" y2="22768"/>
                          <a14:foregroundMark x1="77778" y1="23661" x2="77333" y2="24554"/>
                          <a14:foregroundMark x1="76889" y1="25000" x2="77505" y2="26546"/>
                          <a14:foregroundMark x1="80889" y1="27232" x2="80889" y2="27232"/>
                          <a14:foregroundMark x1="80000" y1="26786" x2="80889" y2="25893"/>
                          <a14:foregroundMark x1="82667" y1="20536" x2="83111" y2="20089"/>
                          <a14:foregroundMark x1="85778" y1="19196" x2="87556" y2="18750"/>
                          <a14:foregroundMark x1="50222" y1="25893" x2="53333" y2="29464"/>
                          <a14:foregroundMark x1="54667" y1="26339" x2="55111" y2="29018"/>
                          <a14:foregroundMark x1="71111" y1="66518" x2="71556" y2="74554"/>
                          <a14:foregroundMark x1="68444" y1="79911" x2="68889" y2="84821"/>
                          <a14:foregroundMark x1="51111" y1="83036" x2="54667" y2="83036"/>
                          <a14:foregroundMark x1="45778" y1="84375" x2="51111" y2="85714"/>
                          <a14:foregroundMark x1="39111" y1="85714" x2="41333" y2="85714"/>
                          <a14:foregroundMark x1="36889" y1="84821" x2="37778" y2="84821"/>
                          <a14:foregroundMark x1="31556" y1="84821" x2="32444" y2="84821"/>
                          <a14:foregroundMark x1="28444" y1="84821" x2="32444" y2="84821"/>
                          <a14:foregroundMark x1="29778" y1="84821" x2="29778" y2="84821"/>
                          <a14:foregroundMark x1="27111" y1="83929" x2="26667" y2="84375"/>
                          <a14:foregroundMark x1="44444" y1="84375" x2="54222" y2="85268"/>
                          <a14:foregroundMark x1="68000" y1="83482" x2="70667" y2="83036"/>
                          <a14:foregroundMark x1="58667" y1="83036" x2="64000" y2="81696"/>
                          <a14:foregroundMark x1="70222" y1="79464" x2="72000" y2="83929"/>
                          <a14:foregroundMark x1="82222" y1="5804" x2="82222" y2="5804"/>
                          <a14:foregroundMark x1="85778" y1="5357" x2="85778" y2="5357"/>
                          <a14:foregroundMark x1="86222" y1="11161" x2="87111" y2="11607"/>
                          <a14:foregroundMark x1="10222" y1="51339" x2="10222" y2="51339"/>
                          <a14:backgroundMark x1="82667" y1="12500" x2="82667" y2="12500"/>
                          <a14:backgroundMark x1="81778" y1="13393" x2="83111" y2="12946"/>
                          <a14:backgroundMark x1="84000" y1="13393" x2="84000" y2="13393"/>
                          <a14:backgroundMark x1="84444" y1="12500" x2="83556" y2="12500"/>
                          <a14:backgroundMark x1="80889" y1="13839" x2="80444" y2="13839"/>
                          <a14:backgroundMark x1="76889" y1="27232" x2="77778" y2="27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2388" y="240362"/>
              <a:ext cx="949968" cy="9243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7F2609-2540-4330-BAC5-CA40E9139A82}"/>
              </a:ext>
            </a:extLst>
          </p:cNvPr>
          <p:cNvGrpSpPr/>
          <p:nvPr/>
        </p:nvGrpSpPr>
        <p:grpSpPr>
          <a:xfrm>
            <a:off x="421198" y="4212959"/>
            <a:ext cx="3070843" cy="1785568"/>
            <a:chOff x="8416216" y="4844834"/>
            <a:chExt cx="3649410" cy="1874465"/>
          </a:xfrm>
        </p:grpSpPr>
        <p:pic>
          <p:nvPicPr>
            <p:cNvPr id="18" name="Picture 17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id="{2B2AA11E-7BD6-4604-AFF7-52656BB6E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40311C0-1E24-4AF7-9F8F-277CD21E354C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nhóm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D1EC69-3853-4853-8A94-B5A46036A151}"/>
              </a:ext>
            </a:extLst>
          </p:cNvPr>
          <p:cNvSpPr txBox="1"/>
          <p:nvPr/>
        </p:nvSpPr>
        <p:spPr>
          <a:xfrm>
            <a:off x="790699" y="58892"/>
            <a:ext cx="9941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80784FED-41A4-47F4-AE36-D872DD39F5B7}"/>
              </a:ext>
            </a:extLst>
          </p:cNvPr>
          <p:cNvSpPr/>
          <p:nvPr/>
        </p:nvSpPr>
        <p:spPr>
          <a:xfrm>
            <a:off x="2218181" y="1393925"/>
            <a:ext cx="4123661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0000"/>
                </a:solidFill>
              </a:rPr>
              <a:t>Tên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cuốn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sách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là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gì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698F9C7B-BC8C-4F09-9FF0-5C8502B097A1}"/>
              </a:ext>
            </a:extLst>
          </p:cNvPr>
          <p:cNvSpPr/>
          <p:nvPr/>
        </p:nvSpPr>
        <p:spPr>
          <a:xfrm>
            <a:off x="2310245" y="2344700"/>
            <a:ext cx="5380875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</a:rPr>
              <a:t>Tác giả của cuốn sách đó là ai?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Rounded Rectangle 22">
            <a:extLst>
              <a:ext uri="{FF2B5EF4-FFF2-40B4-BE49-F238E27FC236}">
                <a16:creationId xmlns:a16="http://schemas.microsoft.com/office/drawing/2014/main" id="{FE59A494-670A-493D-910A-73B1AF36EDDE}"/>
              </a:ext>
            </a:extLst>
          </p:cNvPr>
          <p:cNvSpPr/>
          <p:nvPr/>
        </p:nvSpPr>
        <p:spPr>
          <a:xfrm>
            <a:off x="2310244" y="3283055"/>
            <a:ext cx="6315596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</a:rPr>
              <a:t>Nội dung cuốn sách nói về điều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Rounded Rectangle 22">
            <a:extLst>
              <a:ext uri="{FF2B5EF4-FFF2-40B4-BE49-F238E27FC236}">
                <a16:creationId xmlns:a16="http://schemas.microsoft.com/office/drawing/2014/main" id="{E317E39F-2D18-41D4-BF1E-FF9CBE18BBED}"/>
              </a:ext>
            </a:extLst>
          </p:cNvPr>
          <p:cNvSpPr/>
          <p:nvPr/>
        </p:nvSpPr>
        <p:spPr>
          <a:xfrm>
            <a:off x="3438004" y="4354845"/>
            <a:ext cx="6315596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</a:rPr>
              <a:t>Nêu một điểm thú vị của cuốn sách?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A7AD5B-06B3-42B2-9CEB-D5B109F38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4002" y="1393925"/>
            <a:ext cx="30956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875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477157" y="384144"/>
            <a:ext cx="3747593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0" y="423210"/>
            <a:ext cx="4080734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40804" y="2053740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4983642" y="3288636"/>
            <a:ext cx="189593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65890" y="4090026"/>
            <a:ext cx="108383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417180" y="1641132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235272" y="2427262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Tham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quan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883596" y="4042854"/>
            <a:ext cx="204842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842652" y="2962833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4901" y="2095412"/>
            <a:ext cx="4123661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88472" y="5329138"/>
            <a:ext cx="4638674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66246" y="2095412"/>
            <a:ext cx="3736274" cy="1055608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59198" y="3404478"/>
            <a:ext cx="2529840" cy="1415190"/>
            <a:chOff x="1013110" y="3311912"/>
            <a:chExt cx="2529840" cy="14151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12598" b="12816"/>
            <a:stretch/>
          </p:blipFill>
          <p:spPr>
            <a:xfrm>
              <a:off x="1013110" y="3311912"/>
              <a:ext cx="2529840" cy="141519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6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1674">
              <a:off x="2096699" y="3403801"/>
              <a:ext cx="362663" cy="362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46360">
              <a:off x="2915370" y="3744896"/>
              <a:ext cx="262261" cy="26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48369">
              <a:off x="2045644" y="4153529"/>
              <a:ext cx="464773" cy="464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2434">
              <a:off x="1393288" y="3782565"/>
              <a:ext cx="262261" cy="26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84" y="5058529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1139771" y="2937094"/>
            <a:ext cx="812079" cy="93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500" y="-89000"/>
            <a:ext cx="6096528" cy="1109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9" grpId="0" autoUpdateAnimBg="0"/>
      <p:bldP spid="11" grpId="0" bldLvl="0" animBg="1"/>
      <p:bldP spid="12" grpId="0" autoUpdateAnimBg="0"/>
      <p:bldP spid="21" grpId="0" autoUpdateAnimBg="0"/>
      <p:bldP spid="22" grpId="0" autoUpdateAnimBg="0"/>
      <p:bldP spid="23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86CC21-56B8-4DD7-8844-9E83D3F769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B977F5-0617-4256-B490-F915B9B09D1F}"/>
              </a:ext>
            </a:extLst>
          </p:cNvPr>
          <p:cNvSpPr/>
          <p:nvPr/>
        </p:nvSpPr>
        <p:spPr>
          <a:xfrm>
            <a:off x="0" y="6018834"/>
            <a:ext cx="10665951" cy="225707"/>
          </a:xfrm>
          <a:prstGeom prst="rect">
            <a:avLst/>
          </a:prstGeom>
          <a:solidFill>
            <a:srgbClr val="DF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ABCC2EA-316A-4F51-8205-0364A608CC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1" b="97852" l="2344" r="98047">
                        <a14:foregroundMark x1="56641" y1="9961" x2="58203" y2="32227"/>
                        <a14:foregroundMark x1="41406" y1="16797" x2="36719" y2="27539"/>
                        <a14:foregroundMark x1="36719" y1="27539" x2="38477" y2="35547"/>
                        <a14:foregroundMark x1="38477" y1="35547" x2="39258" y2="36133"/>
                        <a14:foregroundMark x1="42578" y1="26367" x2="42969" y2="45703"/>
                        <a14:foregroundMark x1="41992" y1="30078" x2="38281" y2="50391"/>
                        <a14:foregroundMark x1="38281" y1="50391" x2="37305" y2="51953"/>
                        <a14:foregroundMark x1="33984" y1="39844" x2="31250" y2="49219"/>
                        <a14:foregroundMark x1="31250" y1="49219" x2="31055" y2="47852"/>
                        <a14:foregroundMark x1="30469" y1="38281" x2="30273" y2="50781"/>
                        <a14:foregroundMark x1="30859" y1="43164" x2="30859" y2="51367"/>
                        <a14:foregroundMark x1="30859" y1="51367" x2="31055" y2="51563"/>
                        <a14:foregroundMark x1="28516" y1="43555" x2="27930" y2="52539"/>
                        <a14:foregroundMark x1="27930" y1="38477" x2="28320" y2="48828"/>
                        <a14:foregroundMark x1="28320" y1="48828" x2="30273" y2="46094"/>
                        <a14:foregroundMark x1="29102" y1="34180" x2="27539" y2="44922"/>
                        <a14:foregroundMark x1="27344" y1="39453" x2="27344" y2="46875"/>
                        <a14:foregroundMark x1="26563" y1="45508" x2="26172" y2="47852"/>
                        <a14:foregroundMark x1="25586" y1="43750" x2="25391" y2="50000"/>
                        <a14:foregroundMark x1="27148" y1="44141" x2="31055" y2="48438"/>
                        <a14:foregroundMark x1="38281" y1="41602" x2="36328" y2="49414"/>
                        <a14:foregroundMark x1="36328" y1="49414" x2="38086" y2="49609"/>
                        <a14:foregroundMark x1="43164" y1="46875" x2="46094" y2="54688"/>
                        <a14:foregroundMark x1="46094" y1="54688" x2="47461" y2="54297"/>
                        <a14:foregroundMark x1="49414" y1="48242" x2="52734" y2="53516"/>
                        <a14:foregroundMark x1="54688" y1="49805" x2="57422" y2="58008"/>
                        <a14:foregroundMark x1="57422" y1="58008" x2="58398" y2="56445"/>
                        <a14:foregroundMark x1="59961" y1="45117" x2="59766" y2="55078"/>
                        <a14:foregroundMark x1="59961" y1="45898" x2="62305" y2="58008"/>
                        <a14:foregroundMark x1="62305" y1="58008" x2="63086" y2="56445"/>
                        <a14:foregroundMark x1="63867" y1="43750" x2="65234" y2="56641"/>
                        <a14:foregroundMark x1="65234" y1="56641" x2="65234" y2="55664"/>
                        <a14:foregroundMark x1="65234" y1="39648" x2="65234" y2="56445"/>
                        <a14:foregroundMark x1="65234" y1="56445" x2="65234" y2="56055"/>
                        <a14:foregroundMark x1="65430" y1="43359" x2="65430" y2="60547"/>
                        <a14:foregroundMark x1="65039" y1="44531" x2="64844" y2="53516"/>
                        <a14:foregroundMark x1="64844" y1="53516" x2="64844" y2="53516"/>
                        <a14:foregroundMark x1="59180" y1="42188" x2="57813" y2="50195"/>
                        <a14:foregroundMark x1="57813" y1="44727" x2="56055" y2="48828"/>
                        <a14:foregroundMark x1="54688" y1="50000" x2="52734" y2="60547"/>
                        <a14:foregroundMark x1="16992" y1="68750" x2="16992" y2="75586"/>
                        <a14:foregroundMark x1="15234" y1="72656" x2="14453" y2="76367"/>
                        <a14:foregroundMark x1="10938" y1="75000" x2="10938" y2="75000"/>
                        <a14:foregroundMark x1="8789" y1="75977" x2="6055" y2="81641"/>
                        <a14:foregroundMark x1="7422" y1="75586" x2="6055" y2="80469"/>
                        <a14:foregroundMark x1="6641" y1="74609" x2="6641" y2="77344"/>
                        <a14:foregroundMark x1="8008" y1="70703" x2="15039" y2="74219"/>
                        <a14:foregroundMark x1="18359" y1="72461" x2="17773" y2="75586"/>
                        <a14:foregroundMark x1="20508" y1="69922" x2="18945" y2="75977"/>
                        <a14:foregroundMark x1="19727" y1="69141" x2="16797" y2="75391"/>
                        <a14:foregroundMark x1="15430" y1="78125" x2="13672" y2="81641"/>
                        <a14:foregroundMark x1="13672" y1="81836" x2="13086" y2="83789"/>
                        <a14:foregroundMark x1="13086" y1="81250" x2="13086" y2="81836"/>
                        <a14:foregroundMark x1="12500" y1="75781" x2="11523" y2="80664"/>
                        <a14:foregroundMark x1="13086" y1="78516" x2="13086" y2="79688"/>
                        <a14:foregroundMark x1="10352" y1="70313" x2="11133" y2="73828"/>
                        <a14:foregroundMark x1="14648" y1="67578" x2="12695" y2="70508"/>
                        <a14:foregroundMark x1="11523" y1="67773" x2="8789" y2="70117"/>
                        <a14:foregroundMark x1="7617" y1="71680" x2="7422" y2="73242"/>
                        <a14:foregroundMark x1="7227" y1="74609" x2="6836" y2="77148"/>
                        <a14:foregroundMark x1="5859" y1="75977" x2="4688" y2="78320"/>
                        <a14:foregroundMark x1="4492" y1="75195" x2="4102" y2="79297"/>
                        <a14:foregroundMark x1="4883" y1="75195" x2="4883" y2="77344"/>
                        <a14:foregroundMark x1="6836" y1="75391" x2="6445" y2="72852"/>
                        <a14:foregroundMark x1="8203" y1="68359" x2="14648" y2="67773"/>
                        <a14:foregroundMark x1="14258" y1="66602" x2="19336" y2="66797"/>
                        <a14:foregroundMark x1="19336" y1="65039" x2="21094" y2="71680"/>
                        <a14:foregroundMark x1="20898" y1="71289" x2="21094" y2="74805"/>
                        <a14:foregroundMark x1="22461" y1="73242" x2="19922" y2="78125"/>
                        <a14:foregroundMark x1="22266" y1="74219" x2="19141" y2="79102"/>
                        <a14:foregroundMark x1="18945" y1="77539" x2="14453" y2="83398"/>
                        <a14:foregroundMark x1="14453" y1="83398" x2="12500" y2="83398"/>
                        <a14:foregroundMark x1="10352" y1="84375" x2="9570" y2="84766"/>
                        <a14:foregroundMark x1="7813" y1="86328" x2="7813" y2="86328"/>
                        <a14:foregroundMark x1="3516" y1="80273" x2="3516" y2="81055"/>
                        <a14:foregroundMark x1="2539" y1="81445" x2="2930" y2="77539"/>
                        <a14:foregroundMark x1="3516" y1="76367" x2="6445" y2="74219"/>
                        <a14:foregroundMark x1="8398" y1="70508" x2="11523" y2="69141"/>
                        <a14:foregroundMark x1="12500" y1="67773" x2="13281" y2="67578"/>
                        <a14:foregroundMark x1="9570" y1="66602" x2="14844" y2="64648"/>
                        <a14:foregroundMark x1="14063" y1="64648" x2="16016" y2="63672"/>
                        <a14:foregroundMark x1="26953" y1="37695" x2="29102" y2="47852"/>
                        <a14:foregroundMark x1="25391" y1="37891" x2="29883" y2="46875"/>
                        <a14:foregroundMark x1="29883" y1="46875" x2="44141" y2="50391"/>
                        <a14:foregroundMark x1="44141" y1="50391" x2="46875" y2="50391"/>
                        <a14:foregroundMark x1="60352" y1="44141" x2="63672" y2="48828"/>
                        <a14:foregroundMark x1="55859" y1="38867" x2="55469" y2="48438"/>
                        <a14:foregroundMark x1="55078" y1="44531" x2="58594" y2="49609"/>
                        <a14:foregroundMark x1="59180" y1="42188" x2="61523" y2="46875"/>
                        <a14:foregroundMark x1="61914" y1="41211" x2="62305" y2="45898"/>
                        <a14:foregroundMark x1="61719" y1="40625" x2="62500" y2="44727"/>
                        <a14:foregroundMark x1="65430" y1="41016" x2="66992" y2="43945"/>
                        <a14:foregroundMark x1="70508" y1="22852" x2="76953" y2="38281"/>
                        <a14:foregroundMark x1="74414" y1="20508" x2="80469" y2="37305"/>
                        <a14:foregroundMark x1="80469" y1="37305" x2="74805" y2="29688"/>
                        <a14:foregroundMark x1="59180" y1="13672" x2="59180" y2="21484"/>
                        <a14:foregroundMark x1="59180" y1="21484" x2="50977" y2="22070"/>
                        <a14:foregroundMark x1="14676" y1="12321" x2="51172" y2="14844"/>
                        <a14:foregroundMark x1="36133" y1="14844" x2="39258" y2="12305"/>
                        <a14:foregroundMark x1="31641" y1="16992" x2="28516" y2="20313"/>
                        <a14:foregroundMark x1="25195" y1="15234" x2="19531" y2="22656"/>
                        <a14:foregroundMark x1="19531" y1="22656" x2="19531" y2="23242"/>
                        <a14:foregroundMark x1="23242" y1="18750" x2="21094" y2="23633"/>
                        <a14:foregroundMark x1="21289" y1="22070" x2="20703" y2="27539"/>
                        <a14:foregroundMark x1="23438" y1="22461" x2="21094" y2="26563"/>
                        <a14:foregroundMark x1="21094" y1="22461" x2="15430" y2="27344"/>
                        <a14:foregroundMark x1="15430" y1="27344" x2="18945" y2="27344"/>
                        <a14:foregroundMark x1="20898" y1="21680" x2="20703" y2="25000"/>
                        <a14:foregroundMark x1="21680" y1="19141" x2="20898" y2="21094"/>
                        <a14:foregroundMark x1="20898" y1="18359" x2="18164" y2="21680"/>
                        <a14:foregroundMark x1="18164" y1="20703" x2="17773" y2="20898"/>
                        <a14:foregroundMark x1="18359" y1="18164" x2="17578" y2="20313"/>
                        <a14:foregroundMark x1="15039" y1="20703" x2="14844" y2="20508"/>
                        <a14:foregroundMark x1="15234" y1="17578" x2="15625" y2="21484"/>
                        <a14:foregroundMark x1="16016" y1="21680" x2="16992" y2="22266"/>
                        <a14:foregroundMark x1="21289" y1="12695" x2="46289" y2="12695"/>
                        <a14:foregroundMark x1="39258" y1="12109" x2="51563" y2="12695"/>
                        <a14:foregroundMark x1="47852" y1="13867" x2="46094" y2="23438"/>
                        <a14:foregroundMark x1="46094" y1="23438" x2="47852" y2="22656"/>
                        <a14:foregroundMark x1="47461" y1="17969" x2="44336" y2="34375"/>
                        <a14:foregroundMark x1="41992" y1="34961" x2="36914" y2="40430"/>
                        <a14:foregroundMark x1="36914" y1="40430" x2="36523" y2="40625"/>
                        <a14:foregroundMark x1="32227" y1="37500" x2="33203" y2="36719"/>
                        <a14:foregroundMark x1="33594" y1="32617" x2="34180" y2="37305"/>
                        <a14:foregroundMark x1="34375" y1="34570" x2="39258" y2="35938"/>
                        <a14:foregroundMark x1="58594" y1="24219" x2="62695" y2="30273"/>
                        <a14:foregroundMark x1="62695" y1="30273" x2="68555" y2="30078"/>
                        <a14:foregroundMark x1="70117" y1="28125" x2="73047" y2="37305"/>
                        <a14:foregroundMark x1="73047" y1="34375" x2="74414" y2="46680"/>
                        <a14:foregroundMark x1="73438" y1="38086" x2="74609" y2="48828"/>
                        <a14:foregroundMark x1="74609" y1="48828" x2="76172" y2="50000"/>
                        <a14:foregroundMark x1="76563" y1="45898" x2="78125" y2="55664"/>
                        <a14:foregroundMark x1="78125" y1="55664" x2="79297" y2="54297"/>
                        <a14:foregroundMark x1="82422" y1="39063" x2="81055" y2="51758"/>
                        <a14:foregroundMark x1="81055" y1="51758" x2="81250" y2="50586"/>
                        <a14:foregroundMark x1="81055" y1="34375" x2="81055" y2="47461"/>
                        <a14:foregroundMark x1="81055" y1="47461" x2="81055" y2="43945"/>
                        <a14:foregroundMark x1="79688" y1="37695" x2="81836" y2="48047"/>
                        <a14:foregroundMark x1="81836" y1="48047" x2="81445" y2="46875"/>
                        <a14:foregroundMark x1="64258" y1="20508" x2="61719" y2="20313"/>
                        <a14:foregroundMark x1="54102" y1="16406" x2="58398" y2="13672"/>
                        <a14:foregroundMark x1="60547" y1="12695" x2="42773" y2="11914"/>
                        <a14:foregroundMark x1="41406" y1="10938" x2="50586" y2="11133"/>
                        <a14:foregroundMark x1="39063" y1="11133" x2="39258" y2="10352"/>
                        <a14:foregroundMark x1="39258" y1="8984" x2="27539" y2="9570"/>
                        <a14:foregroundMark x1="33398" y1="8594" x2="37109" y2="8594"/>
                        <a14:foregroundMark x1="33594" y1="8203" x2="45508" y2="5078"/>
                        <a14:foregroundMark x1="45508" y1="5078" x2="46094" y2="5078"/>
                        <a14:foregroundMark x1="49219" y1="5469" x2="56250" y2="6836"/>
                        <a14:foregroundMark x1="63672" y1="9570" x2="69727" y2="14453"/>
                        <a14:foregroundMark x1="69727" y1="14453" x2="69727" y2="14453"/>
                        <a14:foregroundMark x1="71094" y1="17188" x2="75977" y2="23242"/>
                        <a14:foregroundMark x1="75977" y1="23242" x2="75977" y2="23242"/>
                        <a14:foregroundMark x1="75977" y1="27734" x2="72852" y2="27539"/>
                        <a14:foregroundMark x1="58398" y1="17578" x2="59375" y2="25586"/>
                        <a14:foregroundMark x1="59375" y1="25586" x2="61328" y2="25586"/>
                        <a14:foregroundMark x1="62891" y1="18359" x2="68359" y2="28320"/>
                        <a14:foregroundMark x1="68359" y1="28320" x2="69336" y2="26172"/>
                        <a14:foregroundMark x1="63281" y1="14258" x2="67773" y2="22852"/>
                        <a14:foregroundMark x1="67773" y1="22852" x2="68164" y2="22461"/>
                        <a14:foregroundMark x1="60156" y1="12305" x2="68164" y2="19531"/>
                        <a14:foregroundMark x1="68164" y1="19531" x2="69336" y2="19922"/>
                        <a14:foregroundMark x1="61719" y1="8398" x2="73438" y2="15820"/>
                        <a14:foregroundMark x1="72852" y1="14453" x2="78320" y2="21680"/>
                        <a14:foregroundMark x1="78320" y1="21680" x2="80078" y2="27148"/>
                        <a14:foregroundMark x1="80273" y1="27148" x2="82422" y2="34375"/>
                        <a14:foregroundMark x1="82422" y1="34375" x2="82422" y2="34375"/>
                        <a14:foregroundMark x1="83008" y1="34375" x2="83789" y2="42578"/>
                        <a14:foregroundMark x1="86719" y1="36523" x2="86914" y2="42578"/>
                        <a14:foregroundMark x1="87500" y1="41016" x2="86914" y2="48047"/>
                        <a14:foregroundMark x1="86719" y1="48438" x2="84570" y2="50391"/>
                        <a14:foregroundMark x1="87305" y1="44922" x2="85352" y2="51172"/>
                        <a14:foregroundMark x1="85547" y1="50781" x2="85156" y2="55664"/>
                        <a14:foregroundMark x1="85156" y1="55664" x2="85352" y2="57422"/>
                        <a14:foregroundMark x1="86328" y1="56250" x2="86328" y2="56250"/>
                        <a14:foregroundMark x1="87891" y1="44141" x2="87891" y2="44141"/>
                        <a14:foregroundMark x1="84375" y1="30664" x2="72852" y2="17578"/>
                        <a14:foregroundMark x1="72852" y1="17578" x2="65039" y2="15234"/>
                        <a14:foregroundMark x1="50781" y1="6641" x2="58594" y2="7227"/>
                        <a14:foregroundMark x1="53516" y1="3906" x2="59570" y2="4883"/>
                        <a14:foregroundMark x1="58594" y1="5273" x2="63086" y2="6836"/>
                        <a14:foregroundMark x1="61914" y1="5859" x2="67188" y2="8008"/>
                        <a14:foregroundMark x1="81250" y1="78125" x2="82813" y2="81055"/>
                        <a14:foregroundMark x1="79102" y1="79297" x2="80273" y2="81641"/>
                        <a14:foregroundMark x1="79297" y1="80859" x2="81836" y2="84570"/>
                        <a14:foregroundMark x1="80469" y1="82813" x2="81445" y2="85938"/>
                        <a14:foregroundMark x1="79297" y1="80469" x2="84766" y2="88086"/>
                        <a14:foregroundMark x1="84766" y1="88086" x2="87305" y2="88281"/>
                        <a14:foregroundMark x1="86133" y1="84570" x2="89844" y2="87109"/>
                        <a14:foregroundMark x1="84570" y1="73633" x2="91406" y2="81055"/>
                        <a14:foregroundMark x1="91406" y1="81055" x2="92383" y2="80859"/>
                        <a14:foregroundMark x1="89453" y1="72461" x2="94141" y2="78516"/>
                        <a14:foregroundMark x1="94141" y1="78516" x2="94141" y2="78516"/>
                        <a14:foregroundMark x1="89844" y1="75195" x2="91406" y2="80469"/>
                        <a14:foregroundMark x1="83203" y1="72656" x2="85156" y2="76563"/>
                        <a14:foregroundMark x1="90820" y1="92578" x2="91797" y2="93359"/>
                        <a14:foregroundMark x1="92969" y1="94141" x2="92969" y2="94141"/>
                        <a14:foregroundMark x1="98242" y1="87891" x2="98242" y2="87891"/>
                        <a14:foregroundMark x1="46875" y1="89258" x2="44531" y2="93164"/>
                        <a14:foregroundMark x1="50000" y1="86914" x2="47852" y2="93555"/>
                        <a14:foregroundMark x1="52539" y1="89844" x2="51563" y2="91797"/>
                        <a14:foregroundMark x1="55273" y1="84180" x2="55273" y2="84180"/>
                        <a14:foregroundMark x1="54883" y1="83008" x2="48242" y2="86719"/>
                        <a14:foregroundMark x1="46875" y1="86914" x2="42969" y2="89844"/>
                        <a14:foregroundMark x1="41016" y1="88867" x2="39453" y2="88477"/>
                        <a14:foregroundMark x1="34180" y1="84766" x2="31836" y2="85156"/>
                        <a14:foregroundMark x1="31055" y1="85742" x2="28906" y2="88477"/>
                        <a14:foregroundMark x1="27148" y1="91211" x2="27344" y2="91797"/>
                        <a14:foregroundMark x1="34180" y1="83398" x2="34961" y2="82813"/>
                        <a14:foregroundMark x1="43555" y1="86523" x2="44336" y2="91211"/>
                        <a14:foregroundMark x1="41211" y1="87695" x2="41992" y2="92383"/>
                        <a14:foregroundMark x1="39453" y1="89258" x2="42383" y2="93555"/>
                        <a14:foregroundMark x1="37695" y1="87695" x2="42188" y2="92773"/>
                        <a14:foregroundMark x1="42969" y1="96289" x2="43164" y2="97852"/>
                        <a14:foregroundMark x1="56836" y1="82813" x2="56836" y2="84375"/>
                        <a14:backgroundMark x1="11133" y1="9375" x2="8984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" y="86811"/>
            <a:ext cx="1053294" cy="10532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2966AA-2326-4881-B284-3BFE6466AAAC}"/>
              </a:ext>
            </a:extLst>
          </p:cNvPr>
          <p:cNvSpPr/>
          <p:nvPr/>
        </p:nvSpPr>
        <p:spPr>
          <a:xfrm>
            <a:off x="9522371" y="500605"/>
            <a:ext cx="2669627" cy="225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822093A-4843-4742-8614-3760C8757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3" b="98843" l="1500" r="98167">
                        <a14:foregroundMark x1="40833" y1="27121" x2="42500" y2="30720"/>
                        <a14:foregroundMark x1="40000" y1="25193" x2="43667" y2="33290"/>
                        <a14:foregroundMark x1="46667" y1="43445" x2="46667" y2="44344"/>
                        <a14:foregroundMark x1="46333" y1="42416" x2="45667" y2="44987"/>
                        <a14:foregroundMark x1="47333" y1="40617" x2="49167" y2="43573"/>
                        <a14:foregroundMark x1="46500" y1="41645" x2="46000" y2="45244"/>
                        <a14:foregroundMark x1="43667" y1="39846" x2="43333" y2="42416"/>
                        <a14:foregroundMark x1="42833" y1="37532" x2="42833" y2="42931"/>
                        <a14:foregroundMark x1="43500" y1="39717" x2="40333" y2="44730"/>
                        <a14:foregroundMark x1="40167" y1="40103" x2="41833" y2="46144"/>
                        <a14:foregroundMark x1="52667" y1="39717" x2="55167" y2="45887"/>
                        <a14:foregroundMark x1="56667" y1="39846" x2="56833" y2="44344"/>
                        <a14:foregroundMark x1="57667" y1="40874" x2="57667" y2="43573"/>
                        <a14:foregroundMark x1="58667" y1="39846" x2="59167" y2="42545"/>
                        <a14:foregroundMark x1="59500" y1="37918" x2="60167" y2="43573"/>
                        <a14:foregroundMark x1="55333" y1="23779" x2="56167" y2="30077"/>
                        <a14:foregroundMark x1="53000" y1="22237" x2="55833" y2="32519"/>
                        <a14:foregroundMark x1="57000" y1="27378" x2="57500" y2="29820"/>
                        <a14:foregroundMark x1="57500" y1="24550" x2="57833" y2="28792"/>
                        <a14:foregroundMark x1="56167" y1="22879" x2="56833" y2="27506"/>
                        <a14:foregroundMark x1="60667" y1="28792" x2="60667" y2="29306"/>
                        <a14:foregroundMark x1="88167" y1="49229" x2="87667" y2="49743"/>
                        <a14:foregroundMark x1="93667" y1="45887" x2="93667" y2="45887"/>
                        <a14:foregroundMark x1="94500" y1="44216" x2="94500" y2="44216"/>
                        <a14:foregroundMark x1="98167" y1="46401" x2="98167" y2="46401"/>
                        <a14:foregroundMark x1="5500" y1="45630" x2="5500" y2="45630"/>
                        <a14:foregroundMark x1="1500" y1="43702" x2="1500" y2="43702"/>
                        <a14:foregroundMark x1="30333" y1="81620" x2="26000" y2="89075"/>
                        <a14:foregroundMark x1="26500" y1="94087" x2="26500" y2="96144"/>
                        <a14:foregroundMark x1="28333" y1="86632" x2="28333" y2="89717"/>
                        <a14:foregroundMark x1="27333" y1="90746" x2="27167" y2="91517"/>
                        <a14:foregroundMark x1="26500" y1="87018" x2="26000" y2="89332"/>
                        <a14:foregroundMark x1="30667" y1="79049" x2="30667" y2="82391"/>
                        <a14:foregroundMark x1="31333" y1="79306" x2="31167" y2="82134"/>
                        <a14:foregroundMark x1="31167" y1="81620" x2="30000" y2="83676"/>
                        <a14:foregroundMark x1="30333" y1="79820" x2="29333" y2="81620"/>
                        <a14:foregroundMark x1="29667" y1="79820" x2="29000" y2="83290"/>
                        <a14:foregroundMark x1="60667" y1="80591" x2="59167" y2="86632"/>
                        <a14:foregroundMark x1="59167" y1="84576" x2="57833" y2="89974"/>
                        <a14:foregroundMark x1="57167" y1="85733" x2="56667" y2="93702"/>
                        <a14:foregroundMark x1="56667" y1="93702" x2="56667" y2="93702"/>
                        <a14:foregroundMark x1="56667" y1="97172" x2="56667" y2="97172"/>
                        <a14:foregroundMark x1="24500" y1="97686" x2="24500" y2="97686"/>
                        <a14:foregroundMark x1="43667" y1="2442" x2="43667" y2="2442"/>
                        <a14:foregroundMark x1="41667" y1="2314" x2="41667" y2="2314"/>
                        <a14:foregroundMark x1="38000" y1="3213" x2="41500" y2="3470"/>
                        <a14:foregroundMark x1="38500" y1="4370" x2="44667" y2="3728"/>
                        <a14:foregroundMark x1="48667" y1="1157" x2="50333" y2="643"/>
                        <a14:foregroundMark x1="56333" y1="98843" x2="56333" y2="98843"/>
                        <a14:backgroundMark x1="37667" y1="37275" x2="37667" y2="37275"/>
                        <a14:backgroundMark x1="63000" y1="35347" x2="63000" y2="35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9" y="2787655"/>
            <a:ext cx="2046648" cy="2653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9943EA-1052-4257-AD35-ADF7DBA794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95" y="25947"/>
            <a:ext cx="2022944" cy="4318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DC4197-1348-40FA-B128-EC34098671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94" b="94587" l="5761" r="93043">
                        <a14:foregroundMark x1="64348" y1="24881" x2="67826" y2="32289"/>
                        <a14:foregroundMark x1="67826" y1="32289" x2="68152" y2="34758"/>
                        <a14:foregroundMark x1="63696" y1="21937" x2="62935" y2="26876"/>
                        <a14:foregroundMark x1="59348" y1="18519" x2="60109" y2="25546"/>
                        <a14:foregroundMark x1="60109" y1="25546" x2="62717" y2="27350"/>
                        <a14:foregroundMark x1="61413" y1="18898" x2="63696" y2="25546"/>
                        <a14:foregroundMark x1="63043" y1="22317" x2="68152" y2="25831"/>
                        <a14:foregroundMark x1="70543" y1="23742" x2="73696" y2="27350"/>
                        <a14:foregroundMark x1="75761" y1="21178" x2="75761" y2="23742"/>
                        <a14:foregroundMark x1="75978" y1="18044" x2="75761" y2="25641"/>
                        <a14:foregroundMark x1="75761" y1="25641" x2="76087" y2="25831"/>
                        <a14:foregroundMark x1="77065" y1="21937" x2="78696" y2="24881"/>
                        <a14:foregroundMark x1="78913" y1="21937" x2="78913" y2="25546"/>
                        <a14:foregroundMark x1="78152" y1="22887" x2="78370" y2="24881"/>
                        <a14:foregroundMark x1="80217" y1="17189" x2="85870" y2="22127"/>
                        <a14:foregroundMark x1="85870" y1="22127" x2="84891" y2="20513"/>
                        <a14:foregroundMark x1="80000" y1="12346" x2="85761" y2="19848"/>
                        <a14:foregroundMark x1="85761" y1="19848" x2="86196" y2="19468"/>
                        <a14:foregroundMark x1="80978" y1="11206" x2="81196" y2="12821"/>
                        <a14:foregroundMark x1="71848" y1="9117" x2="66630" y2="8452"/>
                        <a14:foregroundMark x1="65109" y1="7028" x2="58478" y2="8452"/>
                        <a14:foregroundMark x1="62935" y1="5888" x2="65870" y2="4748"/>
                        <a14:foregroundMark x1="68261" y1="3894" x2="69783" y2="3894"/>
                        <a14:foregroundMark x1="90978" y1="36752" x2="90978" y2="39316"/>
                        <a14:foregroundMark x1="37826" y1="83096" x2="34565" y2="88794"/>
                        <a14:foregroundMark x1="30870" y1="78348" x2="28152" y2="85470"/>
                        <a14:foregroundMark x1="28152" y1="85470" x2="27935" y2="85660"/>
                        <a14:foregroundMark x1="31630" y1="77683" x2="28696" y2="85185"/>
                        <a14:foregroundMark x1="28696" y1="85185" x2="28696" y2="85185"/>
                        <a14:foregroundMark x1="28696" y1="78727" x2="26957" y2="84236"/>
                        <a14:foregroundMark x1="27717" y1="79867" x2="26087" y2="83761"/>
                        <a14:foregroundMark x1="27174" y1="77873" x2="25652" y2="80152"/>
                        <a14:foregroundMark x1="25326" y1="77683" x2="22717" y2="82241"/>
                        <a14:foregroundMark x1="22717" y1="91548" x2="26087" y2="92877"/>
                        <a14:foregroundMark x1="20109" y1="94492" x2="22500" y2="94587"/>
                        <a14:foregroundMark x1="16522" y1="87654" x2="20326" y2="93637"/>
                        <a14:foregroundMark x1="19565" y1="88319" x2="21196" y2="90693"/>
                        <a14:foregroundMark x1="16522" y1="84425" x2="17174" y2="85185"/>
                        <a14:foregroundMark x1="15435" y1="83571" x2="16413" y2="86135"/>
                        <a14:foregroundMark x1="5761" y1="86325" x2="5761" y2="86325"/>
                        <a14:foregroundMark x1="93043" y1="77873" x2="92283" y2="79962"/>
                        <a14:foregroundMark x1="71304" y1="41975" x2="71630" y2="47009"/>
                        <a14:foregroundMark x1="60326" y1="38367" x2="60109" y2="43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973" y="6003300"/>
            <a:ext cx="2099076" cy="240253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DED9E1F2-8240-47B1-9ACD-0862F0F5120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09" b="96740" l="10000" r="90000">
                        <a14:foregroundMark x1="50000" y1="19558" x2="52500" y2="28638"/>
                        <a14:foregroundMark x1="51310" y1="20140" x2="51667" y2="27357"/>
                        <a14:foregroundMark x1="51071" y1="18161" x2="53095" y2="24913"/>
                        <a14:foregroundMark x1="53095" y1="20140" x2="53452" y2="22468"/>
                        <a14:foregroundMark x1="51786" y1="16764" x2="58095" y2="23749"/>
                        <a14:foregroundMark x1="59286" y1="20605" x2="61310" y2="25378"/>
                        <a14:foregroundMark x1="60952" y1="17928" x2="61786" y2="22002"/>
                        <a14:foregroundMark x1="63095" y1="18859" x2="64286" y2="23865"/>
                        <a14:foregroundMark x1="64405" y1="18161" x2="65238" y2="23865"/>
                        <a14:foregroundMark x1="64405" y1="18393" x2="65357" y2="26426"/>
                        <a14:foregroundMark x1="65357" y1="26426" x2="65357" y2="26193"/>
                        <a14:foregroundMark x1="63929" y1="18976" x2="63214" y2="24447"/>
                        <a14:foregroundMark x1="63929" y1="18161" x2="65357" y2="18859"/>
                        <a14:foregroundMark x1="64881" y1="15949" x2="65714" y2="21304"/>
                        <a14:foregroundMark x1="65714" y1="19558" x2="66429" y2="24680"/>
                        <a14:foregroundMark x1="55714" y1="8731" x2="60714" y2="8731"/>
                        <a14:foregroundMark x1="52619" y1="5821" x2="59286" y2="7101"/>
                        <a14:foregroundMark x1="56429" y1="3725" x2="58214" y2="4889"/>
                        <a14:foregroundMark x1="45119" y1="67753" x2="45952" y2="76950"/>
                        <a14:foregroundMark x1="42024" y1="74622" x2="43452" y2="82654"/>
                        <a14:foregroundMark x1="43452" y1="82654" x2="44167" y2="83469"/>
                        <a14:foregroundMark x1="39167" y1="88475" x2="43452" y2="91036"/>
                        <a14:foregroundMark x1="35833" y1="91269" x2="38095" y2="91851"/>
                        <a14:foregroundMark x1="28810" y1="93015" x2="30952" y2="93364"/>
                        <a14:foregroundMark x1="27976" y1="96740" x2="31190" y2="95576"/>
                        <a14:foregroundMark x1="29167" y1="96391" x2="30833" y2="96391"/>
                        <a14:foregroundMark x1="35952" y1="91851" x2="33214" y2="93714"/>
                        <a14:foregroundMark x1="33333" y1="95227" x2="32976" y2="95809"/>
                        <a14:foregroundMark x1="44405" y1="91269" x2="48810" y2="92200"/>
                        <a14:foregroundMark x1="50833" y1="41676" x2="52976" y2="47846"/>
                        <a14:foregroundMark x1="49286" y1="42957" x2="50833" y2="47963"/>
                        <a14:foregroundMark x1="47262" y1="40629" x2="47262" y2="46449"/>
                        <a14:foregroundMark x1="57738" y1="38999" x2="59405" y2="50407"/>
                        <a14:foregroundMark x1="60238" y1="41909" x2="62619" y2="50873"/>
                        <a14:foregroundMark x1="60595" y1="40861" x2="62976" y2="46799"/>
                        <a14:foregroundMark x1="62619" y1="43423" x2="62976" y2="45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9" r="19454"/>
          <a:stretch/>
        </p:blipFill>
        <p:spPr>
          <a:xfrm>
            <a:off x="-1715101" y="5906287"/>
            <a:ext cx="1524157" cy="259655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B161A0-F328-42AE-BB33-543F21D61B87}"/>
              </a:ext>
            </a:extLst>
          </p:cNvPr>
          <p:cNvSpPr/>
          <p:nvPr/>
        </p:nvSpPr>
        <p:spPr>
          <a:xfrm>
            <a:off x="2357120" y="1071369"/>
            <a:ext cx="8910319" cy="2533173"/>
          </a:xfrm>
          <a:prstGeom prst="roundRect">
            <a:avLst/>
          </a:prstGeom>
          <a:solidFill>
            <a:srgbClr val="F9D3DB"/>
          </a:solidFill>
          <a:ln w="28575">
            <a:solidFill>
              <a:srgbClr val="E02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E1B4A9-9F8E-4BC3-B42E-3231CF9B1270}"/>
              </a:ext>
            </a:extLst>
          </p:cNvPr>
          <p:cNvSpPr txBox="1"/>
          <p:nvPr/>
        </p:nvSpPr>
        <p:spPr>
          <a:xfrm>
            <a:off x="2562070" y="1529181"/>
            <a:ext cx="8295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Chia sẻ với nhau về những cuốn sách thật là có ích . Bạn sẽ giới thiệu cho mình những cuốn sách mà mình chưa biết tới.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22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46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50" dur="indefinit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68" dur="indefinite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" grpId="0"/>
          <p:bldP spid="16" grpId="0"/>
          <p:bldP spid="16" grpId="1"/>
          <p:bldP spid="3" grpId="0" animBg="1"/>
          <p:bldP spid="17" grpId="0"/>
          <p:bldP spid="18" grpId="0"/>
          <p:bldP spid="18" grpId="1"/>
          <p:bldP spid="19" grpId="0" animBg="1"/>
          <p:bldP spid="4" grpId="0" animBg="1"/>
          <p:bldP spid="20" grpId="0"/>
          <p:bldP spid="21" grpId="0"/>
          <p:bldP spid="21" grpId="1"/>
          <p:bldP spid="22" grpId="0"/>
          <p:bldP spid="2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-21834" y="-15705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054442" y="985466"/>
            <a:ext cx="5275638" cy="4130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-10917" y="508621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0A67C871-6104-45E7-BEAC-87445C5F0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0811538" y="5461760"/>
            <a:ext cx="1346579" cy="14267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E38D65-082C-4499-B090-9820FA4465B0}"/>
              </a:ext>
            </a:extLst>
          </p:cNvPr>
          <p:cNvSpPr/>
          <p:nvPr/>
        </p:nvSpPr>
        <p:spPr>
          <a:xfrm>
            <a:off x="12202917" y="295355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9068B9-6FB8-4801-B8CC-B2C01D532ECD}"/>
              </a:ext>
            </a:extLst>
          </p:cNvPr>
          <p:cNvSpPr/>
          <p:nvPr/>
        </p:nvSpPr>
        <p:spPr>
          <a:xfrm>
            <a:off x="-5139114" y="33530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F59934-0564-4C36-A051-01F90E6973D3}"/>
              </a:ext>
            </a:extLst>
          </p:cNvPr>
          <p:cNvSpPr/>
          <p:nvPr/>
        </p:nvSpPr>
        <p:spPr>
          <a:xfrm>
            <a:off x="-12245965" y="6049751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A87226-90D0-4C7A-A54A-519683DA9C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" y="7822"/>
            <a:ext cx="2022944" cy="431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09718A-CAFC-4D8F-9109-40F4ACF05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28" y="19772"/>
            <a:ext cx="1087106" cy="8978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ED871D-ED80-48B0-BFAD-508BAFCDD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2332" y="-153572"/>
            <a:ext cx="1087106" cy="897853"/>
          </a:xfrm>
          <a:prstGeom prst="rect">
            <a:avLst/>
          </a:prstGeom>
        </p:spPr>
      </p:pic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BA7036-D6EF-4D31-85E1-3CE967E4FD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967836"/>
            <a:ext cx="2886852" cy="30280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CDB035-F30F-4098-87D8-8B6BF39D417D}"/>
              </a:ext>
            </a:extLst>
          </p:cNvPr>
          <p:cNvSpPr/>
          <p:nvPr/>
        </p:nvSpPr>
        <p:spPr>
          <a:xfrm>
            <a:off x="2722616" y="3165376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01892D-F3E1-4BC3-AF52-99A16BC80FF5}"/>
              </a:ext>
            </a:extLst>
          </p:cNvPr>
          <p:cNvSpPr/>
          <p:nvPr/>
        </p:nvSpPr>
        <p:spPr>
          <a:xfrm>
            <a:off x="1127576" y="2234913"/>
            <a:ext cx="4772884" cy="1632030"/>
          </a:xfrm>
          <a:custGeom>
            <a:avLst/>
            <a:gdLst>
              <a:gd name="connsiteX0" fmla="*/ 0 w 4772884"/>
              <a:gd name="connsiteY0" fmla="*/ 190980 h 1632030"/>
              <a:gd name="connsiteX1" fmla="*/ 190980 w 4772884"/>
              <a:gd name="connsiteY1" fmla="*/ 0 h 1632030"/>
              <a:gd name="connsiteX2" fmla="*/ 4581904 w 4772884"/>
              <a:gd name="connsiteY2" fmla="*/ 0 h 1632030"/>
              <a:gd name="connsiteX3" fmla="*/ 4772884 w 4772884"/>
              <a:gd name="connsiteY3" fmla="*/ 190980 h 1632030"/>
              <a:gd name="connsiteX4" fmla="*/ 4772884 w 4772884"/>
              <a:gd name="connsiteY4" fmla="*/ 1441050 h 1632030"/>
              <a:gd name="connsiteX5" fmla="*/ 4581904 w 4772884"/>
              <a:gd name="connsiteY5" fmla="*/ 1632030 h 1632030"/>
              <a:gd name="connsiteX6" fmla="*/ 190980 w 4772884"/>
              <a:gd name="connsiteY6" fmla="*/ 1632030 h 1632030"/>
              <a:gd name="connsiteX7" fmla="*/ 0 w 4772884"/>
              <a:gd name="connsiteY7" fmla="*/ 1441050 h 1632030"/>
              <a:gd name="connsiteX8" fmla="*/ 0 w 4772884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2884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349219" y="90021"/>
                  <a:pt x="2489759" y="-2035"/>
                  <a:pt x="4581904" y="0"/>
                </a:cubicBezTo>
                <a:cubicBezTo>
                  <a:pt x="4690970" y="1185"/>
                  <a:pt x="4772148" y="71075"/>
                  <a:pt x="4772884" y="190980"/>
                </a:cubicBezTo>
                <a:cubicBezTo>
                  <a:pt x="4870201" y="317426"/>
                  <a:pt x="4752388" y="858449"/>
                  <a:pt x="4772884" y="1441050"/>
                </a:cubicBezTo>
                <a:cubicBezTo>
                  <a:pt x="4772613" y="1542441"/>
                  <a:pt x="4703255" y="1642181"/>
                  <a:pt x="4581904" y="1632030"/>
                </a:cubicBezTo>
                <a:cubicBezTo>
                  <a:pt x="3309017" y="1607661"/>
                  <a:pt x="1018660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4772884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645104" y="-82900"/>
                  <a:pt x="2706374" y="-18328"/>
                  <a:pt x="4581904" y="0"/>
                </a:cubicBezTo>
                <a:cubicBezTo>
                  <a:pt x="4702516" y="4799"/>
                  <a:pt x="4762902" y="94745"/>
                  <a:pt x="4772884" y="190980"/>
                </a:cubicBezTo>
                <a:cubicBezTo>
                  <a:pt x="4719075" y="531389"/>
                  <a:pt x="4826769" y="928650"/>
                  <a:pt x="4772884" y="1441050"/>
                </a:cubicBezTo>
                <a:cubicBezTo>
                  <a:pt x="4757822" y="1552162"/>
                  <a:pt x="4693928" y="1645750"/>
                  <a:pt x="4581904" y="1632030"/>
                </a:cubicBezTo>
                <a:cubicBezTo>
                  <a:pt x="3438255" y="1528837"/>
                  <a:pt x="1166605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174B28-8124-4593-839B-A410AA563188}"/>
              </a:ext>
            </a:extLst>
          </p:cNvPr>
          <p:cNvSpPr txBox="1"/>
          <p:nvPr/>
        </p:nvSpPr>
        <p:spPr>
          <a:xfrm>
            <a:off x="949062" y="2506154"/>
            <a:ext cx="534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noProof="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tập</a:t>
            </a:r>
            <a:endParaRPr kumimoji="0" lang="vi-VN" sz="72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954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0" y="0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29883-6A88-4CC7-97AA-F6ABDE1838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3700" y="0"/>
            <a:ext cx="2022944" cy="431865"/>
          </a:xfrm>
          <a:prstGeom prst="rect">
            <a:avLst/>
          </a:prstGeom>
        </p:spPr>
      </p:pic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3555" y="-2425277"/>
            <a:ext cx="2177412" cy="1704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12213834" y="431865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997325-62FA-4A63-A7F6-82D945882E63}"/>
              </a:ext>
            </a:extLst>
          </p:cNvPr>
          <p:cNvGrpSpPr/>
          <p:nvPr/>
        </p:nvGrpSpPr>
        <p:grpSpPr>
          <a:xfrm>
            <a:off x="8702357" y="8280886"/>
            <a:ext cx="7172605" cy="5983614"/>
            <a:chOff x="4798057" y="935436"/>
            <a:chExt cx="7172605" cy="59836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1B27037-145D-4713-AED1-7EE08684AADC}"/>
                </a:ext>
              </a:extLst>
            </p:cNvPr>
            <p:cNvGrpSpPr/>
            <p:nvPr/>
          </p:nvGrpSpPr>
          <p:grpSpPr>
            <a:xfrm>
              <a:off x="4798057" y="935436"/>
              <a:ext cx="7172605" cy="5983614"/>
              <a:chOff x="5251590" y="1051051"/>
              <a:chExt cx="6850999" cy="598361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7B3B64D-4B6F-481E-AC17-3B6ACBEA112B}"/>
                  </a:ext>
                </a:extLst>
              </p:cNvPr>
              <p:cNvGrpSpPr/>
              <p:nvPr/>
            </p:nvGrpSpPr>
            <p:grpSpPr>
              <a:xfrm>
                <a:off x="5251590" y="1051051"/>
                <a:ext cx="6850999" cy="5983614"/>
                <a:chOff x="5190343" y="874386"/>
                <a:chExt cx="6850999" cy="5983614"/>
              </a:xfrm>
            </p:grpSpPr>
            <p:pic>
              <p:nvPicPr>
                <p:cNvPr id="9" name="Picture 8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9C12753-E5B7-4AC3-AA9B-2AFE406637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75613" b="99265" l="10000" r="90000">
                              <a14:foregroundMark x1="50781" y1="77819" x2="50781" y2="77819"/>
                              <a14:foregroundMark x1="48594" y1="77206" x2="48594" y2="77206"/>
                              <a14:foregroundMark x1="34688" y1="96446" x2="34688" y2="96446"/>
                              <a14:foregroundMark x1="68438" y1="93995" x2="69688" y2="94853"/>
                              <a14:foregroundMark x1="70156" y1="94485" x2="70156" y2="94485"/>
                              <a14:foregroundMark x1="73906" y1="90441" x2="73750" y2="90196"/>
                              <a14:foregroundMark x1="71563" y1="85417" x2="72188" y2="87132"/>
                              <a14:foregroundMark x1="73594" y1="90809" x2="73438" y2="91912"/>
                              <a14:foregroundMark x1="73594" y1="92034" x2="72500" y2="93750"/>
                              <a14:foregroundMark x1="73750" y1="93382" x2="73281" y2="93995"/>
                              <a14:foregroundMark x1="73438" y1="94363" x2="73438" y2="94363"/>
                              <a14:foregroundMark x1="71563" y1="95098" x2="71563" y2="95098"/>
                              <a14:foregroundMark x1="25938" y1="93260" x2="25313" y2="91176"/>
                              <a14:foregroundMark x1="26094" y1="90441" x2="28125" y2="88480"/>
                              <a14:foregroundMark x1="27500" y1="87377" x2="28125" y2="87010"/>
                              <a14:foregroundMark x1="27969" y1="86029" x2="28750" y2="85907"/>
                              <a14:foregroundMark x1="29688" y1="83824" x2="31250" y2="83211"/>
                              <a14:foregroundMark x1="30156" y1="83456" x2="32031" y2="81618"/>
                              <a14:foregroundMark x1="33750" y1="80882" x2="37031" y2="79534"/>
                              <a14:foregroundMark x1="35000" y1="79167" x2="40000" y2="78799"/>
                              <a14:foregroundMark x1="39219" y1="77819" x2="42188" y2="77206"/>
                              <a14:foregroundMark x1="42813" y1="76838" x2="44844" y2="76838"/>
                              <a14:foregroundMark x1="51875" y1="76593" x2="51875" y2="76593"/>
                              <a14:foregroundMark x1="45781" y1="75980" x2="45781" y2="75980"/>
                              <a14:foregroundMark x1="54063" y1="75735" x2="54063" y2="75735"/>
                              <a14:foregroundMark x1="56875" y1="77083" x2="58125" y2="77574"/>
                              <a14:foregroundMark x1="56563" y1="77083" x2="57813" y2="77328"/>
                              <a14:foregroundMark x1="58125" y1="77328" x2="58906" y2="77574"/>
                              <a14:foregroundMark x1="59375" y1="77574" x2="60156" y2="77819"/>
                              <a14:foregroundMark x1="60156" y1="77574" x2="61406" y2="78064"/>
                              <a14:foregroundMark x1="62031" y1="78186" x2="63438" y2="78922"/>
                              <a14:foregroundMark x1="63281" y1="78799" x2="64531" y2="79412"/>
                              <a14:foregroundMark x1="65000" y1="79657" x2="65938" y2="80392"/>
                              <a14:foregroundMark x1="67031" y1="95343" x2="65625" y2="96446"/>
                              <a14:foregroundMark x1="28906" y1="84436" x2="28906" y2="84436"/>
                              <a14:foregroundMark x1="28906" y1="84559" x2="26875" y2="90564"/>
                              <a14:foregroundMark x1="26563" y1="89216" x2="27031" y2="88235"/>
                              <a14:foregroundMark x1="27344" y1="87990" x2="27656" y2="86642"/>
                              <a14:foregroundMark x1="32031" y1="81005" x2="33750" y2="79902"/>
                              <a14:foregroundMark x1="35469" y1="79289" x2="37969" y2="78309"/>
                              <a14:foregroundMark x1="37813" y1="78309" x2="40156" y2="77696"/>
                              <a14:foregroundMark x1="54531" y1="76716" x2="56875" y2="76961"/>
                              <a14:foregroundMark x1="57813" y1="77083" x2="59375" y2="77451"/>
                              <a14:foregroundMark x1="61094" y1="78186" x2="63906" y2="79412"/>
                              <a14:foregroundMark x1="64531" y1="79289" x2="65781" y2="80147"/>
                              <a14:foregroundMark x1="65938" y1="80882" x2="66406" y2="81250"/>
                              <a14:foregroundMark x1="66406" y1="80270" x2="67188" y2="81005"/>
                              <a14:foregroundMark x1="66250" y1="80515" x2="68750" y2="82843"/>
                              <a14:foregroundMark x1="69063" y1="82353" x2="69844" y2="83211"/>
                              <a14:foregroundMark x1="68594" y1="81985" x2="69531" y2="82843"/>
                              <a14:foregroundMark x1="67656" y1="81005" x2="69219" y2="82108"/>
                              <a14:foregroundMark x1="70000" y1="83701" x2="71250" y2="85049"/>
                              <a14:foregroundMark x1="71719" y1="86520" x2="72656" y2="88235"/>
                              <a14:foregroundMark x1="72656" y1="87868" x2="73281" y2="89216"/>
                              <a14:foregroundMark x1="71250" y1="95343" x2="68125" y2="96569"/>
                              <a14:foregroundMark x1="67344" y1="96936" x2="68906" y2="96569"/>
                              <a14:foregroundMark x1="70156" y1="96201" x2="71406" y2="95711"/>
                              <a14:foregroundMark x1="71719" y1="95466" x2="72500" y2="94975"/>
                              <a14:foregroundMark x1="62500" y1="97672" x2="60313" y2="97917"/>
                              <a14:foregroundMark x1="62969" y1="97426" x2="65469" y2="97426"/>
                              <a14:foregroundMark x1="65313" y1="97426" x2="66563" y2="96936"/>
                              <a14:foregroundMark x1="52969" y1="98284" x2="48438" y2="98162"/>
                              <a14:foregroundMark x1="46719" y1="98039" x2="41406" y2="97549"/>
                              <a14:foregroundMark x1="37500" y1="97549" x2="36094" y2="97426"/>
                              <a14:foregroundMark x1="35781" y1="97426" x2="41719" y2="98039"/>
                              <a14:foregroundMark x1="43281" y1="98039" x2="45938" y2="98284"/>
                              <a14:foregroundMark x1="35156" y1="97426" x2="37656" y2="97917"/>
                              <a14:foregroundMark x1="34844" y1="97549" x2="31406" y2="96936"/>
                              <a14:foregroundMark x1="30781" y1="96691" x2="28438" y2="95833"/>
                              <a14:foregroundMark x1="26875" y1="95098" x2="25938" y2="94118"/>
                              <a14:foregroundMark x1="25938" y1="94240" x2="27969" y2="95221"/>
                              <a14:foregroundMark x1="56563" y1="98162" x2="58125" y2="98039"/>
                              <a14:foregroundMark x1="58906" y1="98039" x2="60000" y2="98039"/>
                              <a14:foregroundMark x1="54531" y1="98284" x2="56563" y2="98162"/>
                              <a14:foregroundMark x1="39063" y1="98039" x2="39063" y2="98039"/>
                              <a14:foregroundMark x1="38594" y1="98039" x2="38750" y2="98162"/>
                              <a14:foregroundMark x1="40781" y1="98162" x2="41094" y2="98162"/>
                              <a14:backgroundMark x1="57471" y1="98897" x2="58210" y2="98897"/>
                              <a14:backgroundMark x1="57190" y1="99265" x2="57656" y2="9926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53"/>
                <a:stretch/>
              </p:blipFill>
              <p:spPr>
                <a:xfrm>
                  <a:off x="5926430" y="5154033"/>
                  <a:ext cx="5378824" cy="1703967"/>
                </a:xfrm>
                <a:prstGeom prst="rect">
                  <a:avLst/>
                </a:prstGeom>
              </p:spPr>
            </p:pic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BD2BD910-5DE9-4093-9E14-7A47E780EBEF}"/>
                    </a:ext>
                  </a:extLst>
                </p:cNvPr>
                <p:cNvSpPr/>
                <p:nvPr/>
              </p:nvSpPr>
              <p:spPr>
                <a:xfrm>
                  <a:off x="5190343" y="874386"/>
                  <a:ext cx="6850999" cy="4090596"/>
                </a:xfrm>
                <a:prstGeom prst="roundRect">
                  <a:avLst>
                    <a:gd name="adj" fmla="val 4000"/>
                  </a:avLst>
                </a:prstGeom>
                <a:solidFill>
                  <a:srgbClr val="CF93B5"/>
                </a:solidFill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49A13A29-B150-45FA-A51D-D7B49612EC41}"/>
                    </a:ext>
                  </a:extLst>
                </p:cNvPr>
                <p:cNvSpPr/>
                <p:nvPr/>
              </p:nvSpPr>
              <p:spPr>
                <a:xfrm>
                  <a:off x="5582244" y="1119864"/>
                  <a:ext cx="6067196" cy="359963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8C9DE"/>
                </a:solidFill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: Top Corners Rounded 13">
                  <a:extLst>
                    <a:ext uri="{FF2B5EF4-FFF2-40B4-BE49-F238E27FC236}">
                      <a16:creationId xmlns:a16="http://schemas.microsoft.com/office/drawing/2014/main" id="{298A76CF-242F-4420-A719-EECBC4B2D260}"/>
                    </a:ext>
                  </a:extLst>
                </p:cNvPr>
                <p:cNvSpPr/>
                <p:nvPr/>
              </p:nvSpPr>
              <p:spPr>
                <a:xfrm rot="10800000">
                  <a:off x="8397106" y="4964979"/>
                  <a:ext cx="443346" cy="539265"/>
                </a:xfrm>
                <a:prstGeom prst="round2SameRect">
                  <a:avLst>
                    <a:gd name="adj1" fmla="val 43333"/>
                    <a:gd name="adj2" fmla="val 0"/>
                  </a:avLst>
                </a:prstGeom>
                <a:solidFill>
                  <a:srgbClr val="2E71A5"/>
                </a:solidFill>
                <a:ln w="285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6022B67-7569-4CBD-A060-77462D3616AE}"/>
                  </a:ext>
                </a:extLst>
              </p:cNvPr>
              <p:cNvSpPr/>
              <p:nvPr/>
            </p:nvSpPr>
            <p:spPr>
              <a:xfrm rot="21421545">
                <a:off x="5856173" y="1849964"/>
                <a:ext cx="401288" cy="2808075"/>
              </a:xfrm>
              <a:custGeom>
                <a:avLst/>
                <a:gdLst>
                  <a:gd name="connsiteX0" fmla="*/ 0 w 297390"/>
                  <a:gd name="connsiteY0" fmla="*/ 49566 h 2261420"/>
                  <a:gd name="connsiteX1" fmla="*/ 49566 w 297390"/>
                  <a:gd name="connsiteY1" fmla="*/ 0 h 2261420"/>
                  <a:gd name="connsiteX2" fmla="*/ 247824 w 297390"/>
                  <a:gd name="connsiteY2" fmla="*/ 0 h 2261420"/>
                  <a:gd name="connsiteX3" fmla="*/ 297390 w 297390"/>
                  <a:gd name="connsiteY3" fmla="*/ 49566 h 2261420"/>
                  <a:gd name="connsiteX4" fmla="*/ 297390 w 297390"/>
                  <a:gd name="connsiteY4" fmla="*/ 2211854 h 2261420"/>
                  <a:gd name="connsiteX5" fmla="*/ 247824 w 297390"/>
                  <a:gd name="connsiteY5" fmla="*/ 2261420 h 2261420"/>
                  <a:gd name="connsiteX6" fmla="*/ 49566 w 297390"/>
                  <a:gd name="connsiteY6" fmla="*/ 2261420 h 2261420"/>
                  <a:gd name="connsiteX7" fmla="*/ 0 w 297390"/>
                  <a:gd name="connsiteY7" fmla="*/ 2211854 h 2261420"/>
                  <a:gd name="connsiteX8" fmla="*/ 0 w 297390"/>
                  <a:gd name="connsiteY8" fmla="*/ 49566 h 2261420"/>
                  <a:gd name="connsiteX0" fmla="*/ 127820 w 297390"/>
                  <a:gd name="connsiteY0" fmla="*/ 8612 h 2289292"/>
                  <a:gd name="connsiteX1" fmla="*/ 49566 w 297390"/>
                  <a:gd name="connsiteY1" fmla="*/ 27872 h 2289292"/>
                  <a:gd name="connsiteX2" fmla="*/ 247824 w 297390"/>
                  <a:gd name="connsiteY2" fmla="*/ 27872 h 2289292"/>
                  <a:gd name="connsiteX3" fmla="*/ 297390 w 297390"/>
                  <a:gd name="connsiteY3" fmla="*/ 77438 h 2289292"/>
                  <a:gd name="connsiteX4" fmla="*/ 297390 w 297390"/>
                  <a:gd name="connsiteY4" fmla="*/ 2239726 h 2289292"/>
                  <a:gd name="connsiteX5" fmla="*/ 247824 w 297390"/>
                  <a:gd name="connsiteY5" fmla="*/ 2289292 h 2289292"/>
                  <a:gd name="connsiteX6" fmla="*/ 49566 w 297390"/>
                  <a:gd name="connsiteY6" fmla="*/ 2289292 h 2289292"/>
                  <a:gd name="connsiteX7" fmla="*/ 0 w 297390"/>
                  <a:gd name="connsiteY7" fmla="*/ 2239726 h 2289292"/>
                  <a:gd name="connsiteX8" fmla="*/ 127820 w 297390"/>
                  <a:gd name="connsiteY8" fmla="*/ 8612 h 2289292"/>
                  <a:gd name="connsiteX0" fmla="*/ 135597 w 305167"/>
                  <a:gd name="connsiteY0" fmla="*/ 8612 h 2289292"/>
                  <a:gd name="connsiteX1" fmla="*/ 57343 w 305167"/>
                  <a:gd name="connsiteY1" fmla="*/ 27872 h 2289292"/>
                  <a:gd name="connsiteX2" fmla="*/ 255601 w 305167"/>
                  <a:gd name="connsiteY2" fmla="*/ 27872 h 2289292"/>
                  <a:gd name="connsiteX3" fmla="*/ 305167 w 305167"/>
                  <a:gd name="connsiteY3" fmla="*/ 77438 h 2289292"/>
                  <a:gd name="connsiteX4" fmla="*/ 305167 w 305167"/>
                  <a:gd name="connsiteY4" fmla="*/ 2239726 h 2289292"/>
                  <a:gd name="connsiteX5" fmla="*/ 255601 w 305167"/>
                  <a:gd name="connsiteY5" fmla="*/ 2289292 h 2289292"/>
                  <a:gd name="connsiteX6" fmla="*/ 57343 w 305167"/>
                  <a:gd name="connsiteY6" fmla="*/ 2289292 h 2289292"/>
                  <a:gd name="connsiteX7" fmla="*/ 7777 w 305167"/>
                  <a:gd name="connsiteY7" fmla="*/ 2239726 h 2289292"/>
                  <a:gd name="connsiteX8" fmla="*/ 135597 w 305167"/>
                  <a:gd name="connsiteY8" fmla="*/ 8612 h 2289292"/>
                  <a:gd name="connsiteX0" fmla="*/ 135597 w 305167"/>
                  <a:gd name="connsiteY0" fmla="*/ 8612 h 2297605"/>
                  <a:gd name="connsiteX1" fmla="*/ 57343 w 305167"/>
                  <a:gd name="connsiteY1" fmla="*/ 27872 h 2297605"/>
                  <a:gd name="connsiteX2" fmla="*/ 255601 w 305167"/>
                  <a:gd name="connsiteY2" fmla="*/ 27872 h 2297605"/>
                  <a:gd name="connsiteX3" fmla="*/ 305167 w 305167"/>
                  <a:gd name="connsiteY3" fmla="*/ 77438 h 2297605"/>
                  <a:gd name="connsiteX4" fmla="*/ 305167 w 305167"/>
                  <a:gd name="connsiteY4" fmla="*/ 2239726 h 2297605"/>
                  <a:gd name="connsiteX5" fmla="*/ 255601 w 305167"/>
                  <a:gd name="connsiteY5" fmla="*/ 2289292 h 2297605"/>
                  <a:gd name="connsiteX6" fmla="*/ 144626 w 305167"/>
                  <a:gd name="connsiteY6" fmla="*/ 2297605 h 2297605"/>
                  <a:gd name="connsiteX7" fmla="*/ 7777 w 305167"/>
                  <a:gd name="connsiteY7" fmla="*/ 2239726 h 2297605"/>
                  <a:gd name="connsiteX8" fmla="*/ 135597 w 305167"/>
                  <a:gd name="connsiteY8" fmla="*/ 8612 h 2297605"/>
                  <a:gd name="connsiteX0" fmla="*/ 118055 w 287625"/>
                  <a:gd name="connsiteY0" fmla="*/ 8612 h 2297605"/>
                  <a:gd name="connsiteX1" fmla="*/ 39801 w 287625"/>
                  <a:gd name="connsiteY1" fmla="*/ 27872 h 2297605"/>
                  <a:gd name="connsiteX2" fmla="*/ 238059 w 287625"/>
                  <a:gd name="connsiteY2" fmla="*/ 27872 h 2297605"/>
                  <a:gd name="connsiteX3" fmla="*/ 287625 w 287625"/>
                  <a:gd name="connsiteY3" fmla="*/ 77438 h 2297605"/>
                  <a:gd name="connsiteX4" fmla="*/ 287625 w 287625"/>
                  <a:gd name="connsiteY4" fmla="*/ 2239726 h 2297605"/>
                  <a:gd name="connsiteX5" fmla="*/ 238059 w 287625"/>
                  <a:gd name="connsiteY5" fmla="*/ 2289292 h 2297605"/>
                  <a:gd name="connsiteX6" fmla="*/ 127084 w 287625"/>
                  <a:gd name="connsiteY6" fmla="*/ 2297605 h 2297605"/>
                  <a:gd name="connsiteX7" fmla="*/ 19330 w 287625"/>
                  <a:gd name="connsiteY7" fmla="*/ 2164911 h 2297605"/>
                  <a:gd name="connsiteX8" fmla="*/ 118055 w 287625"/>
                  <a:gd name="connsiteY8" fmla="*/ 8612 h 2297605"/>
                  <a:gd name="connsiteX0" fmla="*/ 118055 w 395592"/>
                  <a:gd name="connsiteY0" fmla="*/ 76336 h 2365329"/>
                  <a:gd name="connsiteX1" fmla="*/ 39801 w 395592"/>
                  <a:gd name="connsiteY1" fmla="*/ 95596 h 2365329"/>
                  <a:gd name="connsiteX2" fmla="*/ 391845 w 395592"/>
                  <a:gd name="connsiteY2" fmla="*/ 0 h 2365329"/>
                  <a:gd name="connsiteX3" fmla="*/ 287625 w 395592"/>
                  <a:gd name="connsiteY3" fmla="*/ 145162 h 2365329"/>
                  <a:gd name="connsiteX4" fmla="*/ 287625 w 395592"/>
                  <a:gd name="connsiteY4" fmla="*/ 2307450 h 2365329"/>
                  <a:gd name="connsiteX5" fmla="*/ 238059 w 395592"/>
                  <a:gd name="connsiteY5" fmla="*/ 2357016 h 2365329"/>
                  <a:gd name="connsiteX6" fmla="*/ 127084 w 395592"/>
                  <a:gd name="connsiteY6" fmla="*/ 2365329 h 2365329"/>
                  <a:gd name="connsiteX7" fmla="*/ 19330 w 395592"/>
                  <a:gd name="connsiteY7" fmla="*/ 2232635 h 2365329"/>
                  <a:gd name="connsiteX8" fmla="*/ 118055 w 395592"/>
                  <a:gd name="connsiteY8" fmla="*/ 76336 h 2365329"/>
                  <a:gd name="connsiteX0" fmla="*/ 118055 w 406499"/>
                  <a:gd name="connsiteY0" fmla="*/ 76336 h 2365329"/>
                  <a:gd name="connsiteX1" fmla="*/ 39801 w 406499"/>
                  <a:gd name="connsiteY1" fmla="*/ 95596 h 2365329"/>
                  <a:gd name="connsiteX2" fmla="*/ 391845 w 406499"/>
                  <a:gd name="connsiteY2" fmla="*/ 0 h 2365329"/>
                  <a:gd name="connsiteX3" fmla="*/ 399847 w 406499"/>
                  <a:gd name="connsiteY3" fmla="*/ 170100 h 2365329"/>
                  <a:gd name="connsiteX4" fmla="*/ 287625 w 406499"/>
                  <a:gd name="connsiteY4" fmla="*/ 2307450 h 2365329"/>
                  <a:gd name="connsiteX5" fmla="*/ 238059 w 406499"/>
                  <a:gd name="connsiteY5" fmla="*/ 2357016 h 2365329"/>
                  <a:gd name="connsiteX6" fmla="*/ 127084 w 406499"/>
                  <a:gd name="connsiteY6" fmla="*/ 2365329 h 2365329"/>
                  <a:gd name="connsiteX7" fmla="*/ 19330 w 406499"/>
                  <a:gd name="connsiteY7" fmla="*/ 2232635 h 2365329"/>
                  <a:gd name="connsiteX8" fmla="*/ 118055 w 406499"/>
                  <a:gd name="connsiteY8" fmla="*/ 76336 h 2365329"/>
                  <a:gd name="connsiteX0" fmla="*/ 118055 w 399847"/>
                  <a:gd name="connsiteY0" fmla="*/ 63867 h 2352860"/>
                  <a:gd name="connsiteX1" fmla="*/ 39801 w 399847"/>
                  <a:gd name="connsiteY1" fmla="*/ 83127 h 2352860"/>
                  <a:gd name="connsiteX2" fmla="*/ 275467 w 399847"/>
                  <a:gd name="connsiteY2" fmla="*/ 0 h 2352860"/>
                  <a:gd name="connsiteX3" fmla="*/ 399847 w 399847"/>
                  <a:gd name="connsiteY3" fmla="*/ 157631 h 2352860"/>
                  <a:gd name="connsiteX4" fmla="*/ 287625 w 399847"/>
                  <a:gd name="connsiteY4" fmla="*/ 2294981 h 2352860"/>
                  <a:gd name="connsiteX5" fmla="*/ 238059 w 399847"/>
                  <a:gd name="connsiteY5" fmla="*/ 2344547 h 2352860"/>
                  <a:gd name="connsiteX6" fmla="*/ 127084 w 399847"/>
                  <a:gd name="connsiteY6" fmla="*/ 2352860 h 2352860"/>
                  <a:gd name="connsiteX7" fmla="*/ 19330 w 399847"/>
                  <a:gd name="connsiteY7" fmla="*/ 2220166 h 2352860"/>
                  <a:gd name="connsiteX8" fmla="*/ 118055 w 399847"/>
                  <a:gd name="connsiteY8" fmla="*/ 63867 h 2352860"/>
                  <a:gd name="connsiteX0" fmla="*/ 118055 w 399847"/>
                  <a:gd name="connsiteY0" fmla="*/ 65678 h 2354671"/>
                  <a:gd name="connsiteX1" fmla="*/ 39801 w 399847"/>
                  <a:gd name="connsiteY1" fmla="*/ 84938 h 2354671"/>
                  <a:gd name="connsiteX2" fmla="*/ 275467 w 399847"/>
                  <a:gd name="connsiteY2" fmla="*/ 1811 h 2354671"/>
                  <a:gd name="connsiteX3" fmla="*/ 399847 w 399847"/>
                  <a:gd name="connsiteY3" fmla="*/ 159442 h 2354671"/>
                  <a:gd name="connsiteX4" fmla="*/ 287625 w 399847"/>
                  <a:gd name="connsiteY4" fmla="*/ 2296792 h 2354671"/>
                  <a:gd name="connsiteX5" fmla="*/ 238059 w 399847"/>
                  <a:gd name="connsiteY5" fmla="*/ 2346358 h 2354671"/>
                  <a:gd name="connsiteX6" fmla="*/ 127084 w 399847"/>
                  <a:gd name="connsiteY6" fmla="*/ 2354671 h 2354671"/>
                  <a:gd name="connsiteX7" fmla="*/ 19330 w 399847"/>
                  <a:gd name="connsiteY7" fmla="*/ 2221977 h 2354671"/>
                  <a:gd name="connsiteX8" fmla="*/ 118055 w 399847"/>
                  <a:gd name="connsiteY8" fmla="*/ 65678 h 2354671"/>
                  <a:gd name="connsiteX0" fmla="*/ 118055 w 399847"/>
                  <a:gd name="connsiteY0" fmla="*/ 73103 h 2362096"/>
                  <a:gd name="connsiteX1" fmla="*/ 39801 w 399847"/>
                  <a:gd name="connsiteY1" fmla="*/ 92363 h 2362096"/>
                  <a:gd name="connsiteX2" fmla="*/ 275467 w 399847"/>
                  <a:gd name="connsiteY2" fmla="*/ 9236 h 2362096"/>
                  <a:gd name="connsiteX3" fmla="*/ 399847 w 399847"/>
                  <a:gd name="connsiteY3" fmla="*/ 166867 h 2362096"/>
                  <a:gd name="connsiteX4" fmla="*/ 287625 w 399847"/>
                  <a:gd name="connsiteY4" fmla="*/ 2304217 h 2362096"/>
                  <a:gd name="connsiteX5" fmla="*/ 238059 w 399847"/>
                  <a:gd name="connsiteY5" fmla="*/ 2353783 h 2362096"/>
                  <a:gd name="connsiteX6" fmla="*/ 127084 w 399847"/>
                  <a:gd name="connsiteY6" fmla="*/ 2362096 h 2362096"/>
                  <a:gd name="connsiteX7" fmla="*/ 19330 w 399847"/>
                  <a:gd name="connsiteY7" fmla="*/ 2229402 h 2362096"/>
                  <a:gd name="connsiteX8" fmla="*/ 118055 w 399847"/>
                  <a:gd name="connsiteY8" fmla="*/ 73103 h 2362096"/>
                  <a:gd name="connsiteX0" fmla="*/ 118055 w 399847"/>
                  <a:gd name="connsiteY0" fmla="*/ 112348 h 2401341"/>
                  <a:gd name="connsiteX1" fmla="*/ 39801 w 399847"/>
                  <a:gd name="connsiteY1" fmla="*/ 131608 h 2401341"/>
                  <a:gd name="connsiteX2" fmla="*/ 325343 w 399847"/>
                  <a:gd name="connsiteY2" fmla="*/ 6917 h 2401341"/>
                  <a:gd name="connsiteX3" fmla="*/ 399847 w 399847"/>
                  <a:gd name="connsiteY3" fmla="*/ 206112 h 2401341"/>
                  <a:gd name="connsiteX4" fmla="*/ 287625 w 399847"/>
                  <a:gd name="connsiteY4" fmla="*/ 2343462 h 2401341"/>
                  <a:gd name="connsiteX5" fmla="*/ 238059 w 399847"/>
                  <a:gd name="connsiteY5" fmla="*/ 2393028 h 2401341"/>
                  <a:gd name="connsiteX6" fmla="*/ 127084 w 399847"/>
                  <a:gd name="connsiteY6" fmla="*/ 2401341 h 2401341"/>
                  <a:gd name="connsiteX7" fmla="*/ 19330 w 399847"/>
                  <a:gd name="connsiteY7" fmla="*/ 2268647 h 2401341"/>
                  <a:gd name="connsiteX8" fmla="*/ 118055 w 399847"/>
                  <a:gd name="connsiteY8" fmla="*/ 112348 h 240134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27084 w 399847"/>
                  <a:gd name="connsiteY6" fmla="*/ 2401341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316720 w 399847"/>
                  <a:gd name="connsiteY4" fmla="*/ 2351775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506477"/>
                  <a:gd name="connsiteY0" fmla="*/ 112348 h 2513563"/>
                  <a:gd name="connsiteX1" fmla="*/ 39801 w 506477"/>
                  <a:gd name="connsiteY1" fmla="*/ 131608 h 2513563"/>
                  <a:gd name="connsiteX2" fmla="*/ 325343 w 506477"/>
                  <a:gd name="connsiteY2" fmla="*/ 6917 h 2513563"/>
                  <a:gd name="connsiteX3" fmla="*/ 399847 w 506477"/>
                  <a:gd name="connsiteY3" fmla="*/ 206112 h 2513563"/>
                  <a:gd name="connsiteX4" fmla="*/ 316720 w 506477"/>
                  <a:gd name="connsiteY4" fmla="*/ 2351775 h 2513563"/>
                  <a:gd name="connsiteX5" fmla="*/ 504066 w 506477"/>
                  <a:gd name="connsiteY5" fmla="*/ 2513563 h 2513563"/>
                  <a:gd name="connsiteX6" fmla="*/ 131240 w 506477"/>
                  <a:gd name="connsiteY6" fmla="*/ 2442905 h 2513563"/>
                  <a:gd name="connsiteX7" fmla="*/ 19330 w 506477"/>
                  <a:gd name="connsiteY7" fmla="*/ 2268647 h 2513563"/>
                  <a:gd name="connsiteX8" fmla="*/ 118055 w 506477"/>
                  <a:gd name="connsiteY8" fmla="*/ 112348 h 2513563"/>
                  <a:gd name="connsiteX0" fmla="*/ 118055 w 506477"/>
                  <a:gd name="connsiteY0" fmla="*/ 112348 h 2538120"/>
                  <a:gd name="connsiteX1" fmla="*/ 39801 w 506477"/>
                  <a:gd name="connsiteY1" fmla="*/ 131608 h 2538120"/>
                  <a:gd name="connsiteX2" fmla="*/ 325343 w 506477"/>
                  <a:gd name="connsiteY2" fmla="*/ 6917 h 2538120"/>
                  <a:gd name="connsiteX3" fmla="*/ 399847 w 506477"/>
                  <a:gd name="connsiteY3" fmla="*/ 206112 h 2538120"/>
                  <a:gd name="connsiteX4" fmla="*/ 316720 w 506477"/>
                  <a:gd name="connsiteY4" fmla="*/ 2351775 h 2538120"/>
                  <a:gd name="connsiteX5" fmla="*/ 504066 w 506477"/>
                  <a:gd name="connsiteY5" fmla="*/ 2513563 h 2538120"/>
                  <a:gd name="connsiteX6" fmla="*/ 131240 w 506477"/>
                  <a:gd name="connsiteY6" fmla="*/ 2442905 h 2538120"/>
                  <a:gd name="connsiteX7" fmla="*/ 19330 w 506477"/>
                  <a:gd name="connsiteY7" fmla="*/ 2268647 h 2538120"/>
                  <a:gd name="connsiteX8" fmla="*/ 118055 w 506477"/>
                  <a:gd name="connsiteY8" fmla="*/ 112348 h 2538120"/>
                  <a:gd name="connsiteX0" fmla="*/ 118055 w 506477"/>
                  <a:gd name="connsiteY0" fmla="*/ 112348 h 2551944"/>
                  <a:gd name="connsiteX1" fmla="*/ 39801 w 506477"/>
                  <a:gd name="connsiteY1" fmla="*/ 131608 h 2551944"/>
                  <a:gd name="connsiteX2" fmla="*/ 325343 w 506477"/>
                  <a:gd name="connsiteY2" fmla="*/ 6917 h 2551944"/>
                  <a:gd name="connsiteX3" fmla="*/ 399847 w 506477"/>
                  <a:gd name="connsiteY3" fmla="*/ 206112 h 2551944"/>
                  <a:gd name="connsiteX4" fmla="*/ 316720 w 506477"/>
                  <a:gd name="connsiteY4" fmla="*/ 2351775 h 2551944"/>
                  <a:gd name="connsiteX5" fmla="*/ 504066 w 506477"/>
                  <a:gd name="connsiteY5" fmla="*/ 2513563 h 2551944"/>
                  <a:gd name="connsiteX6" fmla="*/ 131240 w 506477"/>
                  <a:gd name="connsiteY6" fmla="*/ 2509407 h 2551944"/>
                  <a:gd name="connsiteX7" fmla="*/ 19330 w 506477"/>
                  <a:gd name="connsiteY7" fmla="*/ 2268647 h 2551944"/>
                  <a:gd name="connsiteX8" fmla="*/ 118055 w 506477"/>
                  <a:gd name="connsiteY8" fmla="*/ 112348 h 2551944"/>
                  <a:gd name="connsiteX0" fmla="*/ 118055 w 506477"/>
                  <a:gd name="connsiteY0" fmla="*/ 112348 h 2581966"/>
                  <a:gd name="connsiteX1" fmla="*/ 39801 w 506477"/>
                  <a:gd name="connsiteY1" fmla="*/ 131608 h 2581966"/>
                  <a:gd name="connsiteX2" fmla="*/ 325343 w 506477"/>
                  <a:gd name="connsiteY2" fmla="*/ 6917 h 2581966"/>
                  <a:gd name="connsiteX3" fmla="*/ 399847 w 506477"/>
                  <a:gd name="connsiteY3" fmla="*/ 206112 h 2581966"/>
                  <a:gd name="connsiteX4" fmla="*/ 316720 w 506477"/>
                  <a:gd name="connsiteY4" fmla="*/ 2351775 h 2581966"/>
                  <a:gd name="connsiteX5" fmla="*/ 504066 w 506477"/>
                  <a:gd name="connsiteY5" fmla="*/ 2513563 h 2581966"/>
                  <a:gd name="connsiteX6" fmla="*/ 131240 w 506477"/>
                  <a:gd name="connsiteY6" fmla="*/ 2509407 h 2581966"/>
                  <a:gd name="connsiteX7" fmla="*/ 19330 w 506477"/>
                  <a:gd name="connsiteY7" fmla="*/ 2268647 h 2581966"/>
                  <a:gd name="connsiteX8" fmla="*/ 118055 w 506477"/>
                  <a:gd name="connsiteY8" fmla="*/ 112348 h 2581966"/>
                  <a:gd name="connsiteX0" fmla="*/ 118055 w 506477"/>
                  <a:gd name="connsiteY0" fmla="*/ 112348 h 2610837"/>
                  <a:gd name="connsiteX1" fmla="*/ 39801 w 506477"/>
                  <a:gd name="connsiteY1" fmla="*/ 131608 h 2610837"/>
                  <a:gd name="connsiteX2" fmla="*/ 325343 w 506477"/>
                  <a:gd name="connsiteY2" fmla="*/ 6917 h 2610837"/>
                  <a:gd name="connsiteX3" fmla="*/ 399847 w 506477"/>
                  <a:gd name="connsiteY3" fmla="*/ 206112 h 2610837"/>
                  <a:gd name="connsiteX4" fmla="*/ 316720 w 506477"/>
                  <a:gd name="connsiteY4" fmla="*/ 2351775 h 2610837"/>
                  <a:gd name="connsiteX5" fmla="*/ 504066 w 506477"/>
                  <a:gd name="connsiteY5" fmla="*/ 2513563 h 2610837"/>
                  <a:gd name="connsiteX6" fmla="*/ 110458 w 506477"/>
                  <a:gd name="connsiteY6" fmla="*/ 2555127 h 2610837"/>
                  <a:gd name="connsiteX7" fmla="*/ 19330 w 506477"/>
                  <a:gd name="connsiteY7" fmla="*/ 2268647 h 2610837"/>
                  <a:gd name="connsiteX8" fmla="*/ 118055 w 506477"/>
                  <a:gd name="connsiteY8" fmla="*/ 112348 h 2610837"/>
                  <a:gd name="connsiteX0" fmla="*/ 118055 w 507279"/>
                  <a:gd name="connsiteY0" fmla="*/ 112348 h 2610837"/>
                  <a:gd name="connsiteX1" fmla="*/ 39801 w 507279"/>
                  <a:gd name="connsiteY1" fmla="*/ 131608 h 2610837"/>
                  <a:gd name="connsiteX2" fmla="*/ 325343 w 507279"/>
                  <a:gd name="connsiteY2" fmla="*/ 6917 h 2610837"/>
                  <a:gd name="connsiteX3" fmla="*/ 399847 w 507279"/>
                  <a:gd name="connsiteY3" fmla="*/ 206112 h 2610837"/>
                  <a:gd name="connsiteX4" fmla="*/ 374909 w 507279"/>
                  <a:gd name="connsiteY4" fmla="*/ 2306055 h 2610837"/>
                  <a:gd name="connsiteX5" fmla="*/ 504066 w 507279"/>
                  <a:gd name="connsiteY5" fmla="*/ 2513563 h 2610837"/>
                  <a:gd name="connsiteX6" fmla="*/ 110458 w 507279"/>
                  <a:gd name="connsiteY6" fmla="*/ 2555127 h 2610837"/>
                  <a:gd name="connsiteX7" fmla="*/ 19330 w 507279"/>
                  <a:gd name="connsiteY7" fmla="*/ 2268647 h 2610837"/>
                  <a:gd name="connsiteX8" fmla="*/ 118055 w 507279"/>
                  <a:gd name="connsiteY8" fmla="*/ 112348 h 2610837"/>
                  <a:gd name="connsiteX0" fmla="*/ 118055 w 508152"/>
                  <a:gd name="connsiteY0" fmla="*/ 112348 h 2610837"/>
                  <a:gd name="connsiteX1" fmla="*/ 39801 w 508152"/>
                  <a:gd name="connsiteY1" fmla="*/ 131608 h 2610837"/>
                  <a:gd name="connsiteX2" fmla="*/ 325343 w 508152"/>
                  <a:gd name="connsiteY2" fmla="*/ 6917 h 2610837"/>
                  <a:gd name="connsiteX3" fmla="*/ 399847 w 508152"/>
                  <a:gd name="connsiteY3" fmla="*/ 206112 h 2610837"/>
                  <a:gd name="connsiteX4" fmla="*/ 412317 w 508152"/>
                  <a:gd name="connsiteY4" fmla="*/ 2285273 h 2610837"/>
                  <a:gd name="connsiteX5" fmla="*/ 504066 w 508152"/>
                  <a:gd name="connsiteY5" fmla="*/ 2513563 h 2610837"/>
                  <a:gd name="connsiteX6" fmla="*/ 110458 w 508152"/>
                  <a:gd name="connsiteY6" fmla="*/ 2555127 h 2610837"/>
                  <a:gd name="connsiteX7" fmla="*/ 19330 w 508152"/>
                  <a:gd name="connsiteY7" fmla="*/ 2268647 h 2610837"/>
                  <a:gd name="connsiteX8" fmla="*/ 118055 w 508152"/>
                  <a:gd name="connsiteY8" fmla="*/ 112348 h 2610837"/>
                  <a:gd name="connsiteX0" fmla="*/ 91479 w 545252"/>
                  <a:gd name="connsiteY0" fmla="*/ 152759 h 2610837"/>
                  <a:gd name="connsiteX1" fmla="*/ 76901 w 545252"/>
                  <a:gd name="connsiteY1" fmla="*/ 131608 h 2610837"/>
                  <a:gd name="connsiteX2" fmla="*/ 362443 w 545252"/>
                  <a:gd name="connsiteY2" fmla="*/ 6917 h 2610837"/>
                  <a:gd name="connsiteX3" fmla="*/ 436947 w 545252"/>
                  <a:gd name="connsiteY3" fmla="*/ 206112 h 2610837"/>
                  <a:gd name="connsiteX4" fmla="*/ 449417 w 545252"/>
                  <a:gd name="connsiteY4" fmla="*/ 2285273 h 2610837"/>
                  <a:gd name="connsiteX5" fmla="*/ 541166 w 545252"/>
                  <a:gd name="connsiteY5" fmla="*/ 2513563 h 2610837"/>
                  <a:gd name="connsiteX6" fmla="*/ 147558 w 545252"/>
                  <a:gd name="connsiteY6" fmla="*/ 2555127 h 2610837"/>
                  <a:gd name="connsiteX7" fmla="*/ 56430 w 545252"/>
                  <a:gd name="connsiteY7" fmla="*/ 2268647 h 2610837"/>
                  <a:gd name="connsiteX8" fmla="*/ 91479 w 545252"/>
                  <a:gd name="connsiteY8" fmla="*/ 152759 h 2610837"/>
                  <a:gd name="connsiteX0" fmla="*/ 91479 w 545252"/>
                  <a:gd name="connsiteY0" fmla="*/ 154255 h 2612333"/>
                  <a:gd name="connsiteX1" fmla="*/ 166366 w 545252"/>
                  <a:gd name="connsiteY1" fmla="*/ 103704 h 2612333"/>
                  <a:gd name="connsiteX2" fmla="*/ 362443 w 545252"/>
                  <a:gd name="connsiteY2" fmla="*/ 8413 h 2612333"/>
                  <a:gd name="connsiteX3" fmla="*/ 436947 w 545252"/>
                  <a:gd name="connsiteY3" fmla="*/ 207608 h 2612333"/>
                  <a:gd name="connsiteX4" fmla="*/ 449417 w 545252"/>
                  <a:gd name="connsiteY4" fmla="*/ 2286769 h 2612333"/>
                  <a:gd name="connsiteX5" fmla="*/ 541166 w 545252"/>
                  <a:gd name="connsiteY5" fmla="*/ 2515059 h 2612333"/>
                  <a:gd name="connsiteX6" fmla="*/ 147558 w 545252"/>
                  <a:gd name="connsiteY6" fmla="*/ 2556623 h 2612333"/>
                  <a:gd name="connsiteX7" fmla="*/ 56430 w 545252"/>
                  <a:gd name="connsiteY7" fmla="*/ 2270143 h 2612333"/>
                  <a:gd name="connsiteX8" fmla="*/ 91479 w 545252"/>
                  <a:gd name="connsiteY8" fmla="*/ 154255 h 2612333"/>
                  <a:gd name="connsiteX0" fmla="*/ 91479 w 545252"/>
                  <a:gd name="connsiteY0" fmla="*/ 159122 h 2617200"/>
                  <a:gd name="connsiteX1" fmla="*/ 123010 w 545252"/>
                  <a:gd name="connsiteY1" fmla="*/ 58020 h 2617200"/>
                  <a:gd name="connsiteX2" fmla="*/ 362443 w 545252"/>
                  <a:gd name="connsiteY2" fmla="*/ 13280 h 2617200"/>
                  <a:gd name="connsiteX3" fmla="*/ 436947 w 545252"/>
                  <a:gd name="connsiteY3" fmla="*/ 212475 h 2617200"/>
                  <a:gd name="connsiteX4" fmla="*/ 449417 w 545252"/>
                  <a:gd name="connsiteY4" fmla="*/ 2291636 h 2617200"/>
                  <a:gd name="connsiteX5" fmla="*/ 541166 w 545252"/>
                  <a:gd name="connsiteY5" fmla="*/ 2519926 h 2617200"/>
                  <a:gd name="connsiteX6" fmla="*/ 147558 w 545252"/>
                  <a:gd name="connsiteY6" fmla="*/ 2561490 h 2617200"/>
                  <a:gd name="connsiteX7" fmla="*/ 56430 w 545252"/>
                  <a:gd name="connsiteY7" fmla="*/ 2275010 h 2617200"/>
                  <a:gd name="connsiteX8" fmla="*/ 91479 w 545252"/>
                  <a:gd name="connsiteY8" fmla="*/ 159122 h 2617200"/>
                  <a:gd name="connsiteX0" fmla="*/ 78593 w 578126"/>
                  <a:gd name="connsiteY0" fmla="*/ 162491 h 2617200"/>
                  <a:gd name="connsiteX1" fmla="*/ 155884 w 578126"/>
                  <a:gd name="connsiteY1" fmla="*/ 58020 h 2617200"/>
                  <a:gd name="connsiteX2" fmla="*/ 395317 w 578126"/>
                  <a:gd name="connsiteY2" fmla="*/ 13280 h 2617200"/>
                  <a:gd name="connsiteX3" fmla="*/ 469821 w 578126"/>
                  <a:gd name="connsiteY3" fmla="*/ 212475 h 2617200"/>
                  <a:gd name="connsiteX4" fmla="*/ 482291 w 578126"/>
                  <a:gd name="connsiteY4" fmla="*/ 2291636 h 2617200"/>
                  <a:gd name="connsiteX5" fmla="*/ 574040 w 578126"/>
                  <a:gd name="connsiteY5" fmla="*/ 2519926 h 2617200"/>
                  <a:gd name="connsiteX6" fmla="*/ 180432 w 578126"/>
                  <a:gd name="connsiteY6" fmla="*/ 2561490 h 2617200"/>
                  <a:gd name="connsiteX7" fmla="*/ 89304 w 578126"/>
                  <a:gd name="connsiteY7" fmla="*/ 2275010 h 2617200"/>
                  <a:gd name="connsiteX8" fmla="*/ 78593 w 578126"/>
                  <a:gd name="connsiteY8" fmla="*/ 162491 h 2617200"/>
                  <a:gd name="connsiteX0" fmla="*/ 78593 w 579891"/>
                  <a:gd name="connsiteY0" fmla="*/ 162491 h 2617200"/>
                  <a:gd name="connsiteX1" fmla="*/ 155884 w 579891"/>
                  <a:gd name="connsiteY1" fmla="*/ 58020 h 2617200"/>
                  <a:gd name="connsiteX2" fmla="*/ 395317 w 579891"/>
                  <a:gd name="connsiteY2" fmla="*/ 13280 h 2617200"/>
                  <a:gd name="connsiteX3" fmla="*/ 469821 w 579891"/>
                  <a:gd name="connsiteY3" fmla="*/ 212475 h 2617200"/>
                  <a:gd name="connsiteX4" fmla="*/ 523854 w 579891"/>
                  <a:gd name="connsiteY4" fmla="*/ 2298745 h 2617200"/>
                  <a:gd name="connsiteX5" fmla="*/ 574040 w 579891"/>
                  <a:gd name="connsiteY5" fmla="*/ 2519926 h 2617200"/>
                  <a:gd name="connsiteX6" fmla="*/ 180432 w 579891"/>
                  <a:gd name="connsiteY6" fmla="*/ 2561490 h 2617200"/>
                  <a:gd name="connsiteX7" fmla="*/ 89304 w 579891"/>
                  <a:gd name="connsiteY7" fmla="*/ 2275010 h 2617200"/>
                  <a:gd name="connsiteX8" fmla="*/ 78593 w 579891"/>
                  <a:gd name="connsiteY8" fmla="*/ 162491 h 2617200"/>
                  <a:gd name="connsiteX0" fmla="*/ 78593 w 581354"/>
                  <a:gd name="connsiteY0" fmla="*/ 162491 h 2617200"/>
                  <a:gd name="connsiteX1" fmla="*/ 155884 w 581354"/>
                  <a:gd name="connsiteY1" fmla="*/ 58020 h 2617200"/>
                  <a:gd name="connsiteX2" fmla="*/ 395317 w 581354"/>
                  <a:gd name="connsiteY2" fmla="*/ 13280 h 2617200"/>
                  <a:gd name="connsiteX3" fmla="*/ 469821 w 581354"/>
                  <a:gd name="connsiteY3" fmla="*/ 212475 h 2617200"/>
                  <a:gd name="connsiteX4" fmla="*/ 523854 w 581354"/>
                  <a:gd name="connsiteY4" fmla="*/ 2298745 h 2617200"/>
                  <a:gd name="connsiteX5" fmla="*/ 574040 w 581354"/>
                  <a:gd name="connsiteY5" fmla="*/ 2519926 h 2617200"/>
                  <a:gd name="connsiteX6" fmla="*/ 180432 w 581354"/>
                  <a:gd name="connsiteY6" fmla="*/ 2561490 h 2617200"/>
                  <a:gd name="connsiteX7" fmla="*/ 89304 w 581354"/>
                  <a:gd name="connsiteY7" fmla="*/ 2275010 h 2617200"/>
                  <a:gd name="connsiteX8" fmla="*/ 78593 w 581354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6505"/>
                  <a:gd name="connsiteY0" fmla="*/ 162491 h 2617200"/>
                  <a:gd name="connsiteX1" fmla="*/ 155884 w 586505"/>
                  <a:gd name="connsiteY1" fmla="*/ 58020 h 2617200"/>
                  <a:gd name="connsiteX2" fmla="*/ 395317 w 586505"/>
                  <a:gd name="connsiteY2" fmla="*/ 13280 h 2617200"/>
                  <a:gd name="connsiteX3" fmla="*/ 469821 w 586505"/>
                  <a:gd name="connsiteY3" fmla="*/ 212475 h 2617200"/>
                  <a:gd name="connsiteX4" fmla="*/ 532167 w 586505"/>
                  <a:gd name="connsiteY4" fmla="*/ 2248991 h 2617200"/>
                  <a:gd name="connsiteX5" fmla="*/ 574040 w 586505"/>
                  <a:gd name="connsiteY5" fmla="*/ 2519926 h 2617200"/>
                  <a:gd name="connsiteX6" fmla="*/ 180432 w 586505"/>
                  <a:gd name="connsiteY6" fmla="*/ 2561490 h 2617200"/>
                  <a:gd name="connsiteX7" fmla="*/ 89304 w 586505"/>
                  <a:gd name="connsiteY7" fmla="*/ 2275010 h 2617200"/>
                  <a:gd name="connsiteX8" fmla="*/ 78593 w 586505"/>
                  <a:gd name="connsiteY8" fmla="*/ 162491 h 2617200"/>
                  <a:gd name="connsiteX0" fmla="*/ 78593 w 582669"/>
                  <a:gd name="connsiteY0" fmla="*/ 162491 h 2617200"/>
                  <a:gd name="connsiteX1" fmla="*/ 155884 w 582669"/>
                  <a:gd name="connsiteY1" fmla="*/ 58020 h 2617200"/>
                  <a:gd name="connsiteX2" fmla="*/ 395317 w 582669"/>
                  <a:gd name="connsiteY2" fmla="*/ 13280 h 2617200"/>
                  <a:gd name="connsiteX3" fmla="*/ 469821 w 582669"/>
                  <a:gd name="connsiteY3" fmla="*/ 212475 h 2617200"/>
                  <a:gd name="connsiteX4" fmla="*/ 532167 w 582669"/>
                  <a:gd name="connsiteY4" fmla="*/ 2248991 h 2617200"/>
                  <a:gd name="connsiteX5" fmla="*/ 574040 w 582669"/>
                  <a:gd name="connsiteY5" fmla="*/ 2519926 h 2617200"/>
                  <a:gd name="connsiteX6" fmla="*/ 180432 w 582669"/>
                  <a:gd name="connsiteY6" fmla="*/ 2561490 h 2617200"/>
                  <a:gd name="connsiteX7" fmla="*/ 89304 w 582669"/>
                  <a:gd name="connsiteY7" fmla="*/ 2275010 h 2617200"/>
                  <a:gd name="connsiteX8" fmla="*/ 78593 w 582669"/>
                  <a:gd name="connsiteY8" fmla="*/ 162491 h 2617200"/>
                  <a:gd name="connsiteX0" fmla="*/ 78593 w 613061"/>
                  <a:gd name="connsiteY0" fmla="*/ 162491 h 2628246"/>
                  <a:gd name="connsiteX1" fmla="*/ 155884 w 613061"/>
                  <a:gd name="connsiteY1" fmla="*/ 58020 h 2628246"/>
                  <a:gd name="connsiteX2" fmla="*/ 395317 w 613061"/>
                  <a:gd name="connsiteY2" fmla="*/ 13280 h 2628246"/>
                  <a:gd name="connsiteX3" fmla="*/ 469821 w 613061"/>
                  <a:gd name="connsiteY3" fmla="*/ 212475 h 2628246"/>
                  <a:gd name="connsiteX4" fmla="*/ 532167 w 613061"/>
                  <a:gd name="connsiteY4" fmla="*/ 2248991 h 2628246"/>
                  <a:gd name="connsiteX5" fmla="*/ 607291 w 613061"/>
                  <a:gd name="connsiteY5" fmla="*/ 2551911 h 2628246"/>
                  <a:gd name="connsiteX6" fmla="*/ 180432 w 613061"/>
                  <a:gd name="connsiteY6" fmla="*/ 2561490 h 2628246"/>
                  <a:gd name="connsiteX7" fmla="*/ 89304 w 613061"/>
                  <a:gd name="connsiteY7" fmla="*/ 2275010 h 2628246"/>
                  <a:gd name="connsiteX8" fmla="*/ 78593 w 613061"/>
                  <a:gd name="connsiteY8" fmla="*/ 162491 h 2628246"/>
                  <a:gd name="connsiteX0" fmla="*/ 78593 w 582669"/>
                  <a:gd name="connsiteY0" fmla="*/ 162491 h 2642883"/>
                  <a:gd name="connsiteX1" fmla="*/ 155884 w 582669"/>
                  <a:gd name="connsiteY1" fmla="*/ 58020 h 2642883"/>
                  <a:gd name="connsiteX2" fmla="*/ 395317 w 582669"/>
                  <a:gd name="connsiteY2" fmla="*/ 13280 h 2642883"/>
                  <a:gd name="connsiteX3" fmla="*/ 469821 w 582669"/>
                  <a:gd name="connsiteY3" fmla="*/ 212475 h 2642883"/>
                  <a:gd name="connsiteX4" fmla="*/ 532167 w 582669"/>
                  <a:gd name="connsiteY4" fmla="*/ 2248991 h 2642883"/>
                  <a:gd name="connsiteX5" fmla="*/ 574040 w 582669"/>
                  <a:gd name="connsiteY5" fmla="*/ 2583896 h 2642883"/>
                  <a:gd name="connsiteX6" fmla="*/ 180432 w 582669"/>
                  <a:gd name="connsiteY6" fmla="*/ 2561490 h 2642883"/>
                  <a:gd name="connsiteX7" fmla="*/ 89304 w 582669"/>
                  <a:gd name="connsiteY7" fmla="*/ 2275010 h 2642883"/>
                  <a:gd name="connsiteX8" fmla="*/ 78593 w 582669"/>
                  <a:gd name="connsiteY8" fmla="*/ 162491 h 2642883"/>
                  <a:gd name="connsiteX0" fmla="*/ 85140 w 589216"/>
                  <a:gd name="connsiteY0" fmla="*/ 162491 h 2642883"/>
                  <a:gd name="connsiteX1" fmla="*/ 162431 w 589216"/>
                  <a:gd name="connsiteY1" fmla="*/ 58020 h 2642883"/>
                  <a:gd name="connsiteX2" fmla="*/ 401864 w 589216"/>
                  <a:gd name="connsiteY2" fmla="*/ 13280 h 2642883"/>
                  <a:gd name="connsiteX3" fmla="*/ 476368 w 589216"/>
                  <a:gd name="connsiteY3" fmla="*/ 212475 h 2642883"/>
                  <a:gd name="connsiteX4" fmla="*/ 538714 w 589216"/>
                  <a:gd name="connsiteY4" fmla="*/ 2248991 h 2642883"/>
                  <a:gd name="connsiteX5" fmla="*/ 580587 w 589216"/>
                  <a:gd name="connsiteY5" fmla="*/ 2583896 h 2642883"/>
                  <a:gd name="connsiteX6" fmla="*/ 186979 w 589216"/>
                  <a:gd name="connsiteY6" fmla="*/ 2561490 h 2642883"/>
                  <a:gd name="connsiteX7" fmla="*/ 70912 w 589216"/>
                  <a:gd name="connsiteY7" fmla="*/ 2275010 h 2642883"/>
                  <a:gd name="connsiteX8" fmla="*/ 85140 w 589216"/>
                  <a:gd name="connsiteY8" fmla="*/ 162491 h 2642883"/>
                  <a:gd name="connsiteX0" fmla="*/ 97180 w 601256"/>
                  <a:gd name="connsiteY0" fmla="*/ 162491 h 2642883"/>
                  <a:gd name="connsiteX1" fmla="*/ 174471 w 601256"/>
                  <a:gd name="connsiteY1" fmla="*/ 58020 h 2642883"/>
                  <a:gd name="connsiteX2" fmla="*/ 413904 w 601256"/>
                  <a:gd name="connsiteY2" fmla="*/ 13280 h 2642883"/>
                  <a:gd name="connsiteX3" fmla="*/ 488408 w 601256"/>
                  <a:gd name="connsiteY3" fmla="*/ 212475 h 2642883"/>
                  <a:gd name="connsiteX4" fmla="*/ 550754 w 601256"/>
                  <a:gd name="connsiteY4" fmla="*/ 2248991 h 2642883"/>
                  <a:gd name="connsiteX5" fmla="*/ 592627 w 601256"/>
                  <a:gd name="connsiteY5" fmla="*/ 2583896 h 2642883"/>
                  <a:gd name="connsiteX6" fmla="*/ 199019 w 601256"/>
                  <a:gd name="connsiteY6" fmla="*/ 2561490 h 2642883"/>
                  <a:gd name="connsiteX7" fmla="*/ 82952 w 601256"/>
                  <a:gd name="connsiteY7" fmla="*/ 2275010 h 2642883"/>
                  <a:gd name="connsiteX8" fmla="*/ 97180 w 601256"/>
                  <a:gd name="connsiteY8" fmla="*/ 162491 h 2642883"/>
                  <a:gd name="connsiteX0" fmla="*/ 108584 w 612660"/>
                  <a:gd name="connsiteY0" fmla="*/ 162491 h 2642883"/>
                  <a:gd name="connsiteX1" fmla="*/ 185875 w 612660"/>
                  <a:gd name="connsiteY1" fmla="*/ 58020 h 2642883"/>
                  <a:gd name="connsiteX2" fmla="*/ 425308 w 612660"/>
                  <a:gd name="connsiteY2" fmla="*/ 13280 h 2642883"/>
                  <a:gd name="connsiteX3" fmla="*/ 499812 w 612660"/>
                  <a:gd name="connsiteY3" fmla="*/ 212475 h 2642883"/>
                  <a:gd name="connsiteX4" fmla="*/ 562158 w 612660"/>
                  <a:gd name="connsiteY4" fmla="*/ 2248991 h 2642883"/>
                  <a:gd name="connsiteX5" fmla="*/ 604031 w 612660"/>
                  <a:gd name="connsiteY5" fmla="*/ 2583896 h 2642883"/>
                  <a:gd name="connsiteX6" fmla="*/ 210423 w 612660"/>
                  <a:gd name="connsiteY6" fmla="*/ 2561490 h 2642883"/>
                  <a:gd name="connsiteX7" fmla="*/ 94356 w 612660"/>
                  <a:gd name="connsiteY7" fmla="*/ 2275010 h 2642883"/>
                  <a:gd name="connsiteX8" fmla="*/ 108584 w 612660"/>
                  <a:gd name="connsiteY8" fmla="*/ 162491 h 2642883"/>
                  <a:gd name="connsiteX0" fmla="*/ 108584 w 612660"/>
                  <a:gd name="connsiteY0" fmla="*/ 190932 h 2671324"/>
                  <a:gd name="connsiteX1" fmla="*/ 185875 w 612660"/>
                  <a:gd name="connsiteY1" fmla="*/ 86461 h 2671324"/>
                  <a:gd name="connsiteX2" fmla="*/ 458559 w 612660"/>
                  <a:gd name="connsiteY2" fmla="*/ 9735 h 2671324"/>
                  <a:gd name="connsiteX3" fmla="*/ 499812 w 612660"/>
                  <a:gd name="connsiteY3" fmla="*/ 240916 h 2671324"/>
                  <a:gd name="connsiteX4" fmla="*/ 562158 w 612660"/>
                  <a:gd name="connsiteY4" fmla="*/ 2277432 h 2671324"/>
                  <a:gd name="connsiteX5" fmla="*/ 604031 w 612660"/>
                  <a:gd name="connsiteY5" fmla="*/ 2612337 h 2671324"/>
                  <a:gd name="connsiteX6" fmla="*/ 210423 w 612660"/>
                  <a:gd name="connsiteY6" fmla="*/ 2589931 h 2671324"/>
                  <a:gd name="connsiteX7" fmla="*/ 94356 w 612660"/>
                  <a:gd name="connsiteY7" fmla="*/ 2303451 h 2671324"/>
                  <a:gd name="connsiteX8" fmla="*/ 108584 w 612660"/>
                  <a:gd name="connsiteY8" fmla="*/ 190932 h 2671324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13767 h 2694159"/>
                  <a:gd name="connsiteX1" fmla="*/ 173406 w 612660"/>
                  <a:gd name="connsiteY1" fmla="*/ 73758 h 2694159"/>
                  <a:gd name="connsiteX2" fmla="*/ 458559 w 612660"/>
                  <a:gd name="connsiteY2" fmla="*/ 32570 h 2694159"/>
                  <a:gd name="connsiteX3" fmla="*/ 499812 w 612660"/>
                  <a:gd name="connsiteY3" fmla="*/ 263751 h 2694159"/>
                  <a:gd name="connsiteX4" fmla="*/ 562158 w 612660"/>
                  <a:gd name="connsiteY4" fmla="*/ 2300267 h 2694159"/>
                  <a:gd name="connsiteX5" fmla="*/ 604031 w 612660"/>
                  <a:gd name="connsiteY5" fmla="*/ 2635172 h 2694159"/>
                  <a:gd name="connsiteX6" fmla="*/ 210423 w 612660"/>
                  <a:gd name="connsiteY6" fmla="*/ 2612766 h 2694159"/>
                  <a:gd name="connsiteX7" fmla="*/ 94356 w 612660"/>
                  <a:gd name="connsiteY7" fmla="*/ 2326286 h 2694159"/>
                  <a:gd name="connsiteX8" fmla="*/ 108584 w 612660"/>
                  <a:gd name="connsiteY8" fmla="*/ 213767 h 2694159"/>
                  <a:gd name="connsiteX0" fmla="*/ 108584 w 612660"/>
                  <a:gd name="connsiteY0" fmla="*/ 206821 h 2687213"/>
                  <a:gd name="connsiteX1" fmla="*/ 173406 w 612660"/>
                  <a:gd name="connsiteY1" fmla="*/ 66812 h 2687213"/>
                  <a:gd name="connsiteX2" fmla="*/ 458559 w 612660"/>
                  <a:gd name="connsiteY2" fmla="*/ 25624 h 2687213"/>
                  <a:gd name="connsiteX3" fmla="*/ 499812 w 612660"/>
                  <a:gd name="connsiteY3" fmla="*/ 256805 h 2687213"/>
                  <a:gd name="connsiteX4" fmla="*/ 562158 w 612660"/>
                  <a:gd name="connsiteY4" fmla="*/ 2293321 h 2687213"/>
                  <a:gd name="connsiteX5" fmla="*/ 604031 w 612660"/>
                  <a:gd name="connsiteY5" fmla="*/ 2628226 h 2687213"/>
                  <a:gd name="connsiteX6" fmla="*/ 210423 w 612660"/>
                  <a:gd name="connsiteY6" fmla="*/ 2605820 h 2687213"/>
                  <a:gd name="connsiteX7" fmla="*/ 94356 w 612660"/>
                  <a:gd name="connsiteY7" fmla="*/ 2319340 h 2687213"/>
                  <a:gd name="connsiteX8" fmla="*/ 108584 w 612660"/>
                  <a:gd name="connsiteY8" fmla="*/ 206821 h 2687213"/>
                  <a:gd name="connsiteX0" fmla="*/ 108584 w 612660"/>
                  <a:gd name="connsiteY0" fmla="*/ 219961 h 2700353"/>
                  <a:gd name="connsiteX1" fmla="*/ 181719 w 612660"/>
                  <a:gd name="connsiteY1" fmla="*/ 51521 h 2700353"/>
                  <a:gd name="connsiteX2" fmla="*/ 458559 w 612660"/>
                  <a:gd name="connsiteY2" fmla="*/ 38764 h 2700353"/>
                  <a:gd name="connsiteX3" fmla="*/ 499812 w 612660"/>
                  <a:gd name="connsiteY3" fmla="*/ 269945 h 2700353"/>
                  <a:gd name="connsiteX4" fmla="*/ 562158 w 612660"/>
                  <a:gd name="connsiteY4" fmla="*/ 2306461 h 2700353"/>
                  <a:gd name="connsiteX5" fmla="*/ 604031 w 612660"/>
                  <a:gd name="connsiteY5" fmla="*/ 2641366 h 2700353"/>
                  <a:gd name="connsiteX6" fmla="*/ 210423 w 612660"/>
                  <a:gd name="connsiteY6" fmla="*/ 2618960 h 2700353"/>
                  <a:gd name="connsiteX7" fmla="*/ 94356 w 612660"/>
                  <a:gd name="connsiteY7" fmla="*/ 2332480 h 2700353"/>
                  <a:gd name="connsiteX8" fmla="*/ 108584 w 612660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481226 w 594074"/>
                  <a:gd name="connsiteY3" fmla="*/ 269945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340549 w 594074"/>
                  <a:gd name="connsiteY3" fmla="*/ 320064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87917"/>
                  <a:gd name="connsiteY0" fmla="*/ 219961 h 2700353"/>
                  <a:gd name="connsiteX1" fmla="*/ 163133 w 587917"/>
                  <a:gd name="connsiteY1" fmla="*/ 51521 h 2700353"/>
                  <a:gd name="connsiteX2" fmla="*/ 439973 w 587917"/>
                  <a:gd name="connsiteY2" fmla="*/ 38764 h 2700353"/>
                  <a:gd name="connsiteX3" fmla="*/ 340549 w 587917"/>
                  <a:gd name="connsiteY3" fmla="*/ 320064 h 2700353"/>
                  <a:gd name="connsiteX4" fmla="*/ 379449 w 587917"/>
                  <a:gd name="connsiteY4" fmla="*/ 2296438 h 2700353"/>
                  <a:gd name="connsiteX5" fmla="*/ 585445 w 587917"/>
                  <a:gd name="connsiteY5" fmla="*/ 2641366 h 2700353"/>
                  <a:gd name="connsiteX6" fmla="*/ 191837 w 587917"/>
                  <a:gd name="connsiteY6" fmla="*/ 2618960 h 2700353"/>
                  <a:gd name="connsiteX7" fmla="*/ 75770 w 587917"/>
                  <a:gd name="connsiteY7" fmla="*/ 2332480 h 2700353"/>
                  <a:gd name="connsiteX8" fmla="*/ 89998 w 587917"/>
                  <a:gd name="connsiteY8" fmla="*/ 219961 h 2700353"/>
                  <a:gd name="connsiteX0" fmla="*/ 89998 w 587592"/>
                  <a:gd name="connsiteY0" fmla="*/ 219961 h 2700353"/>
                  <a:gd name="connsiteX1" fmla="*/ 163133 w 587592"/>
                  <a:gd name="connsiteY1" fmla="*/ 51521 h 2700353"/>
                  <a:gd name="connsiteX2" fmla="*/ 439973 w 587592"/>
                  <a:gd name="connsiteY2" fmla="*/ 38764 h 2700353"/>
                  <a:gd name="connsiteX3" fmla="*/ 340549 w 587592"/>
                  <a:gd name="connsiteY3" fmla="*/ 320064 h 2700353"/>
                  <a:gd name="connsiteX4" fmla="*/ 379449 w 587592"/>
                  <a:gd name="connsiteY4" fmla="*/ 2296438 h 2700353"/>
                  <a:gd name="connsiteX5" fmla="*/ 585445 w 587592"/>
                  <a:gd name="connsiteY5" fmla="*/ 2641366 h 2700353"/>
                  <a:gd name="connsiteX6" fmla="*/ 191837 w 587592"/>
                  <a:gd name="connsiteY6" fmla="*/ 2618960 h 2700353"/>
                  <a:gd name="connsiteX7" fmla="*/ 75770 w 587592"/>
                  <a:gd name="connsiteY7" fmla="*/ 2332480 h 2700353"/>
                  <a:gd name="connsiteX8" fmla="*/ 89998 w 587592"/>
                  <a:gd name="connsiteY8" fmla="*/ 219961 h 2700353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40549 w 575970"/>
                  <a:gd name="connsiteY3" fmla="*/ 320064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476"/>
                  <a:gd name="connsiteY0" fmla="*/ 219961 h 2717814"/>
                  <a:gd name="connsiteX1" fmla="*/ 163133 w 575476"/>
                  <a:gd name="connsiteY1" fmla="*/ 51521 h 2717814"/>
                  <a:gd name="connsiteX2" fmla="*/ 439973 w 575476"/>
                  <a:gd name="connsiteY2" fmla="*/ 38764 h 2717814"/>
                  <a:gd name="connsiteX3" fmla="*/ 328826 w 575476"/>
                  <a:gd name="connsiteY3" fmla="*/ 330087 h 2717814"/>
                  <a:gd name="connsiteX4" fmla="*/ 309110 w 575476"/>
                  <a:gd name="connsiteY4" fmla="*/ 2316485 h 2717814"/>
                  <a:gd name="connsiteX5" fmla="*/ 573722 w 575476"/>
                  <a:gd name="connsiteY5" fmla="*/ 2671437 h 2717814"/>
                  <a:gd name="connsiteX6" fmla="*/ 191837 w 575476"/>
                  <a:gd name="connsiteY6" fmla="*/ 2618960 h 2717814"/>
                  <a:gd name="connsiteX7" fmla="*/ 75770 w 575476"/>
                  <a:gd name="connsiteY7" fmla="*/ 2332480 h 2717814"/>
                  <a:gd name="connsiteX8" fmla="*/ 89998 w 575476"/>
                  <a:gd name="connsiteY8" fmla="*/ 219961 h 2717814"/>
                  <a:gd name="connsiteX0" fmla="*/ 89998 w 575476"/>
                  <a:gd name="connsiteY0" fmla="*/ 219961 h 2730425"/>
                  <a:gd name="connsiteX1" fmla="*/ 163133 w 575476"/>
                  <a:gd name="connsiteY1" fmla="*/ 51521 h 2730425"/>
                  <a:gd name="connsiteX2" fmla="*/ 439973 w 575476"/>
                  <a:gd name="connsiteY2" fmla="*/ 38764 h 2730425"/>
                  <a:gd name="connsiteX3" fmla="*/ 328826 w 575476"/>
                  <a:gd name="connsiteY3" fmla="*/ 330087 h 2730425"/>
                  <a:gd name="connsiteX4" fmla="*/ 309110 w 575476"/>
                  <a:gd name="connsiteY4" fmla="*/ 2316485 h 2730425"/>
                  <a:gd name="connsiteX5" fmla="*/ 573722 w 575476"/>
                  <a:gd name="connsiteY5" fmla="*/ 2671437 h 2730425"/>
                  <a:gd name="connsiteX6" fmla="*/ 191837 w 575476"/>
                  <a:gd name="connsiteY6" fmla="*/ 2649032 h 2730425"/>
                  <a:gd name="connsiteX7" fmla="*/ 75770 w 575476"/>
                  <a:gd name="connsiteY7" fmla="*/ 2332480 h 2730425"/>
                  <a:gd name="connsiteX8" fmla="*/ 89998 w 575476"/>
                  <a:gd name="connsiteY8" fmla="*/ 219961 h 2730425"/>
                  <a:gd name="connsiteX0" fmla="*/ 89998 w 575476"/>
                  <a:gd name="connsiteY0" fmla="*/ 230205 h 2740669"/>
                  <a:gd name="connsiteX1" fmla="*/ 163133 w 575476"/>
                  <a:gd name="connsiteY1" fmla="*/ 61765 h 2740669"/>
                  <a:gd name="connsiteX2" fmla="*/ 510312 w 575476"/>
                  <a:gd name="connsiteY2" fmla="*/ 28961 h 2740669"/>
                  <a:gd name="connsiteX3" fmla="*/ 328826 w 575476"/>
                  <a:gd name="connsiteY3" fmla="*/ 340331 h 2740669"/>
                  <a:gd name="connsiteX4" fmla="*/ 309110 w 575476"/>
                  <a:gd name="connsiteY4" fmla="*/ 2326729 h 2740669"/>
                  <a:gd name="connsiteX5" fmla="*/ 573722 w 575476"/>
                  <a:gd name="connsiteY5" fmla="*/ 2681681 h 2740669"/>
                  <a:gd name="connsiteX6" fmla="*/ 191837 w 575476"/>
                  <a:gd name="connsiteY6" fmla="*/ 2659276 h 2740669"/>
                  <a:gd name="connsiteX7" fmla="*/ 75770 w 575476"/>
                  <a:gd name="connsiteY7" fmla="*/ 2342724 h 2740669"/>
                  <a:gd name="connsiteX8" fmla="*/ 89998 w 575476"/>
                  <a:gd name="connsiteY8" fmla="*/ 230205 h 2740669"/>
                  <a:gd name="connsiteX0" fmla="*/ 89998 w 575476"/>
                  <a:gd name="connsiteY0" fmla="*/ 247113 h 2757577"/>
                  <a:gd name="connsiteX1" fmla="*/ 163133 w 575476"/>
                  <a:gd name="connsiteY1" fmla="*/ 78673 h 2757577"/>
                  <a:gd name="connsiteX2" fmla="*/ 510312 w 575476"/>
                  <a:gd name="connsiteY2" fmla="*/ 45869 h 2757577"/>
                  <a:gd name="connsiteX3" fmla="*/ 328826 w 575476"/>
                  <a:gd name="connsiteY3" fmla="*/ 357239 h 2757577"/>
                  <a:gd name="connsiteX4" fmla="*/ 309110 w 575476"/>
                  <a:gd name="connsiteY4" fmla="*/ 2343637 h 2757577"/>
                  <a:gd name="connsiteX5" fmla="*/ 573722 w 575476"/>
                  <a:gd name="connsiteY5" fmla="*/ 2698589 h 2757577"/>
                  <a:gd name="connsiteX6" fmla="*/ 191837 w 575476"/>
                  <a:gd name="connsiteY6" fmla="*/ 2676184 h 2757577"/>
                  <a:gd name="connsiteX7" fmla="*/ 75770 w 575476"/>
                  <a:gd name="connsiteY7" fmla="*/ 2359632 h 2757577"/>
                  <a:gd name="connsiteX8" fmla="*/ 89998 w 575476"/>
                  <a:gd name="connsiteY8" fmla="*/ 247113 h 2757577"/>
                  <a:gd name="connsiteX0" fmla="*/ 89998 w 575476"/>
                  <a:gd name="connsiteY0" fmla="*/ 273324 h 2783788"/>
                  <a:gd name="connsiteX1" fmla="*/ 163133 w 575476"/>
                  <a:gd name="connsiteY1" fmla="*/ 104884 h 2783788"/>
                  <a:gd name="connsiteX2" fmla="*/ 510312 w 575476"/>
                  <a:gd name="connsiteY2" fmla="*/ 72080 h 2783788"/>
                  <a:gd name="connsiteX3" fmla="*/ 328826 w 575476"/>
                  <a:gd name="connsiteY3" fmla="*/ 383450 h 2783788"/>
                  <a:gd name="connsiteX4" fmla="*/ 309110 w 575476"/>
                  <a:gd name="connsiteY4" fmla="*/ 2369848 h 2783788"/>
                  <a:gd name="connsiteX5" fmla="*/ 573722 w 575476"/>
                  <a:gd name="connsiteY5" fmla="*/ 2724800 h 2783788"/>
                  <a:gd name="connsiteX6" fmla="*/ 191837 w 575476"/>
                  <a:gd name="connsiteY6" fmla="*/ 2702395 h 2783788"/>
                  <a:gd name="connsiteX7" fmla="*/ 75770 w 575476"/>
                  <a:gd name="connsiteY7" fmla="*/ 2385843 h 2783788"/>
                  <a:gd name="connsiteX8" fmla="*/ 89998 w 575476"/>
                  <a:gd name="connsiteY8" fmla="*/ 273324 h 2783788"/>
                  <a:gd name="connsiteX0" fmla="*/ 82448 w 585511"/>
                  <a:gd name="connsiteY0" fmla="*/ 280841 h 2783788"/>
                  <a:gd name="connsiteX1" fmla="*/ 173168 w 585511"/>
                  <a:gd name="connsiteY1" fmla="*/ 104884 h 2783788"/>
                  <a:gd name="connsiteX2" fmla="*/ 520347 w 585511"/>
                  <a:gd name="connsiteY2" fmla="*/ 72080 h 2783788"/>
                  <a:gd name="connsiteX3" fmla="*/ 338861 w 585511"/>
                  <a:gd name="connsiteY3" fmla="*/ 383450 h 2783788"/>
                  <a:gd name="connsiteX4" fmla="*/ 319145 w 585511"/>
                  <a:gd name="connsiteY4" fmla="*/ 2369848 h 2783788"/>
                  <a:gd name="connsiteX5" fmla="*/ 583757 w 585511"/>
                  <a:gd name="connsiteY5" fmla="*/ 2724800 h 2783788"/>
                  <a:gd name="connsiteX6" fmla="*/ 201872 w 585511"/>
                  <a:gd name="connsiteY6" fmla="*/ 2702395 h 2783788"/>
                  <a:gd name="connsiteX7" fmla="*/ 85805 w 585511"/>
                  <a:gd name="connsiteY7" fmla="*/ 2385843 h 2783788"/>
                  <a:gd name="connsiteX8" fmla="*/ 82448 w 585511"/>
                  <a:gd name="connsiteY8" fmla="*/ 280841 h 278378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955"/>
                  <a:gd name="connsiteY0" fmla="*/ 290091 h 2793038"/>
                  <a:gd name="connsiteX1" fmla="*/ 177564 w 585955"/>
                  <a:gd name="connsiteY1" fmla="*/ 87822 h 2793038"/>
                  <a:gd name="connsiteX2" fmla="*/ 520347 w 585955"/>
                  <a:gd name="connsiteY2" fmla="*/ 81330 h 2793038"/>
                  <a:gd name="connsiteX3" fmla="*/ 338861 w 585955"/>
                  <a:gd name="connsiteY3" fmla="*/ 392700 h 2793038"/>
                  <a:gd name="connsiteX4" fmla="*/ 319145 w 585955"/>
                  <a:gd name="connsiteY4" fmla="*/ 2379098 h 2793038"/>
                  <a:gd name="connsiteX5" fmla="*/ 583757 w 585955"/>
                  <a:gd name="connsiteY5" fmla="*/ 2734050 h 2793038"/>
                  <a:gd name="connsiteX6" fmla="*/ 201872 w 585955"/>
                  <a:gd name="connsiteY6" fmla="*/ 2711645 h 2793038"/>
                  <a:gd name="connsiteX7" fmla="*/ 85805 w 585955"/>
                  <a:gd name="connsiteY7" fmla="*/ 2395093 h 2793038"/>
                  <a:gd name="connsiteX8" fmla="*/ 82448 w 585955"/>
                  <a:gd name="connsiteY8" fmla="*/ 290091 h 2793038"/>
                  <a:gd name="connsiteX0" fmla="*/ 82448 w 585955"/>
                  <a:gd name="connsiteY0" fmla="*/ 290091 h 2810498"/>
                  <a:gd name="connsiteX1" fmla="*/ 177564 w 585955"/>
                  <a:gd name="connsiteY1" fmla="*/ 87822 h 2810498"/>
                  <a:gd name="connsiteX2" fmla="*/ 520347 w 585955"/>
                  <a:gd name="connsiteY2" fmla="*/ 81330 h 2810498"/>
                  <a:gd name="connsiteX3" fmla="*/ 338861 w 585955"/>
                  <a:gd name="connsiteY3" fmla="*/ 392700 h 2810498"/>
                  <a:gd name="connsiteX4" fmla="*/ 319145 w 585955"/>
                  <a:gd name="connsiteY4" fmla="*/ 2379098 h 2810498"/>
                  <a:gd name="connsiteX5" fmla="*/ 583757 w 585955"/>
                  <a:gd name="connsiteY5" fmla="*/ 2764121 h 2810498"/>
                  <a:gd name="connsiteX6" fmla="*/ 201872 w 585955"/>
                  <a:gd name="connsiteY6" fmla="*/ 2711645 h 2810498"/>
                  <a:gd name="connsiteX7" fmla="*/ 85805 w 585955"/>
                  <a:gd name="connsiteY7" fmla="*/ 2395093 h 2810498"/>
                  <a:gd name="connsiteX8" fmla="*/ 82448 w 585955"/>
                  <a:gd name="connsiteY8" fmla="*/ 290091 h 2810498"/>
                  <a:gd name="connsiteX0" fmla="*/ 82448 w 585955"/>
                  <a:gd name="connsiteY0" fmla="*/ 290091 h 2816986"/>
                  <a:gd name="connsiteX1" fmla="*/ 177564 w 585955"/>
                  <a:gd name="connsiteY1" fmla="*/ 87822 h 2816986"/>
                  <a:gd name="connsiteX2" fmla="*/ 520347 w 585955"/>
                  <a:gd name="connsiteY2" fmla="*/ 81330 h 2816986"/>
                  <a:gd name="connsiteX3" fmla="*/ 338861 w 585955"/>
                  <a:gd name="connsiteY3" fmla="*/ 392700 h 2816986"/>
                  <a:gd name="connsiteX4" fmla="*/ 319145 w 585955"/>
                  <a:gd name="connsiteY4" fmla="*/ 2379098 h 2816986"/>
                  <a:gd name="connsiteX5" fmla="*/ 583757 w 585955"/>
                  <a:gd name="connsiteY5" fmla="*/ 2764121 h 2816986"/>
                  <a:gd name="connsiteX6" fmla="*/ 201872 w 585955"/>
                  <a:gd name="connsiteY6" fmla="*/ 2711645 h 2816986"/>
                  <a:gd name="connsiteX7" fmla="*/ 85805 w 585955"/>
                  <a:gd name="connsiteY7" fmla="*/ 2395093 h 2816986"/>
                  <a:gd name="connsiteX8" fmla="*/ 82448 w 585955"/>
                  <a:gd name="connsiteY8" fmla="*/ 290091 h 2816986"/>
                  <a:gd name="connsiteX0" fmla="*/ 82448 w 525100"/>
                  <a:gd name="connsiteY0" fmla="*/ 290091 h 2803134"/>
                  <a:gd name="connsiteX1" fmla="*/ 177564 w 525100"/>
                  <a:gd name="connsiteY1" fmla="*/ 87822 h 2803134"/>
                  <a:gd name="connsiteX2" fmla="*/ 520347 w 525100"/>
                  <a:gd name="connsiteY2" fmla="*/ 81330 h 2803134"/>
                  <a:gd name="connsiteX3" fmla="*/ 338861 w 525100"/>
                  <a:gd name="connsiteY3" fmla="*/ 392700 h 2803134"/>
                  <a:gd name="connsiteX4" fmla="*/ 319145 w 525100"/>
                  <a:gd name="connsiteY4" fmla="*/ 2379098 h 2803134"/>
                  <a:gd name="connsiteX5" fmla="*/ 522211 w 525100"/>
                  <a:gd name="connsiteY5" fmla="*/ 2741568 h 2803134"/>
                  <a:gd name="connsiteX6" fmla="*/ 201872 w 525100"/>
                  <a:gd name="connsiteY6" fmla="*/ 2711645 h 2803134"/>
                  <a:gd name="connsiteX7" fmla="*/ 85805 w 525100"/>
                  <a:gd name="connsiteY7" fmla="*/ 2395093 h 2803134"/>
                  <a:gd name="connsiteX8" fmla="*/ 82448 w 525100"/>
                  <a:gd name="connsiteY8" fmla="*/ 290091 h 2803134"/>
                  <a:gd name="connsiteX0" fmla="*/ 82448 w 533768"/>
                  <a:gd name="connsiteY0" fmla="*/ 290091 h 2832485"/>
                  <a:gd name="connsiteX1" fmla="*/ 177564 w 533768"/>
                  <a:gd name="connsiteY1" fmla="*/ 87822 h 2832485"/>
                  <a:gd name="connsiteX2" fmla="*/ 520347 w 533768"/>
                  <a:gd name="connsiteY2" fmla="*/ 81330 h 2832485"/>
                  <a:gd name="connsiteX3" fmla="*/ 338861 w 533768"/>
                  <a:gd name="connsiteY3" fmla="*/ 392700 h 2832485"/>
                  <a:gd name="connsiteX4" fmla="*/ 319145 w 533768"/>
                  <a:gd name="connsiteY4" fmla="*/ 2379098 h 2832485"/>
                  <a:gd name="connsiteX5" fmla="*/ 531003 w 533768"/>
                  <a:gd name="connsiteY5" fmla="*/ 2786675 h 2832485"/>
                  <a:gd name="connsiteX6" fmla="*/ 201872 w 533768"/>
                  <a:gd name="connsiteY6" fmla="*/ 2711645 h 2832485"/>
                  <a:gd name="connsiteX7" fmla="*/ 85805 w 533768"/>
                  <a:gd name="connsiteY7" fmla="*/ 2395093 h 2832485"/>
                  <a:gd name="connsiteX8" fmla="*/ 82448 w 533768"/>
                  <a:gd name="connsiteY8" fmla="*/ 290091 h 2832485"/>
                  <a:gd name="connsiteX0" fmla="*/ 82448 w 542447"/>
                  <a:gd name="connsiteY0" fmla="*/ 290091 h 2809840"/>
                  <a:gd name="connsiteX1" fmla="*/ 177564 w 542447"/>
                  <a:gd name="connsiteY1" fmla="*/ 87822 h 2809840"/>
                  <a:gd name="connsiteX2" fmla="*/ 520347 w 542447"/>
                  <a:gd name="connsiteY2" fmla="*/ 81330 h 2809840"/>
                  <a:gd name="connsiteX3" fmla="*/ 338861 w 542447"/>
                  <a:gd name="connsiteY3" fmla="*/ 392700 h 2809840"/>
                  <a:gd name="connsiteX4" fmla="*/ 319145 w 542447"/>
                  <a:gd name="connsiteY4" fmla="*/ 2379098 h 2809840"/>
                  <a:gd name="connsiteX5" fmla="*/ 539796 w 542447"/>
                  <a:gd name="connsiteY5" fmla="*/ 2752846 h 2809840"/>
                  <a:gd name="connsiteX6" fmla="*/ 201872 w 542447"/>
                  <a:gd name="connsiteY6" fmla="*/ 2711645 h 2809840"/>
                  <a:gd name="connsiteX7" fmla="*/ 85805 w 542447"/>
                  <a:gd name="connsiteY7" fmla="*/ 2395093 h 2809840"/>
                  <a:gd name="connsiteX8" fmla="*/ 82448 w 542447"/>
                  <a:gd name="connsiteY8" fmla="*/ 290091 h 2809840"/>
                  <a:gd name="connsiteX0" fmla="*/ 82448 w 542447"/>
                  <a:gd name="connsiteY0" fmla="*/ 290091 h 2800841"/>
                  <a:gd name="connsiteX1" fmla="*/ 177564 w 542447"/>
                  <a:gd name="connsiteY1" fmla="*/ 87822 h 2800841"/>
                  <a:gd name="connsiteX2" fmla="*/ 520347 w 542447"/>
                  <a:gd name="connsiteY2" fmla="*/ 81330 h 2800841"/>
                  <a:gd name="connsiteX3" fmla="*/ 338861 w 542447"/>
                  <a:gd name="connsiteY3" fmla="*/ 392700 h 2800841"/>
                  <a:gd name="connsiteX4" fmla="*/ 319145 w 542447"/>
                  <a:gd name="connsiteY4" fmla="*/ 2379098 h 2800841"/>
                  <a:gd name="connsiteX5" fmla="*/ 539796 w 542447"/>
                  <a:gd name="connsiteY5" fmla="*/ 2752846 h 2800841"/>
                  <a:gd name="connsiteX6" fmla="*/ 153514 w 542447"/>
                  <a:gd name="connsiteY6" fmla="*/ 2685333 h 2800841"/>
                  <a:gd name="connsiteX7" fmla="*/ 85805 w 542447"/>
                  <a:gd name="connsiteY7" fmla="*/ 2395093 h 2800841"/>
                  <a:gd name="connsiteX8" fmla="*/ 82448 w 542447"/>
                  <a:gd name="connsiteY8" fmla="*/ 290091 h 2800841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19145 w 523022"/>
                  <a:gd name="connsiteY4" fmla="*/ 2379098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93879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970"/>
                  <a:gd name="connsiteY0" fmla="*/ 290091 h 2811659"/>
                  <a:gd name="connsiteX1" fmla="*/ 177564 w 523970"/>
                  <a:gd name="connsiteY1" fmla="*/ 87822 h 2811659"/>
                  <a:gd name="connsiteX2" fmla="*/ 520347 w 523970"/>
                  <a:gd name="connsiteY2" fmla="*/ 81330 h 2811659"/>
                  <a:gd name="connsiteX3" fmla="*/ 338861 w 523970"/>
                  <a:gd name="connsiteY3" fmla="*/ 392700 h 2811659"/>
                  <a:gd name="connsiteX4" fmla="*/ 341125 w 523970"/>
                  <a:gd name="connsiteY4" fmla="*/ 2352786 h 2811659"/>
                  <a:gd name="connsiteX5" fmla="*/ 517815 w 523970"/>
                  <a:gd name="connsiteY5" fmla="*/ 2767882 h 2811659"/>
                  <a:gd name="connsiteX6" fmla="*/ 153514 w 523970"/>
                  <a:gd name="connsiteY6" fmla="*/ 2685333 h 2811659"/>
                  <a:gd name="connsiteX7" fmla="*/ 85805 w 523970"/>
                  <a:gd name="connsiteY7" fmla="*/ 2395093 h 2811659"/>
                  <a:gd name="connsiteX8" fmla="*/ 82448 w 523970"/>
                  <a:gd name="connsiteY8" fmla="*/ 290091 h 2811659"/>
                  <a:gd name="connsiteX0" fmla="*/ 82448 w 526272"/>
                  <a:gd name="connsiteY0" fmla="*/ 290091 h 2811659"/>
                  <a:gd name="connsiteX1" fmla="*/ 177564 w 526272"/>
                  <a:gd name="connsiteY1" fmla="*/ 87822 h 2811659"/>
                  <a:gd name="connsiteX2" fmla="*/ 520347 w 526272"/>
                  <a:gd name="connsiteY2" fmla="*/ 81330 h 2811659"/>
                  <a:gd name="connsiteX3" fmla="*/ 338861 w 526272"/>
                  <a:gd name="connsiteY3" fmla="*/ 392700 h 2811659"/>
                  <a:gd name="connsiteX4" fmla="*/ 341125 w 526272"/>
                  <a:gd name="connsiteY4" fmla="*/ 2352786 h 2811659"/>
                  <a:gd name="connsiteX5" fmla="*/ 517815 w 526272"/>
                  <a:gd name="connsiteY5" fmla="*/ 2767882 h 2811659"/>
                  <a:gd name="connsiteX6" fmla="*/ 153514 w 526272"/>
                  <a:gd name="connsiteY6" fmla="*/ 2685333 h 2811659"/>
                  <a:gd name="connsiteX7" fmla="*/ 85805 w 526272"/>
                  <a:gd name="connsiteY7" fmla="*/ 2395093 h 2811659"/>
                  <a:gd name="connsiteX8" fmla="*/ 82448 w 526272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46170"/>
                  <a:gd name="connsiteY0" fmla="*/ 290091 h 2811659"/>
                  <a:gd name="connsiteX1" fmla="*/ 177564 w 546170"/>
                  <a:gd name="connsiteY1" fmla="*/ 87822 h 2811659"/>
                  <a:gd name="connsiteX2" fmla="*/ 520347 w 546170"/>
                  <a:gd name="connsiteY2" fmla="*/ 81330 h 2811659"/>
                  <a:gd name="connsiteX3" fmla="*/ 338861 w 546170"/>
                  <a:gd name="connsiteY3" fmla="*/ 392700 h 2811659"/>
                  <a:gd name="connsiteX4" fmla="*/ 407067 w 546170"/>
                  <a:gd name="connsiteY4" fmla="*/ 2330233 h 2811659"/>
                  <a:gd name="connsiteX5" fmla="*/ 517815 w 546170"/>
                  <a:gd name="connsiteY5" fmla="*/ 2767882 h 2811659"/>
                  <a:gd name="connsiteX6" fmla="*/ 153514 w 546170"/>
                  <a:gd name="connsiteY6" fmla="*/ 2685333 h 2811659"/>
                  <a:gd name="connsiteX7" fmla="*/ 85805 w 546170"/>
                  <a:gd name="connsiteY7" fmla="*/ 2395093 h 2811659"/>
                  <a:gd name="connsiteX8" fmla="*/ 82448 w 546170"/>
                  <a:gd name="connsiteY8" fmla="*/ 290091 h 2811659"/>
                  <a:gd name="connsiteX0" fmla="*/ 82448 w 524830"/>
                  <a:gd name="connsiteY0" fmla="*/ 290091 h 2811659"/>
                  <a:gd name="connsiteX1" fmla="*/ 177564 w 524830"/>
                  <a:gd name="connsiteY1" fmla="*/ 87822 h 2811659"/>
                  <a:gd name="connsiteX2" fmla="*/ 520347 w 524830"/>
                  <a:gd name="connsiteY2" fmla="*/ 81330 h 2811659"/>
                  <a:gd name="connsiteX3" fmla="*/ 338861 w 524830"/>
                  <a:gd name="connsiteY3" fmla="*/ 392700 h 2811659"/>
                  <a:gd name="connsiteX4" fmla="*/ 407067 w 524830"/>
                  <a:gd name="connsiteY4" fmla="*/ 2330233 h 2811659"/>
                  <a:gd name="connsiteX5" fmla="*/ 517815 w 524830"/>
                  <a:gd name="connsiteY5" fmla="*/ 2767882 h 2811659"/>
                  <a:gd name="connsiteX6" fmla="*/ 153514 w 524830"/>
                  <a:gd name="connsiteY6" fmla="*/ 2685333 h 2811659"/>
                  <a:gd name="connsiteX7" fmla="*/ 85805 w 524830"/>
                  <a:gd name="connsiteY7" fmla="*/ 2395093 h 2811659"/>
                  <a:gd name="connsiteX8" fmla="*/ 82448 w 524830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320366 h 2841934"/>
                  <a:gd name="connsiteX1" fmla="*/ 177564 w 530989"/>
                  <a:gd name="connsiteY1" fmla="*/ 118097 h 2841934"/>
                  <a:gd name="connsiteX2" fmla="*/ 480781 w 530989"/>
                  <a:gd name="connsiteY2" fmla="*/ 66498 h 2841934"/>
                  <a:gd name="connsiteX3" fmla="*/ 338861 w 530989"/>
                  <a:gd name="connsiteY3" fmla="*/ 422975 h 2841934"/>
                  <a:gd name="connsiteX4" fmla="*/ 451028 w 530989"/>
                  <a:gd name="connsiteY4" fmla="*/ 2360508 h 2841934"/>
                  <a:gd name="connsiteX5" fmla="*/ 517815 w 530989"/>
                  <a:gd name="connsiteY5" fmla="*/ 2798157 h 2841934"/>
                  <a:gd name="connsiteX6" fmla="*/ 153514 w 530989"/>
                  <a:gd name="connsiteY6" fmla="*/ 2715608 h 2841934"/>
                  <a:gd name="connsiteX7" fmla="*/ 85805 w 530989"/>
                  <a:gd name="connsiteY7" fmla="*/ 2425368 h 2841934"/>
                  <a:gd name="connsiteX8" fmla="*/ 82448 w 530989"/>
                  <a:gd name="connsiteY8" fmla="*/ 320366 h 284193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93890"/>
                  <a:gd name="connsiteY0" fmla="*/ 303686 h 2818254"/>
                  <a:gd name="connsiteX1" fmla="*/ 177564 w 593890"/>
                  <a:gd name="connsiteY1" fmla="*/ 101417 h 2818254"/>
                  <a:gd name="connsiteX2" fmla="*/ 480781 w 593890"/>
                  <a:gd name="connsiteY2" fmla="*/ 49818 h 2818254"/>
                  <a:gd name="connsiteX3" fmla="*/ 338861 w 593890"/>
                  <a:gd name="connsiteY3" fmla="*/ 406295 h 2818254"/>
                  <a:gd name="connsiteX4" fmla="*/ 451028 w 593890"/>
                  <a:gd name="connsiteY4" fmla="*/ 2343828 h 2818254"/>
                  <a:gd name="connsiteX5" fmla="*/ 588553 w 593890"/>
                  <a:gd name="connsiteY5" fmla="*/ 2771846 h 2818254"/>
                  <a:gd name="connsiteX6" fmla="*/ 153514 w 593890"/>
                  <a:gd name="connsiteY6" fmla="*/ 2698928 h 2818254"/>
                  <a:gd name="connsiteX7" fmla="*/ 85805 w 593890"/>
                  <a:gd name="connsiteY7" fmla="*/ 2408688 h 2818254"/>
                  <a:gd name="connsiteX8" fmla="*/ 82448 w 593890"/>
                  <a:gd name="connsiteY8" fmla="*/ 303686 h 2818254"/>
                  <a:gd name="connsiteX0" fmla="*/ 82448 w 667152"/>
                  <a:gd name="connsiteY0" fmla="*/ 303686 h 2813647"/>
                  <a:gd name="connsiteX1" fmla="*/ 177564 w 667152"/>
                  <a:gd name="connsiteY1" fmla="*/ 101417 h 2813647"/>
                  <a:gd name="connsiteX2" fmla="*/ 480781 w 667152"/>
                  <a:gd name="connsiteY2" fmla="*/ 49818 h 2813647"/>
                  <a:gd name="connsiteX3" fmla="*/ 338861 w 667152"/>
                  <a:gd name="connsiteY3" fmla="*/ 406295 h 2813647"/>
                  <a:gd name="connsiteX4" fmla="*/ 451028 w 667152"/>
                  <a:gd name="connsiteY4" fmla="*/ 2343828 h 2813647"/>
                  <a:gd name="connsiteX5" fmla="*/ 664011 w 667152"/>
                  <a:gd name="connsiteY5" fmla="*/ 2765310 h 2813647"/>
                  <a:gd name="connsiteX6" fmla="*/ 153514 w 667152"/>
                  <a:gd name="connsiteY6" fmla="*/ 2698928 h 2813647"/>
                  <a:gd name="connsiteX7" fmla="*/ 85805 w 667152"/>
                  <a:gd name="connsiteY7" fmla="*/ 2408688 h 2813647"/>
                  <a:gd name="connsiteX8" fmla="*/ 82448 w 667152"/>
                  <a:gd name="connsiteY8" fmla="*/ 303686 h 2813647"/>
                  <a:gd name="connsiteX0" fmla="*/ 82448 w 726119"/>
                  <a:gd name="connsiteY0" fmla="*/ 303686 h 2814928"/>
                  <a:gd name="connsiteX1" fmla="*/ 177564 w 726119"/>
                  <a:gd name="connsiteY1" fmla="*/ 101417 h 2814928"/>
                  <a:gd name="connsiteX2" fmla="*/ 480781 w 726119"/>
                  <a:gd name="connsiteY2" fmla="*/ 49818 h 2814928"/>
                  <a:gd name="connsiteX3" fmla="*/ 338861 w 726119"/>
                  <a:gd name="connsiteY3" fmla="*/ 406295 h 2814928"/>
                  <a:gd name="connsiteX4" fmla="*/ 451028 w 726119"/>
                  <a:gd name="connsiteY4" fmla="*/ 2343828 h 2814928"/>
                  <a:gd name="connsiteX5" fmla="*/ 723757 w 726119"/>
                  <a:gd name="connsiteY5" fmla="*/ 2767145 h 2814928"/>
                  <a:gd name="connsiteX6" fmla="*/ 153514 w 726119"/>
                  <a:gd name="connsiteY6" fmla="*/ 2698928 h 2814928"/>
                  <a:gd name="connsiteX7" fmla="*/ 85805 w 726119"/>
                  <a:gd name="connsiteY7" fmla="*/ 2408688 h 2814928"/>
                  <a:gd name="connsiteX8" fmla="*/ 82448 w 726119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7487"/>
                  <a:gd name="connsiteY0" fmla="*/ 303686 h 2814928"/>
                  <a:gd name="connsiteX1" fmla="*/ 177564 w 727487"/>
                  <a:gd name="connsiteY1" fmla="*/ 101417 h 2814928"/>
                  <a:gd name="connsiteX2" fmla="*/ 480781 w 727487"/>
                  <a:gd name="connsiteY2" fmla="*/ 49818 h 2814928"/>
                  <a:gd name="connsiteX3" fmla="*/ 338861 w 727487"/>
                  <a:gd name="connsiteY3" fmla="*/ 406295 h 2814928"/>
                  <a:gd name="connsiteX4" fmla="*/ 490859 w 727487"/>
                  <a:gd name="connsiteY4" fmla="*/ 2345052 h 2814928"/>
                  <a:gd name="connsiteX5" fmla="*/ 723757 w 727487"/>
                  <a:gd name="connsiteY5" fmla="*/ 2767145 h 2814928"/>
                  <a:gd name="connsiteX6" fmla="*/ 153514 w 727487"/>
                  <a:gd name="connsiteY6" fmla="*/ 2698928 h 2814928"/>
                  <a:gd name="connsiteX7" fmla="*/ 85805 w 727487"/>
                  <a:gd name="connsiteY7" fmla="*/ 2408688 h 2814928"/>
                  <a:gd name="connsiteX8" fmla="*/ 82448 w 727487"/>
                  <a:gd name="connsiteY8" fmla="*/ 303686 h 2814928"/>
                  <a:gd name="connsiteX0" fmla="*/ 82448 w 727054"/>
                  <a:gd name="connsiteY0" fmla="*/ 303686 h 2814928"/>
                  <a:gd name="connsiteX1" fmla="*/ 177564 w 727054"/>
                  <a:gd name="connsiteY1" fmla="*/ 101417 h 2814928"/>
                  <a:gd name="connsiteX2" fmla="*/ 480781 w 727054"/>
                  <a:gd name="connsiteY2" fmla="*/ 49818 h 2814928"/>
                  <a:gd name="connsiteX3" fmla="*/ 338861 w 727054"/>
                  <a:gd name="connsiteY3" fmla="*/ 406295 h 2814928"/>
                  <a:gd name="connsiteX4" fmla="*/ 490859 w 727054"/>
                  <a:gd name="connsiteY4" fmla="*/ 2345052 h 2814928"/>
                  <a:gd name="connsiteX5" fmla="*/ 723757 w 727054"/>
                  <a:gd name="connsiteY5" fmla="*/ 2767145 h 2814928"/>
                  <a:gd name="connsiteX6" fmla="*/ 153514 w 727054"/>
                  <a:gd name="connsiteY6" fmla="*/ 2698928 h 2814928"/>
                  <a:gd name="connsiteX7" fmla="*/ 85805 w 727054"/>
                  <a:gd name="connsiteY7" fmla="*/ 2408688 h 2814928"/>
                  <a:gd name="connsiteX8" fmla="*/ 82448 w 727054"/>
                  <a:gd name="connsiteY8" fmla="*/ 303686 h 2814928"/>
                  <a:gd name="connsiteX0" fmla="*/ 82448 w 726787"/>
                  <a:gd name="connsiteY0" fmla="*/ 303686 h 2814928"/>
                  <a:gd name="connsiteX1" fmla="*/ 177564 w 726787"/>
                  <a:gd name="connsiteY1" fmla="*/ 101417 h 2814928"/>
                  <a:gd name="connsiteX2" fmla="*/ 480781 w 726787"/>
                  <a:gd name="connsiteY2" fmla="*/ 49818 h 2814928"/>
                  <a:gd name="connsiteX3" fmla="*/ 338861 w 726787"/>
                  <a:gd name="connsiteY3" fmla="*/ 406295 h 2814928"/>
                  <a:gd name="connsiteX4" fmla="*/ 490859 w 726787"/>
                  <a:gd name="connsiteY4" fmla="*/ 2345052 h 2814928"/>
                  <a:gd name="connsiteX5" fmla="*/ 723757 w 726787"/>
                  <a:gd name="connsiteY5" fmla="*/ 2767145 h 2814928"/>
                  <a:gd name="connsiteX6" fmla="*/ 153514 w 726787"/>
                  <a:gd name="connsiteY6" fmla="*/ 2698928 h 2814928"/>
                  <a:gd name="connsiteX7" fmla="*/ 85805 w 726787"/>
                  <a:gd name="connsiteY7" fmla="*/ 2408688 h 2814928"/>
                  <a:gd name="connsiteX8" fmla="*/ 82448 w 726787"/>
                  <a:gd name="connsiteY8" fmla="*/ 303686 h 2814928"/>
                  <a:gd name="connsiteX0" fmla="*/ 82448 w 687008"/>
                  <a:gd name="connsiteY0" fmla="*/ 303686 h 2820340"/>
                  <a:gd name="connsiteX1" fmla="*/ 177564 w 687008"/>
                  <a:gd name="connsiteY1" fmla="*/ 101417 h 2820340"/>
                  <a:gd name="connsiteX2" fmla="*/ 480781 w 687008"/>
                  <a:gd name="connsiteY2" fmla="*/ 49818 h 2820340"/>
                  <a:gd name="connsiteX3" fmla="*/ 338861 w 687008"/>
                  <a:gd name="connsiteY3" fmla="*/ 406295 h 2820340"/>
                  <a:gd name="connsiteX4" fmla="*/ 490859 w 687008"/>
                  <a:gd name="connsiteY4" fmla="*/ 2345052 h 2820340"/>
                  <a:gd name="connsiteX5" fmla="*/ 683149 w 687008"/>
                  <a:gd name="connsiteY5" fmla="*/ 2774751 h 2820340"/>
                  <a:gd name="connsiteX6" fmla="*/ 153514 w 687008"/>
                  <a:gd name="connsiteY6" fmla="*/ 2698928 h 2820340"/>
                  <a:gd name="connsiteX7" fmla="*/ 85805 w 687008"/>
                  <a:gd name="connsiteY7" fmla="*/ 2408688 h 2820340"/>
                  <a:gd name="connsiteX8" fmla="*/ 82448 w 687008"/>
                  <a:gd name="connsiteY8" fmla="*/ 303686 h 2820340"/>
                  <a:gd name="connsiteX0" fmla="*/ 82448 w 687008"/>
                  <a:gd name="connsiteY0" fmla="*/ 303686 h 2826041"/>
                  <a:gd name="connsiteX1" fmla="*/ 177564 w 687008"/>
                  <a:gd name="connsiteY1" fmla="*/ 101417 h 2826041"/>
                  <a:gd name="connsiteX2" fmla="*/ 480781 w 687008"/>
                  <a:gd name="connsiteY2" fmla="*/ 49818 h 2826041"/>
                  <a:gd name="connsiteX3" fmla="*/ 338861 w 687008"/>
                  <a:gd name="connsiteY3" fmla="*/ 406295 h 2826041"/>
                  <a:gd name="connsiteX4" fmla="*/ 490859 w 687008"/>
                  <a:gd name="connsiteY4" fmla="*/ 2345052 h 2826041"/>
                  <a:gd name="connsiteX5" fmla="*/ 683149 w 687008"/>
                  <a:gd name="connsiteY5" fmla="*/ 2774751 h 2826041"/>
                  <a:gd name="connsiteX6" fmla="*/ 153514 w 687008"/>
                  <a:gd name="connsiteY6" fmla="*/ 2698928 h 2826041"/>
                  <a:gd name="connsiteX7" fmla="*/ 85805 w 687008"/>
                  <a:gd name="connsiteY7" fmla="*/ 2408688 h 2826041"/>
                  <a:gd name="connsiteX8" fmla="*/ 82448 w 687008"/>
                  <a:gd name="connsiteY8" fmla="*/ 303686 h 2826041"/>
                  <a:gd name="connsiteX0" fmla="*/ 82448 w 687008"/>
                  <a:gd name="connsiteY0" fmla="*/ 303686 h 2835325"/>
                  <a:gd name="connsiteX1" fmla="*/ 177564 w 687008"/>
                  <a:gd name="connsiteY1" fmla="*/ 101417 h 2835325"/>
                  <a:gd name="connsiteX2" fmla="*/ 480781 w 687008"/>
                  <a:gd name="connsiteY2" fmla="*/ 49818 h 2835325"/>
                  <a:gd name="connsiteX3" fmla="*/ 338861 w 687008"/>
                  <a:gd name="connsiteY3" fmla="*/ 406295 h 2835325"/>
                  <a:gd name="connsiteX4" fmla="*/ 490859 w 687008"/>
                  <a:gd name="connsiteY4" fmla="*/ 2345052 h 2835325"/>
                  <a:gd name="connsiteX5" fmla="*/ 683149 w 687008"/>
                  <a:gd name="connsiteY5" fmla="*/ 2774751 h 2835325"/>
                  <a:gd name="connsiteX6" fmla="*/ 153514 w 687008"/>
                  <a:gd name="connsiteY6" fmla="*/ 2698928 h 2835325"/>
                  <a:gd name="connsiteX7" fmla="*/ 85805 w 687008"/>
                  <a:gd name="connsiteY7" fmla="*/ 2408688 h 2835325"/>
                  <a:gd name="connsiteX8" fmla="*/ 82448 w 687008"/>
                  <a:gd name="connsiteY8" fmla="*/ 303686 h 2835325"/>
                  <a:gd name="connsiteX0" fmla="*/ 82448 w 687008"/>
                  <a:gd name="connsiteY0" fmla="*/ 303686 h 2841997"/>
                  <a:gd name="connsiteX1" fmla="*/ 177564 w 687008"/>
                  <a:gd name="connsiteY1" fmla="*/ 101417 h 2841997"/>
                  <a:gd name="connsiteX2" fmla="*/ 480781 w 687008"/>
                  <a:gd name="connsiteY2" fmla="*/ 49818 h 2841997"/>
                  <a:gd name="connsiteX3" fmla="*/ 338861 w 687008"/>
                  <a:gd name="connsiteY3" fmla="*/ 406295 h 2841997"/>
                  <a:gd name="connsiteX4" fmla="*/ 490859 w 687008"/>
                  <a:gd name="connsiteY4" fmla="*/ 2345052 h 2841997"/>
                  <a:gd name="connsiteX5" fmla="*/ 683149 w 687008"/>
                  <a:gd name="connsiteY5" fmla="*/ 2774751 h 2841997"/>
                  <a:gd name="connsiteX6" fmla="*/ 153514 w 687008"/>
                  <a:gd name="connsiteY6" fmla="*/ 2698928 h 2841997"/>
                  <a:gd name="connsiteX7" fmla="*/ 85805 w 687008"/>
                  <a:gd name="connsiteY7" fmla="*/ 2408688 h 2841997"/>
                  <a:gd name="connsiteX8" fmla="*/ 82448 w 687008"/>
                  <a:gd name="connsiteY8" fmla="*/ 303686 h 284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7008" h="2841997">
                    <a:moveTo>
                      <a:pt x="82448" y="303686"/>
                    </a:moveTo>
                    <a:cubicBezTo>
                      <a:pt x="82448" y="276311"/>
                      <a:pt x="116938" y="90756"/>
                      <a:pt x="177564" y="101417"/>
                    </a:cubicBezTo>
                    <a:cubicBezTo>
                      <a:pt x="260276" y="20400"/>
                      <a:pt x="316754" y="-51624"/>
                      <a:pt x="480781" y="49818"/>
                    </a:cubicBezTo>
                    <a:cubicBezTo>
                      <a:pt x="490571" y="121236"/>
                      <a:pt x="356446" y="341332"/>
                      <a:pt x="338861" y="406295"/>
                    </a:cubicBezTo>
                    <a:cubicBezTo>
                      <a:pt x="316642" y="1129420"/>
                      <a:pt x="450957" y="1637218"/>
                      <a:pt x="490859" y="2345052"/>
                    </a:cubicBezTo>
                    <a:cubicBezTo>
                      <a:pt x="586589" y="2560374"/>
                      <a:pt x="710524" y="2774751"/>
                      <a:pt x="683149" y="2774751"/>
                    </a:cubicBezTo>
                    <a:cubicBezTo>
                      <a:pt x="513746" y="2914759"/>
                      <a:pt x="281946" y="2809765"/>
                      <a:pt x="153514" y="2698928"/>
                    </a:cubicBezTo>
                    <a:cubicBezTo>
                      <a:pt x="126139" y="2698928"/>
                      <a:pt x="85805" y="2436063"/>
                      <a:pt x="85805" y="2408688"/>
                    </a:cubicBezTo>
                    <a:cubicBezTo>
                      <a:pt x="2677" y="1691479"/>
                      <a:pt x="-54712" y="984632"/>
                      <a:pt x="82448" y="303686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3291E4B-7EC3-41E0-8586-6C02D7CDEB62}"/>
                  </a:ext>
                </a:extLst>
              </p:cNvPr>
              <p:cNvSpPr/>
              <p:nvPr/>
            </p:nvSpPr>
            <p:spPr>
              <a:xfrm rot="19034692">
                <a:off x="6093037" y="1426015"/>
                <a:ext cx="495258" cy="290672"/>
              </a:xfrm>
              <a:prstGeom prst="ellipse">
                <a:avLst/>
              </a:pr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 descr="Shape, circle&#10;&#10;Description automatically generated">
              <a:extLst>
                <a:ext uri="{FF2B5EF4-FFF2-40B4-BE49-F238E27FC236}">
                  <a16:creationId xmlns:a16="http://schemas.microsoft.com/office/drawing/2014/main" id="{87903492-7907-45D2-82A4-23E389057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76" b="95455" l="8901" r="91099">
                          <a14:foregroundMark x1="64921" y1="40152" x2="53927" y2="53409"/>
                          <a14:foregroundMark x1="53403" y1="34848" x2="53403" y2="47348"/>
                          <a14:foregroundMark x1="51832" y1="39394" x2="36126" y2="51136"/>
                          <a14:foregroundMark x1="29843" y1="43939" x2="25131" y2="61364"/>
                          <a14:foregroundMark x1="26178" y1="62500" x2="25654" y2="71970"/>
                          <a14:foregroundMark x1="26702" y1="61364" x2="26178" y2="74621"/>
                          <a14:foregroundMark x1="23560" y1="68561" x2="20419" y2="71591"/>
                          <a14:foregroundMark x1="11518" y1="62121" x2="9424" y2="60606"/>
                          <a14:foregroundMark x1="9424" y1="61742" x2="10471" y2="62121"/>
                          <a14:foregroundMark x1="24084" y1="92045" x2="37696" y2="92045"/>
                          <a14:foregroundMark x1="27225" y1="95076" x2="33508" y2="95833"/>
                          <a14:foregroundMark x1="21466" y1="93939" x2="27225" y2="94697"/>
                          <a14:foregroundMark x1="21990" y1="92803" x2="26178" y2="93561"/>
                          <a14:foregroundMark x1="15183" y1="89394" x2="19895" y2="92424"/>
                          <a14:foregroundMark x1="16754" y1="91667" x2="20942" y2="94318"/>
                          <a14:foregroundMark x1="34031" y1="90530" x2="36126" y2="92803"/>
                          <a14:foregroundMark x1="38220" y1="89394" x2="40838" y2="93939"/>
                          <a14:foregroundMark x1="41361" y1="92045" x2="41361" y2="92045"/>
                          <a14:foregroundMark x1="54974" y1="88636" x2="73822" y2="91288"/>
                          <a14:foregroundMark x1="59686" y1="89773" x2="64921" y2="91288"/>
                          <a14:foregroundMark x1="53927" y1="90152" x2="60209" y2="91288"/>
                          <a14:foregroundMark x1="53403" y1="90530" x2="54974" y2="91288"/>
                          <a14:foregroundMark x1="49215" y1="89773" x2="52356" y2="90152"/>
                          <a14:foregroundMark x1="41361" y1="41288" x2="45026" y2="60985"/>
                          <a14:foregroundMark x1="45026" y1="37500" x2="42932" y2="74242"/>
                          <a14:foregroundMark x1="42932" y1="64773" x2="43979" y2="69697"/>
                          <a14:foregroundMark x1="53927" y1="61742" x2="51832" y2="80682"/>
                          <a14:foregroundMark x1="64398" y1="51894" x2="59686" y2="67045"/>
                          <a14:foregroundMark x1="59162" y1="54924" x2="62827" y2="68561"/>
                          <a14:foregroundMark x1="64921" y1="54167" x2="64921" y2="70455"/>
                          <a14:foregroundMark x1="64921" y1="59091" x2="64921" y2="74242"/>
                          <a14:foregroundMark x1="63874" y1="68182" x2="56021" y2="76515"/>
                          <a14:foregroundMark x1="25131" y1="64773" x2="30366" y2="71212"/>
                          <a14:foregroundMark x1="25131" y1="62500" x2="25131" y2="70455"/>
                          <a14:foregroundMark x1="20419" y1="54924" x2="21990" y2="64394"/>
                          <a14:foregroundMark x1="19372" y1="57197" x2="20419" y2="61364"/>
                          <a14:foregroundMark x1="18848" y1="56439" x2="18325" y2="56818"/>
                          <a14:foregroundMark x1="20942" y1="55682" x2="23560" y2="57197"/>
                          <a14:foregroundMark x1="15183" y1="34091" x2="34031" y2="55303"/>
                          <a14:foregroundMark x1="34031" y1="55303" x2="34031" y2="55303"/>
                          <a14:foregroundMark x1="34031" y1="35227" x2="43455" y2="53409"/>
                          <a14:foregroundMark x1="43455" y1="53409" x2="43979" y2="52652"/>
                          <a14:foregroundMark x1="41361" y1="26515" x2="56021" y2="44318"/>
                          <a14:foregroundMark x1="56021" y1="44318" x2="56021" y2="44318"/>
                          <a14:foregroundMark x1="56021" y1="24242" x2="60209" y2="42045"/>
                          <a14:foregroundMark x1="62304" y1="22348" x2="70157" y2="40530"/>
                          <a14:foregroundMark x1="70157" y1="40530" x2="70157" y2="39773"/>
                          <a14:foregroundMark x1="72775" y1="21212" x2="74346" y2="34470"/>
                          <a14:foregroundMark x1="73298" y1="18561" x2="62304" y2="32576"/>
                          <a14:foregroundMark x1="40838" y1="13636" x2="39267" y2="30303"/>
                          <a14:foregroundMark x1="34555" y1="20455" x2="33508" y2="31439"/>
                          <a14:foregroundMark x1="31937" y1="27273" x2="25654" y2="31818"/>
                          <a14:foregroundMark x1="26702" y1="28788" x2="25654" y2="29167"/>
                          <a14:foregroundMark x1="26178" y1="22727" x2="21990" y2="25758"/>
                          <a14:foregroundMark x1="21990" y1="21591" x2="26178" y2="26515"/>
                          <a14:foregroundMark x1="31414" y1="21212" x2="38220" y2="22727"/>
                          <a14:foregroundMark x1="40314" y1="18561" x2="43979" y2="15909"/>
                          <a14:foregroundMark x1="48168" y1="14015" x2="52356" y2="15909"/>
                          <a14:foregroundMark x1="53403" y1="15152" x2="52356" y2="21970"/>
                          <a14:foregroundMark x1="51309" y1="20455" x2="50785" y2="24621"/>
                          <a14:foregroundMark x1="53927" y1="17045" x2="50785" y2="21970"/>
                          <a14:foregroundMark x1="47644" y1="7576" x2="57068" y2="20455"/>
                          <a14:foregroundMark x1="47120" y1="13636" x2="62827" y2="18561"/>
                          <a14:foregroundMark x1="58115" y1="12500" x2="64398" y2="20076"/>
                          <a14:foregroundMark x1="48691" y1="13636" x2="66492" y2="22727"/>
                          <a14:foregroundMark x1="34555" y1="23864" x2="39267" y2="37500"/>
                          <a14:foregroundMark x1="26178" y1="22348" x2="25131" y2="43182"/>
                          <a14:foregroundMark x1="25131" y1="43182" x2="25131" y2="42424"/>
                          <a14:foregroundMark x1="24084" y1="31439" x2="23037" y2="43561"/>
                          <a14:foregroundMark x1="21990" y1="28788" x2="19895" y2="42045"/>
                          <a14:foregroundMark x1="16754" y1="31061" x2="16754" y2="46591"/>
                          <a14:foregroundMark x1="22513" y1="41667" x2="24607" y2="57197"/>
                          <a14:foregroundMark x1="37173" y1="44318" x2="57068" y2="58712"/>
                          <a14:foregroundMark x1="57068" y1="58712" x2="57068" y2="56439"/>
                          <a14:foregroundMark x1="58639" y1="44697" x2="65445" y2="61364"/>
                          <a14:foregroundMark x1="67539" y1="39394" x2="70681" y2="51515"/>
                          <a14:foregroundMark x1="73822" y1="40909" x2="75916" y2="45833"/>
                          <a14:foregroundMark x1="78534" y1="41288" x2="80105" y2="42424"/>
                          <a14:foregroundMark x1="79058" y1="34848" x2="81675" y2="41667"/>
                          <a14:foregroundMark x1="77487" y1="28030" x2="80628" y2="37879"/>
                          <a14:foregroundMark x1="78010" y1="24621" x2="80105" y2="31818"/>
                          <a14:foregroundMark x1="74346" y1="26894" x2="81675" y2="37879"/>
                          <a14:foregroundMark x1="91099" y1="40152" x2="87958" y2="42803"/>
                          <a14:foregroundMark x1="41885" y1="17803" x2="49215" y2="29545"/>
                          <a14:foregroundMark x1="38743" y1="14773" x2="37173" y2="20076"/>
                          <a14:foregroundMark x1="31414" y1="8712" x2="38743" y2="20833"/>
                          <a14:foregroundMark x1="41885" y1="12500" x2="63351" y2="30682"/>
                          <a14:foregroundMark x1="63351" y1="30682" x2="63351" y2="30682"/>
                          <a14:foregroundMark x1="82199" y1="37879" x2="85864" y2="41288"/>
                          <a14:foregroundMark x1="86387" y1="37500" x2="87435" y2="42045"/>
                          <a14:foregroundMark x1="87958" y1="39773" x2="89005" y2="42045"/>
                          <a14:foregroundMark x1="91099" y1="38636" x2="91099" y2="40152"/>
                          <a14:foregroundMark x1="90052" y1="36364" x2="91099" y2="38636"/>
                          <a14:foregroundMark x1="46073" y1="56061" x2="42932" y2="76894"/>
                          <a14:foregroundMark x1="42932" y1="76894" x2="42408" y2="77273"/>
                          <a14:foregroundMark x1="39791" y1="62500" x2="38743" y2="75000"/>
                          <a14:foregroundMark x1="37696" y1="67045" x2="37696" y2="82197"/>
                          <a14:foregroundMark x1="34555" y1="67424" x2="35079" y2="75000"/>
                          <a14:foregroundMark x1="33508" y1="65909" x2="42932" y2="84470"/>
                          <a14:foregroundMark x1="42932" y1="84470" x2="43455" y2="84091"/>
                          <a14:foregroundMark x1="40314" y1="79167" x2="47120" y2="79545"/>
                          <a14:foregroundMark x1="39267" y1="59091" x2="46597" y2="75758"/>
                          <a14:foregroundMark x1="46597" y1="50000" x2="50262" y2="66288"/>
                          <a14:foregroundMark x1="50262" y1="42424" x2="50785" y2="49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5" b="29254"/>
            <a:stretch/>
          </p:blipFill>
          <p:spPr>
            <a:xfrm flipH="1">
              <a:off x="10469964" y="3530278"/>
              <a:ext cx="1081523" cy="1250273"/>
            </a:xfrm>
            <a:prstGeom prst="rect">
              <a:avLst/>
            </a:prstGeom>
          </p:spPr>
        </p:pic>
      </p:grp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32BCE25-2AAF-4ECF-9E0E-CE82AF8FBC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3241681" y="6426135"/>
            <a:ext cx="1346579" cy="1426765"/>
          </a:xfrm>
          <a:prstGeom prst="rect">
            <a:avLst/>
          </a:prstGeom>
        </p:spPr>
      </p:pic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53992C33-3016-4CF6-8B63-E5BA16D1F2F7}"/>
              </a:ext>
            </a:extLst>
          </p:cNvPr>
          <p:cNvSpPr/>
          <p:nvPr/>
        </p:nvSpPr>
        <p:spPr>
          <a:xfrm>
            <a:off x="1821645" y="292589"/>
            <a:ext cx="9403403" cy="76895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srgbClr val="0070C0"/>
                </a:solidFill>
              </a:rPr>
              <a:t>2.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vi-VN" sz="4000" dirty="0">
                <a:solidFill>
                  <a:srgbClr val="0070C0"/>
                </a:solidFill>
              </a:rPr>
              <a:t>Bình bầu cuốn sách nhiều người đọc.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C7A000-AB38-4ED7-8B10-28B75277092F}"/>
              </a:ext>
            </a:extLst>
          </p:cNvPr>
          <p:cNvGrpSpPr/>
          <p:nvPr/>
        </p:nvGrpSpPr>
        <p:grpSpPr>
          <a:xfrm>
            <a:off x="421198" y="4212959"/>
            <a:ext cx="3070843" cy="1785568"/>
            <a:chOff x="8416216" y="4844834"/>
            <a:chExt cx="3649410" cy="1874465"/>
          </a:xfrm>
        </p:grpSpPr>
        <p:pic>
          <p:nvPicPr>
            <p:cNvPr id="50" name="Picture 49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id="{D8F58BB5-AA5F-44EE-8A3A-35D351F79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5D33951-6883-4790-A68A-E97FC20F9C79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nhóm</a:t>
              </a:r>
              <a:r>
                <a:rPr lang="en-US" sz="2800" dirty="0">
                  <a:solidFill>
                    <a:srgbClr val="002060"/>
                  </a:solidFill>
                </a:rPr>
                <a:t> 4</a:t>
              </a:r>
            </a:p>
          </p:txBody>
        </p:sp>
      </p:grp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4DE43222-5A73-4FDF-815E-9C42087187BD}"/>
              </a:ext>
            </a:extLst>
          </p:cNvPr>
          <p:cNvSpPr/>
          <p:nvPr/>
        </p:nvSpPr>
        <p:spPr>
          <a:xfrm>
            <a:off x="2785241" y="1894602"/>
            <a:ext cx="8513380" cy="1366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vi-VN" sz="3200" b="1">
                <a:solidFill>
                  <a:prstClr val="black"/>
                </a:solidFill>
                <a:latin typeface="Calibri" panose="020F0502020204030204"/>
              </a:rPr>
              <a:t>Các thành viên trong nhóm bình bầu người giới thiệu sách hay nhất và cuốn sách của 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ounded Rectangle 3">
            <a:extLst>
              <a:ext uri="{FF2B5EF4-FFF2-40B4-BE49-F238E27FC236}">
                <a16:creationId xmlns:a16="http://schemas.microsoft.com/office/drawing/2014/main" id="{0CD088D9-3068-4EC2-AE7B-14859F5238A0}"/>
              </a:ext>
            </a:extLst>
          </p:cNvPr>
          <p:cNvSpPr/>
          <p:nvPr/>
        </p:nvSpPr>
        <p:spPr>
          <a:xfrm>
            <a:off x="3546274" y="3727245"/>
            <a:ext cx="7752347" cy="1366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Tiến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hành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b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ỏ phiếu kín cho cuốn sách và người giới thiệu sách.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5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236</Words>
  <Application>Microsoft Office PowerPoint</Application>
  <PresentationFormat>Widescreen</PresentationFormat>
  <Paragraphs>36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iCiel Cadena</vt:lpstr>
      <vt:lpstr>Odibee Sans</vt:lpstr>
      <vt:lpstr>Times New Roman</vt:lpstr>
      <vt:lpstr>方正清刻本悦宋简体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20</cp:revision>
  <dcterms:created xsi:type="dcterms:W3CDTF">2022-07-12T01:13:04Z</dcterms:created>
  <dcterms:modified xsi:type="dcterms:W3CDTF">2024-10-06T03:33:41Z</dcterms:modified>
</cp:coreProperties>
</file>