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94" r:id="rId3"/>
    <p:sldId id="746" r:id="rId4"/>
    <p:sldId id="747" r:id="rId5"/>
    <p:sldId id="281" r:id="rId6"/>
    <p:sldId id="674" r:id="rId7"/>
    <p:sldId id="861" r:id="rId8"/>
    <p:sldId id="754" r:id="rId9"/>
    <p:sldId id="487" r:id="rId10"/>
    <p:sldId id="865" r:id="rId11"/>
    <p:sldId id="862" r:id="rId12"/>
    <p:sldId id="866" r:id="rId13"/>
    <p:sldId id="863" r:id="rId14"/>
    <p:sldId id="864" r:id="rId15"/>
    <p:sldId id="813" r:id="rId16"/>
    <p:sldId id="488" r:id="rId17"/>
    <p:sldId id="7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83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1839-A235-439D-84E4-CCD22D9102F4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75A61-CE9B-48A4-B245-9EA395E1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Trạm 1: Sao Thủy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5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Trạm 1: Sao Thủy</a:t>
            </a:r>
          </a:p>
        </p:txBody>
      </p:sp>
    </p:spTree>
    <p:extLst>
      <p:ext uri="{BB962C8B-B14F-4D97-AF65-F5344CB8AC3E}">
        <p14:creationId xmlns:p14="http://schemas.microsoft.com/office/powerpoint/2010/main" val="86071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Trạm</a:t>
            </a:r>
            <a:r>
              <a:rPr lang="en-US" dirty="0"/>
              <a:t> 1: Sao </a:t>
            </a:r>
            <a:r>
              <a:rPr lang="en-US" dirty="0" err="1"/>
              <a:t>Thủy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837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541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6830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3209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0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F369A7F-A377-45AB-8410-EDCB48521F3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5551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3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NULL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0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88437203-324F-4B40-8744-65D2C0957DE3}"/>
              </a:ext>
            </a:extLst>
          </p:cNvPr>
          <p:cNvSpPr/>
          <p:nvPr/>
        </p:nvSpPr>
        <p:spPr>
          <a:xfrm>
            <a:off x="953337" y="1625462"/>
            <a:ext cx="6521351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78FE0EF-D91C-4E3D-8729-5BC01EB6A4A7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50C2906-E49C-4882-83AE-B049EE121C3D}"/>
              </a:ext>
            </a:extLst>
          </p:cNvPr>
          <p:cNvSpPr txBox="1"/>
          <p:nvPr/>
        </p:nvSpPr>
        <p:spPr>
          <a:xfrm>
            <a:off x="5532204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 = 9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630391C-797B-4FBD-8126-ACBE46AE0CFE}"/>
              </a:ext>
            </a:extLst>
          </p:cNvPr>
          <p:cNvGrpSpPr/>
          <p:nvPr/>
        </p:nvGrpSpPr>
        <p:grpSpPr>
          <a:xfrm>
            <a:off x="1130988" y="1777862"/>
            <a:ext cx="4260161" cy="542925"/>
            <a:chOff x="845238" y="1720712"/>
            <a:chExt cx="4260161" cy="54292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D69D205-2169-42C1-BBFA-0C7A8F73A372}"/>
                </a:ext>
              </a:extLst>
            </p:cNvPr>
            <p:cNvSpPr/>
            <p:nvPr/>
          </p:nvSpPr>
          <p:spPr>
            <a:xfrm>
              <a:off x="845238" y="1720712"/>
              <a:ext cx="4260161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6050544-AFE0-4C06-B150-171EB035042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0C1AF42-EB05-4FB8-A201-DF3EC340179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ED8BC63-CFCA-4E79-A81E-7F45575DF04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AFDA7C4-0B2F-4A18-AA81-873989686409}"/>
                </a:ext>
              </a:extLst>
            </p:cNvPr>
            <p:cNvSpPr/>
            <p:nvPr/>
          </p:nvSpPr>
          <p:spPr>
            <a:xfrm>
              <a:off x="2302430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2AFDC87-5A06-475A-B53C-D78BDA007007}"/>
                </a:ext>
              </a:extLst>
            </p:cNvPr>
            <p:cNvSpPr/>
            <p:nvPr/>
          </p:nvSpPr>
          <p:spPr>
            <a:xfrm>
              <a:off x="2759629" y="180643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739D2DC-A34F-4A27-83B0-7873ACF56E3D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AA82EC6-8520-453B-A74B-08F806920493}"/>
                </a:ext>
              </a:extLst>
            </p:cNvPr>
            <p:cNvSpPr/>
            <p:nvPr/>
          </p:nvSpPr>
          <p:spPr>
            <a:xfrm>
              <a:off x="3683554" y="182659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C43E1A6-DCFB-41E5-9245-7703C7E284A8}"/>
                </a:ext>
              </a:extLst>
            </p:cNvPr>
            <p:cNvSpPr/>
            <p:nvPr/>
          </p:nvSpPr>
          <p:spPr>
            <a:xfrm>
              <a:off x="4140754" y="183722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C41EE22-B183-4C68-BCA3-F55668A4ACB0}"/>
                </a:ext>
              </a:extLst>
            </p:cNvPr>
            <p:cNvSpPr/>
            <p:nvPr/>
          </p:nvSpPr>
          <p:spPr>
            <a:xfrm>
              <a:off x="455032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F877E6F1-D2EE-4DEF-B538-AE0D7796B03B}"/>
              </a:ext>
            </a:extLst>
          </p:cNvPr>
          <p:cNvSpPr/>
          <p:nvPr/>
        </p:nvSpPr>
        <p:spPr>
          <a:xfrm>
            <a:off x="891622" y="3175965"/>
            <a:ext cx="6561801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D15A622-BEA9-4074-9C12-50CB70541741}"/>
              </a:ext>
            </a:extLst>
          </p:cNvPr>
          <p:cNvGrpSpPr/>
          <p:nvPr/>
        </p:nvGrpSpPr>
        <p:grpSpPr>
          <a:xfrm>
            <a:off x="1240319" y="3308488"/>
            <a:ext cx="4141306" cy="542925"/>
            <a:chOff x="845239" y="1720712"/>
            <a:chExt cx="4141306" cy="542925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6BA057D-6DD6-47F4-98D7-0FAE583B8807}"/>
                </a:ext>
              </a:extLst>
            </p:cNvPr>
            <p:cNvSpPr/>
            <p:nvPr/>
          </p:nvSpPr>
          <p:spPr>
            <a:xfrm>
              <a:off x="845239" y="1720712"/>
              <a:ext cx="414130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BB52978-CFAD-41E6-AE79-6E6B7CBB41B0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A2F1156-E5B7-4337-AD2C-EC2F8DA7DF4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7422E14-1DC5-4795-8535-E06B7D7BBC36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CEE6C04-E1E4-408C-9154-868683AD7E72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FF4CEB8-CB29-40A2-A164-9A7671D8812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50916A4-DAE2-406F-891F-A60048E545F7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DA37C7B-4ACB-4836-BE2B-4B341ED6F4B9}"/>
                </a:ext>
              </a:extLst>
            </p:cNvPr>
            <p:cNvSpPr/>
            <p:nvPr/>
          </p:nvSpPr>
          <p:spPr>
            <a:xfrm>
              <a:off x="3614664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661215A-5E3A-4919-950F-55B27CBFFA51}"/>
                </a:ext>
              </a:extLst>
            </p:cNvPr>
            <p:cNvSpPr/>
            <p:nvPr/>
          </p:nvSpPr>
          <p:spPr>
            <a:xfrm>
              <a:off x="4029334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87387BB-6A23-4D54-BBF4-55EB25FC0EB5}"/>
                </a:ext>
              </a:extLst>
            </p:cNvPr>
            <p:cNvSpPr/>
            <p:nvPr/>
          </p:nvSpPr>
          <p:spPr>
            <a:xfrm>
              <a:off x="4467484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48CD67B-0E42-4ACF-965E-BA321D35CEE5}"/>
              </a:ext>
            </a:extLst>
          </p:cNvPr>
          <p:cNvGrpSpPr/>
          <p:nvPr/>
        </p:nvGrpSpPr>
        <p:grpSpPr>
          <a:xfrm>
            <a:off x="1270137" y="3994288"/>
            <a:ext cx="4092438" cy="542925"/>
            <a:chOff x="845239" y="1720712"/>
            <a:chExt cx="4092438" cy="542925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CF3039-950F-4015-88C6-6520968CDB6E}"/>
                </a:ext>
              </a:extLst>
            </p:cNvPr>
            <p:cNvSpPr/>
            <p:nvPr/>
          </p:nvSpPr>
          <p:spPr>
            <a:xfrm>
              <a:off x="845239" y="1720712"/>
              <a:ext cx="4092438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05B5918-4C4F-4A02-A538-9729BE8FD3E4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FAD6F22-5505-4A9B-B244-14339AE59390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76C3A59-EEBA-4670-BFD2-E33090854B9D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6DAEFE9-301D-4D7A-BB7D-512B6F0DAD7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8067B3D-144C-42EA-B855-99D4731B3A8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18E3E4D-670E-4B5A-9999-ADA40FAD9E2C}"/>
                </a:ext>
              </a:extLst>
            </p:cNvPr>
            <p:cNvSpPr/>
            <p:nvPr/>
          </p:nvSpPr>
          <p:spPr>
            <a:xfrm>
              <a:off x="3156357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2B93ED0-6074-4713-963A-98B7B9F2AD8F}"/>
                </a:ext>
              </a:extLst>
            </p:cNvPr>
            <p:cNvSpPr/>
            <p:nvPr/>
          </p:nvSpPr>
          <p:spPr>
            <a:xfrm>
              <a:off x="358165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D15424E-139E-4AE1-B2AC-1EF91E508417}"/>
                </a:ext>
              </a:extLst>
            </p:cNvPr>
            <p:cNvSpPr/>
            <p:nvPr/>
          </p:nvSpPr>
          <p:spPr>
            <a:xfrm>
              <a:off x="399632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061B7FA-6F7A-4044-B636-7989330EAD13}"/>
                </a:ext>
              </a:extLst>
            </p:cNvPr>
            <p:cNvSpPr/>
            <p:nvPr/>
          </p:nvSpPr>
          <p:spPr>
            <a:xfrm>
              <a:off x="4415429" y="182770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985357D1-F95E-48D6-ACA6-1DB8A5C7BACC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C02C255-A552-437A-9B23-A62139BD6881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x 2 = 9 + 9 = 18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183F5D6-3A83-4642-939A-7163D067A3E4}"/>
              </a:ext>
            </a:extLst>
          </p:cNvPr>
          <p:cNvSpPr txBox="1"/>
          <p:nvPr/>
        </p:nvSpPr>
        <p:spPr>
          <a:xfrm>
            <a:off x="5353031" y="325878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11320-A152-44CA-8643-9C3AAED46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537" y="709612"/>
            <a:ext cx="8772525" cy="809625"/>
          </a:xfrm>
          <a:prstGeom prst="rect">
            <a:avLst/>
          </a:prstGeom>
        </p:spPr>
      </p:pic>
      <p:pic>
        <p:nvPicPr>
          <p:cNvPr id="144" name="Hình ảnh 27">
            <a:extLst>
              <a:ext uri="{FF2B5EF4-FFF2-40B4-BE49-F238E27FC236}">
                <a16:creationId xmlns:a16="http://schemas.microsoft.com/office/drawing/2014/main" id="{98EE8D5A-5EB2-408D-BD0C-34F8F3072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350" y="1695507"/>
            <a:ext cx="3441391" cy="414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6706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/>
      <p:bldP spid="118" grpId="0" animBg="1"/>
      <p:bldP spid="139" grpId="0"/>
      <p:bldP spid="140" grpId="0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3C42371-3CD0-431B-9995-15D693EE4C89}"/>
              </a:ext>
            </a:extLst>
          </p:cNvPr>
          <p:cNvSpPr/>
          <p:nvPr/>
        </p:nvSpPr>
        <p:spPr>
          <a:xfrm>
            <a:off x="665507" y="1369528"/>
            <a:ext cx="712815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38C3E9-CC1D-49CD-B1C7-8DDDCD8765CC}"/>
              </a:ext>
            </a:extLst>
          </p:cNvPr>
          <p:cNvGrpSpPr/>
          <p:nvPr/>
        </p:nvGrpSpPr>
        <p:grpSpPr>
          <a:xfrm>
            <a:off x="1014204" y="1502051"/>
            <a:ext cx="4205495" cy="542925"/>
            <a:chOff x="845239" y="1720712"/>
            <a:chExt cx="4205495" cy="54292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F41A78-94EE-489C-BC81-F59D19516E1F}"/>
                </a:ext>
              </a:extLst>
            </p:cNvPr>
            <p:cNvSpPr/>
            <p:nvPr/>
          </p:nvSpPr>
          <p:spPr>
            <a:xfrm>
              <a:off x="845239" y="1720712"/>
              <a:ext cx="4205495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3AFE70A-9880-4D4A-9235-020E35B20868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86860E-4A90-49AC-BF17-14CFE7A41BC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9613995-BBE9-4A70-8D21-1CC7F8EF510C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645F97-8521-4553-BAF0-5A1CA057781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A9BC3C8-0019-44D7-945B-DB569D1A7A40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65EB6B1-EC4F-4FCD-B8A1-3B39D0936525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6446A5B-1357-43BB-8080-8E268293835C}"/>
                </a:ext>
              </a:extLst>
            </p:cNvPr>
            <p:cNvSpPr/>
            <p:nvPr/>
          </p:nvSpPr>
          <p:spPr>
            <a:xfrm>
              <a:off x="36538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D0854A-6E82-457A-96CD-6949375A01DE}"/>
                </a:ext>
              </a:extLst>
            </p:cNvPr>
            <p:cNvSpPr/>
            <p:nvPr/>
          </p:nvSpPr>
          <p:spPr>
            <a:xfrm>
              <a:off x="4100440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A7CBCDE-F47E-4342-9E18-3EE7E0403C6B}"/>
                </a:ext>
              </a:extLst>
            </p:cNvPr>
            <p:cNvSpPr/>
            <p:nvPr/>
          </p:nvSpPr>
          <p:spPr>
            <a:xfrm>
              <a:off x="4567165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26E675-16AA-4359-8EC1-BF706B36240F}"/>
              </a:ext>
            </a:extLst>
          </p:cNvPr>
          <p:cNvGrpSpPr/>
          <p:nvPr/>
        </p:nvGrpSpPr>
        <p:grpSpPr>
          <a:xfrm>
            <a:off x="1044022" y="2187851"/>
            <a:ext cx="4166153" cy="542925"/>
            <a:chOff x="845239" y="1720712"/>
            <a:chExt cx="4166153" cy="54292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A85846-9D93-4A31-A26C-6562A68716EF}"/>
                </a:ext>
              </a:extLst>
            </p:cNvPr>
            <p:cNvSpPr/>
            <p:nvPr/>
          </p:nvSpPr>
          <p:spPr>
            <a:xfrm>
              <a:off x="845239" y="1720712"/>
              <a:ext cx="4166153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ADFAEE0-7F61-4A63-8773-8F67BD4BA5E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F5B3A76-8FED-4915-96A2-9EFAE1AA272F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5CE7665-4821-4A69-8E76-C156B3F00A72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106CEC3-D1E8-4AD1-A2B0-AB2BC56997B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388F103-D935-4CA0-A0B7-582D0F99EF77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189AF69-4E4A-4EB5-9F86-212318D94758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2522A63-16EA-49F7-9D80-837F27742B69}"/>
                </a:ext>
              </a:extLst>
            </p:cNvPr>
            <p:cNvSpPr/>
            <p:nvPr/>
          </p:nvSpPr>
          <p:spPr>
            <a:xfrm>
              <a:off x="3634822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8934DFF-ADA1-43BF-983A-B6782342CC1C}"/>
                </a:ext>
              </a:extLst>
            </p:cNvPr>
            <p:cNvSpPr/>
            <p:nvPr/>
          </p:nvSpPr>
          <p:spPr>
            <a:xfrm>
              <a:off x="4070756" y="1827701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923BA13-5A79-4C71-9B37-F2406503DC81}"/>
                </a:ext>
              </a:extLst>
            </p:cNvPr>
            <p:cNvSpPr/>
            <p:nvPr/>
          </p:nvSpPr>
          <p:spPr>
            <a:xfrm>
              <a:off x="4518431" y="183722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8E901E6-1ED4-470A-8BCE-25BA60B884D6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E9955B-1C92-4AD4-B10F-419EABE02A7A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x 3 = 9 + 9 + 9 = 27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86AE2F-003F-486B-B62B-A5363B7536B2}"/>
              </a:ext>
            </a:extLst>
          </p:cNvPr>
          <p:cNvSpPr txBox="1"/>
          <p:nvPr/>
        </p:nvSpPr>
        <p:spPr>
          <a:xfrm>
            <a:off x="5305233" y="1475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37D0183-343F-45D9-A759-BFFE653A669A}"/>
              </a:ext>
            </a:extLst>
          </p:cNvPr>
          <p:cNvGrpSpPr/>
          <p:nvPr/>
        </p:nvGrpSpPr>
        <p:grpSpPr>
          <a:xfrm>
            <a:off x="1053961" y="2883590"/>
            <a:ext cx="4175264" cy="542925"/>
            <a:chOff x="845239" y="1720712"/>
            <a:chExt cx="4175264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9351E6-A357-4F7D-998C-217DB5BB1305}"/>
                </a:ext>
              </a:extLst>
            </p:cNvPr>
            <p:cNvSpPr/>
            <p:nvPr/>
          </p:nvSpPr>
          <p:spPr>
            <a:xfrm>
              <a:off x="845239" y="1720712"/>
              <a:ext cx="417526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09B6747-27BC-40C0-9A91-8A72C714904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5F99A45-0267-4478-9998-4103838BE18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A8D81C1-A58A-4EE6-9178-0812277599B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E52A4AC-D5F8-4445-AD28-16DC090988C0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B73B7B6-B1E1-431C-B2CB-5A6D898DDD2D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711A3AD-B1C0-49AB-924D-3C624DEDF683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97678F8-46B4-42A6-A0D8-DCB7D1F4BA06}"/>
                </a:ext>
              </a:extLst>
            </p:cNvPr>
            <p:cNvSpPr/>
            <p:nvPr/>
          </p:nvSpPr>
          <p:spPr>
            <a:xfrm>
              <a:off x="3626405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F1A67D-BBF5-45B0-9034-58B38555DEE5}"/>
                </a:ext>
              </a:extLst>
            </p:cNvPr>
            <p:cNvSpPr/>
            <p:nvPr/>
          </p:nvSpPr>
          <p:spPr>
            <a:xfrm>
              <a:off x="4051707" y="180643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87694B1-0085-4B27-AFD0-7B27BE14F7F3}"/>
                </a:ext>
              </a:extLst>
            </p:cNvPr>
            <p:cNvSpPr/>
            <p:nvPr/>
          </p:nvSpPr>
          <p:spPr>
            <a:xfrm>
              <a:off x="4489857" y="180643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pic>
        <p:nvPicPr>
          <p:cNvPr id="80" name="Hình ảnh 27">
            <a:extLst>
              <a:ext uri="{FF2B5EF4-FFF2-40B4-BE49-F238E27FC236}">
                <a16:creationId xmlns:a16="http://schemas.microsoft.com/office/drawing/2014/main" id="{257015D0-23AE-41E7-BE7D-1A2028B35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00" y="1285932"/>
            <a:ext cx="3441391" cy="414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6286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-122059"/>
            <a:ext cx="11700427" cy="70467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FEB456-7838-4026-BF54-7B7C6672B800}"/>
              </a:ext>
            </a:extLst>
          </p:cNvPr>
          <p:cNvGrpSpPr/>
          <p:nvPr/>
        </p:nvGrpSpPr>
        <p:grpSpPr>
          <a:xfrm rot="5400000">
            <a:off x="4092117" y="3525865"/>
            <a:ext cx="4254451" cy="542925"/>
            <a:chOff x="971550" y="1647831"/>
            <a:chExt cx="4158555" cy="5429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0C2537-8FF8-40D0-B97C-89085EC53792}"/>
                </a:ext>
              </a:extLst>
            </p:cNvPr>
            <p:cNvSpPr/>
            <p:nvPr/>
          </p:nvSpPr>
          <p:spPr>
            <a:xfrm>
              <a:off x="971550" y="1647831"/>
              <a:ext cx="4158555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27B367-4906-49B0-933B-70EEF5C0969B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1C2305-B5D0-4BA0-850E-E0E19EA9A10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1AD9DE-496F-4967-AEDE-14888F4926F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15CB9F-38E8-4233-8407-8F23303BF817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6E96F0-B7C8-48F7-9B6D-FCAD73B05143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0F2CB0-5ACB-41B5-944B-BC74CE827DD8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FFDD4E-848F-4409-BF83-73ABFFC03A88}"/>
                </a:ext>
              </a:extLst>
            </p:cNvPr>
            <p:cNvSpPr/>
            <p:nvPr/>
          </p:nvSpPr>
          <p:spPr>
            <a:xfrm>
              <a:off x="3827530" y="17060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4589CB-3F42-458D-8E67-71A71EF8607A}"/>
                </a:ext>
              </a:extLst>
            </p:cNvPr>
            <p:cNvSpPr/>
            <p:nvPr/>
          </p:nvSpPr>
          <p:spPr>
            <a:xfrm>
              <a:off x="4242200" y="16954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7D000F3-FDEA-4677-BF5A-87C4488D5AB9}"/>
                </a:ext>
              </a:extLst>
            </p:cNvPr>
            <p:cNvSpPr/>
            <p:nvPr/>
          </p:nvSpPr>
          <p:spPr>
            <a:xfrm>
              <a:off x="4670475" y="16954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566F36-2399-4FA6-8E4A-712B3F93C67D}"/>
              </a:ext>
            </a:extLst>
          </p:cNvPr>
          <p:cNvGrpSpPr/>
          <p:nvPr/>
        </p:nvGrpSpPr>
        <p:grpSpPr>
          <a:xfrm rot="5400000">
            <a:off x="3453942" y="3516340"/>
            <a:ext cx="4235401" cy="542925"/>
            <a:chOff x="971550" y="1647831"/>
            <a:chExt cx="4235401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9A6960-EB0E-46A7-A115-BC36C8023DCD}"/>
                </a:ext>
              </a:extLst>
            </p:cNvPr>
            <p:cNvSpPr/>
            <p:nvPr/>
          </p:nvSpPr>
          <p:spPr>
            <a:xfrm>
              <a:off x="971550" y="1647831"/>
              <a:ext cx="4235401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F3F879-4DA0-4229-B6B9-D89435C029AD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A3B6DAE-5525-435B-BFDD-EB535847BC5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7DBEC67-30D6-40F2-BE2F-7AB9C6FB79A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DAEDC7B-098C-4A5E-98B3-56A825D60737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0AD2D4-D7EA-447E-9A8B-E30AD5299E4F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FC3EA11-36B7-4148-9706-04192F6DE894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DBDCD1-23A5-4713-8286-7AF359137B8C}"/>
                </a:ext>
              </a:extLst>
            </p:cNvPr>
            <p:cNvSpPr/>
            <p:nvPr/>
          </p:nvSpPr>
          <p:spPr>
            <a:xfrm>
              <a:off x="3835946" y="169351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B6C9AAF-4A02-4108-BA69-6156B0E6F69B}"/>
                </a:ext>
              </a:extLst>
            </p:cNvPr>
            <p:cNvSpPr/>
            <p:nvPr/>
          </p:nvSpPr>
          <p:spPr>
            <a:xfrm>
              <a:off x="4261250" y="16828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79F5153-81EE-4949-B423-518D78F87EB5}"/>
                </a:ext>
              </a:extLst>
            </p:cNvPr>
            <p:cNvSpPr/>
            <p:nvPr/>
          </p:nvSpPr>
          <p:spPr>
            <a:xfrm>
              <a:off x="4689875" y="16828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B59BD7-E976-41A1-8D08-CD2211ADD84A}"/>
              </a:ext>
            </a:extLst>
          </p:cNvPr>
          <p:cNvGrpSpPr/>
          <p:nvPr/>
        </p:nvGrpSpPr>
        <p:grpSpPr>
          <a:xfrm rot="5400000">
            <a:off x="2844345" y="3516340"/>
            <a:ext cx="4235400" cy="542925"/>
            <a:chOff x="971550" y="1647829"/>
            <a:chExt cx="4235400" cy="5429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08BAF0-8410-4AEA-B339-3F4EF4155963}"/>
                </a:ext>
              </a:extLst>
            </p:cNvPr>
            <p:cNvSpPr/>
            <p:nvPr/>
          </p:nvSpPr>
          <p:spPr>
            <a:xfrm>
              <a:off x="971550" y="1647829"/>
              <a:ext cx="423540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D13CCC-2B1A-415C-8BD8-D51DCA60434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8D287E-7A6C-40EA-BF9A-D7AA2373CFB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7E7267-5ACE-4996-A929-E35658901AA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F884185-A6DD-4E8C-809B-ADA9F21BF256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253781-DF01-484D-B207-F95BC1579A7C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E216670-2ACF-419A-88FD-36E2CC89228B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2AF6E29-8501-4E99-ABB6-54BF7C29465C}"/>
                </a:ext>
              </a:extLst>
            </p:cNvPr>
            <p:cNvSpPr/>
            <p:nvPr/>
          </p:nvSpPr>
          <p:spPr>
            <a:xfrm>
              <a:off x="3806678" y="176253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4B1035-C326-4986-828D-112A2FF15F1A}"/>
                </a:ext>
              </a:extLst>
            </p:cNvPr>
            <p:cNvSpPr/>
            <p:nvPr/>
          </p:nvSpPr>
          <p:spPr>
            <a:xfrm>
              <a:off x="4253247" y="176253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4559A33-73B0-48CD-88D2-DA99AA8B82B9}"/>
                </a:ext>
              </a:extLst>
            </p:cNvPr>
            <p:cNvSpPr/>
            <p:nvPr/>
          </p:nvSpPr>
          <p:spPr>
            <a:xfrm>
              <a:off x="4700923" y="177206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4E8095-9CF3-4781-97E4-2687ABF4FA51}"/>
              </a:ext>
            </a:extLst>
          </p:cNvPr>
          <p:cNvGrpSpPr/>
          <p:nvPr/>
        </p:nvGrpSpPr>
        <p:grpSpPr>
          <a:xfrm rot="5400000">
            <a:off x="2201409" y="3511577"/>
            <a:ext cx="4225876" cy="542925"/>
            <a:chOff x="971550" y="1647826"/>
            <a:chExt cx="4225876" cy="54292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D1D11C-9B9B-4026-B15D-6FD9846F1837}"/>
                </a:ext>
              </a:extLst>
            </p:cNvPr>
            <p:cNvSpPr/>
            <p:nvPr/>
          </p:nvSpPr>
          <p:spPr>
            <a:xfrm>
              <a:off x="971550" y="1647826"/>
              <a:ext cx="422587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69AAEAA-53F8-42EA-B2E5-05F00EDA5E6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DA85BBB-6793-47BF-B9C3-4516FE220FB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50B4EA-820E-4C09-B41D-0126797B487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A52DD78-26CA-4E16-AC8D-212301EEB960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B88D22-9ED3-4336-96E0-ECF2CE4F2958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E24BEF9-E7A8-4AF2-AD08-3530FA2ADE10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9BADF51-C1E5-416A-A27F-6A13434AF978}"/>
                </a:ext>
              </a:extLst>
            </p:cNvPr>
            <p:cNvSpPr/>
            <p:nvPr/>
          </p:nvSpPr>
          <p:spPr>
            <a:xfrm>
              <a:off x="3857348" y="173272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25A0065-EB4F-453C-93A0-55DF4178E639}"/>
                </a:ext>
              </a:extLst>
            </p:cNvPr>
            <p:cNvSpPr/>
            <p:nvPr/>
          </p:nvSpPr>
          <p:spPr>
            <a:xfrm>
              <a:off x="4272019" y="172209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D22214B-D472-4C15-90F2-04A0E19CEB08}"/>
                </a:ext>
              </a:extLst>
            </p:cNvPr>
            <p:cNvSpPr/>
            <p:nvPr/>
          </p:nvSpPr>
          <p:spPr>
            <a:xfrm>
              <a:off x="4719695" y="172209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55B4A8-92B8-4B4E-8FF2-4FAD555DCA91}"/>
              </a:ext>
            </a:extLst>
          </p:cNvPr>
          <p:cNvGrpSpPr/>
          <p:nvPr/>
        </p:nvGrpSpPr>
        <p:grpSpPr>
          <a:xfrm rot="5400000">
            <a:off x="1601334" y="3511575"/>
            <a:ext cx="4206824" cy="542925"/>
            <a:chOff x="971548" y="1647828"/>
            <a:chExt cx="4206824" cy="54292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3EEB770-8052-4353-8AD5-2273C284AEB0}"/>
                </a:ext>
              </a:extLst>
            </p:cNvPr>
            <p:cNvSpPr/>
            <p:nvPr/>
          </p:nvSpPr>
          <p:spPr>
            <a:xfrm>
              <a:off x="971548" y="1647828"/>
              <a:ext cx="420682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09A95B4-C8B0-482D-8372-F31B1F8151A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832F2F1-490E-4F37-AB35-116CE048706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91E427F-BDF2-4669-93C3-7AA110CC2C0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97DBEA-32E8-40EB-A01B-2A39A770084E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235A217-92B9-4E64-B1A7-65EA8AE601EF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E16A222-E237-4CBD-88C2-ED47CA06C174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8D244AB-A00E-4FE8-847A-521A7ADE449E}"/>
                </a:ext>
              </a:extLst>
            </p:cNvPr>
            <p:cNvSpPr/>
            <p:nvPr/>
          </p:nvSpPr>
          <p:spPr>
            <a:xfrm>
              <a:off x="3847408" y="170151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34F1D0-E0DD-416A-898B-939F87FFD2D1}"/>
                </a:ext>
              </a:extLst>
            </p:cNvPr>
            <p:cNvSpPr/>
            <p:nvPr/>
          </p:nvSpPr>
          <p:spPr>
            <a:xfrm>
              <a:off x="4293976" y="170151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643E4BD-6A2C-46FB-AB12-DA53DB9D3D07}"/>
                </a:ext>
              </a:extLst>
            </p:cNvPr>
            <p:cNvSpPr/>
            <p:nvPr/>
          </p:nvSpPr>
          <p:spPr>
            <a:xfrm>
              <a:off x="4713077" y="169199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76E793-B7E8-4E27-B08D-FAB98234A294}"/>
              </a:ext>
            </a:extLst>
          </p:cNvPr>
          <p:cNvGrpSpPr/>
          <p:nvPr/>
        </p:nvGrpSpPr>
        <p:grpSpPr>
          <a:xfrm rot="5400000">
            <a:off x="986968" y="3497288"/>
            <a:ext cx="4197299" cy="542925"/>
            <a:chOff x="971550" y="1647830"/>
            <a:chExt cx="4197299" cy="54292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87F3FAC-A449-4849-BDDE-C98A54C8B569}"/>
                </a:ext>
              </a:extLst>
            </p:cNvPr>
            <p:cNvSpPr/>
            <p:nvPr/>
          </p:nvSpPr>
          <p:spPr>
            <a:xfrm>
              <a:off x="971550" y="1647830"/>
              <a:ext cx="419729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7F642A2-5773-45FE-8A8E-03DDD11541A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ED85B4F-7F59-4949-AB0C-2E37B0E181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52AB5E9-BFB7-48C3-B991-6AD11F774DC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44759E4-DA89-49BE-B845-9EA7424A9F4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13C67A4-499D-4348-920A-EE3FBDEF354A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62F9FCE-71E8-496C-B46D-4F09DB19C578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46BC992-675F-4BD5-99A5-C069E0DF3F69}"/>
                </a:ext>
              </a:extLst>
            </p:cNvPr>
            <p:cNvSpPr/>
            <p:nvPr/>
          </p:nvSpPr>
          <p:spPr>
            <a:xfrm>
              <a:off x="3866042" y="173396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353578D-E66C-4A27-B392-25C4672ADBD8}"/>
                </a:ext>
              </a:extLst>
            </p:cNvPr>
            <p:cNvSpPr/>
            <p:nvPr/>
          </p:nvSpPr>
          <p:spPr>
            <a:xfrm>
              <a:off x="4280713" y="171269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8073A78-38C7-4834-B1A7-C2DD10CBC4B6}"/>
                </a:ext>
              </a:extLst>
            </p:cNvPr>
            <p:cNvSpPr/>
            <p:nvPr/>
          </p:nvSpPr>
          <p:spPr>
            <a:xfrm>
              <a:off x="4718863" y="173174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8257827-D4AE-4A3A-A33F-A1A1DA16C8DF}"/>
              </a:ext>
            </a:extLst>
          </p:cNvPr>
          <p:cNvGrpSpPr/>
          <p:nvPr/>
        </p:nvGrpSpPr>
        <p:grpSpPr>
          <a:xfrm rot="5400000">
            <a:off x="348795" y="3487765"/>
            <a:ext cx="4197298" cy="542925"/>
            <a:chOff x="971550" y="1647831"/>
            <a:chExt cx="4197298" cy="5429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1031051-2A2A-4006-8904-51FE130FCD61}"/>
                </a:ext>
              </a:extLst>
            </p:cNvPr>
            <p:cNvSpPr/>
            <p:nvPr/>
          </p:nvSpPr>
          <p:spPr>
            <a:xfrm>
              <a:off x="971550" y="1647831"/>
              <a:ext cx="4197298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B2D3B90-8E59-46EA-9370-4735FCD1B8C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198921-3C4A-4546-9070-9DA13DA0FB2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B5F4FE8-872B-43F2-941C-FCBC73E0941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3FAD2B1-1D1F-4946-8657-52A0B01B5457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992BB94-481D-455A-9DB4-FEBDFCA6FE57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B031ACC-9979-4ECC-B3D1-2C151BE2482B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10BFED2-8DE7-4CF5-818C-0D44395A83B4}"/>
                </a:ext>
              </a:extLst>
            </p:cNvPr>
            <p:cNvSpPr/>
            <p:nvPr/>
          </p:nvSpPr>
          <p:spPr>
            <a:xfrm>
              <a:off x="3838297" y="171339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5326F5B-CC23-4423-A3EC-5E5D90194EC0}"/>
                </a:ext>
              </a:extLst>
            </p:cNvPr>
            <p:cNvSpPr/>
            <p:nvPr/>
          </p:nvSpPr>
          <p:spPr>
            <a:xfrm>
              <a:off x="4284866" y="170275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0353469-028C-48E0-B868-AE0FE2F409AD}"/>
                </a:ext>
              </a:extLst>
            </p:cNvPr>
            <p:cNvSpPr/>
            <p:nvPr/>
          </p:nvSpPr>
          <p:spPr>
            <a:xfrm>
              <a:off x="4703967" y="169323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88F31C4-2183-4249-A479-50B0A0656C44}"/>
              </a:ext>
            </a:extLst>
          </p:cNvPr>
          <p:cNvGrpSpPr/>
          <p:nvPr/>
        </p:nvGrpSpPr>
        <p:grpSpPr>
          <a:xfrm rot="5400000">
            <a:off x="-246516" y="3492527"/>
            <a:ext cx="4168726" cy="542925"/>
            <a:chOff x="971550" y="1647826"/>
            <a:chExt cx="4168726" cy="54292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5274DE-337F-4E06-ACD2-07E0A617B7DE}"/>
                </a:ext>
              </a:extLst>
            </p:cNvPr>
            <p:cNvSpPr/>
            <p:nvPr/>
          </p:nvSpPr>
          <p:spPr>
            <a:xfrm>
              <a:off x="971550" y="1647826"/>
              <a:ext cx="416872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859BC5-F3C6-407B-80F7-5CE14D67E27C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0F83B44-786C-4B8D-94D4-DB5D54A338A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852BBBD-A7E2-42B4-B681-BDFF8A3FFD9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7981607-0577-4A37-B31A-B278FB7C0BDD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3B75B6C-1C86-44FB-8FBD-3A2B7A619757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BB2E41A-0FB8-406A-8D66-9CA77F36B5B5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379345D-3DC6-425E-B67C-D9EAE4E08352}"/>
                </a:ext>
              </a:extLst>
            </p:cNvPr>
            <p:cNvSpPr/>
            <p:nvPr/>
          </p:nvSpPr>
          <p:spPr>
            <a:xfrm>
              <a:off x="3850319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731D9ED-D762-4ABA-89CB-13403751A3F1}"/>
                </a:ext>
              </a:extLst>
            </p:cNvPr>
            <p:cNvSpPr/>
            <p:nvPr/>
          </p:nvSpPr>
          <p:spPr>
            <a:xfrm>
              <a:off x="4254357" y="1713393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5C60D12-55DF-483C-BEB2-A9892BCB4FAB}"/>
                </a:ext>
              </a:extLst>
            </p:cNvPr>
            <p:cNvSpPr/>
            <p:nvPr/>
          </p:nvSpPr>
          <p:spPr>
            <a:xfrm>
              <a:off x="4663933" y="1713393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3013BC5-AC1B-4AA3-B271-ABCE15BEF63D}"/>
              </a:ext>
            </a:extLst>
          </p:cNvPr>
          <p:cNvGrpSpPr/>
          <p:nvPr/>
        </p:nvGrpSpPr>
        <p:grpSpPr>
          <a:xfrm rot="5400000">
            <a:off x="-833747" y="3502051"/>
            <a:ext cx="4168724" cy="542925"/>
            <a:chOff x="971550" y="1615932"/>
            <a:chExt cx="4168724" cy="54292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C2E5E6B-710F-47A6-9570-EBA09A7EE78E}"/>
                </a:ext>
              </a:extLst>
            </p:cNvPr>
            <p:cNvSpPr/>
            <p:nvPr/>
          </p:nvSpPr>
          <p:spPr>
            <a:xfrm>
              <a:off x="971550" y="1615932"/>
              <a:ext cx="416872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4F383EE-F731-4202-A5C3-CA67150CAE3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6C046CE-F828-46FB-A8B3-B4EB46AD5A6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18E1D44-93CE-4BA6-B09E-9E85C2ACD61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7D3E79B-F00E-42A7-AF3E-B533763204F0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8074BCE-C07B-4506-A6DB-7BBA7D9585D5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B45E2B-60F3-413D-B971-1B7DA349AFA7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790E5CF-95FD-4F1F-AE77-915F23697AD6}"/>
                </a:ext>
              </a:extLst>
            </p:cNvPr>
            <p:cNvSpPr/>
            <p:nvPr/>
          </p:nvSpPr>
          <p:spPr>
            <a:xfrm>
              <a:off x="3807091" y="172361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936EE46-4388-4BF3-B69B-74DDC2E4771E}"/>
                </a:ext>
              </a:extLst>
            </p:cNvPr>
            <p:cNvSpPr/>
            <p:nvPr/>
          </p:nvSpPr>
          <p:spPr>
            <a:xfrm>
              <a:off x="4243025" y="171297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031B943-9E4D-4432-8DE6-0A2BF7360306}"/>
                </a:ext>
              </a:extLst>
            </p:cNvPr>
            <p:cNvSpPr/>
            <p:nvPr/>
          </p:nvSpPr>
          <p:spPr>
            <a:xfrm>
              <a:off x="4671651" y="171297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B53B86-5D08-402D-B1CC-332BC3918396}"/>
              </a:ext>
            </a:extLst>
          </p:cNvPr>
          <p:cNvSpPr/>
          <p:nvPr/>
        </p:nvSpPr>
        <p:spPr>
          <a:xfrm>
            <a:off x="823435" y="1632001"/>
            <a:ext cx="3848100" cy="4273499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7109E5-6BFB-44FF-B4BB-939A53A7CCCA}"/>
              </a:ext>
            </a:extLst>
          </p:cNvPr>
          <p:cNvSpPr txBox="1"/>
          <p:nvPr/>
        </p:nvSpPr>
        <p:spPr>
          <a:xfrm>
            <a:off x="7452835" y="113670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4 = 36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7C3EA35-1998-44F8-BAD7-270AB45F285F}"/>
              </a:ext>
            </a:extLst>
          </p:cNvPr>
          <p:cNvSpPr/>
          <p:nvPr/>
        </p:nvSpPr>
        <p:spPr>
          <a:xfrm>
            <a:off x="861534" y="1603425"/>
            <a:ext cx="3152775" cy="4244925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619A938-FB2A-4B04-A6FD-958FEB8906D6}"/>
              </a:ext>
            </a:extLst>
          </p:cNvPr>
          <p:cNvSpPr txBox="1"/>
          <p:nvPr/>
        </p:nvSpPr>
        <p:spPr>
          <a:xfrm>
            <a:off x="7471885" y="183202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5 = 45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AEC637C-3999-47FC-A8E9-17678AFF5785}"/>
              </a:ext>
            </a:extLst>
          </p:cNvPr>
          <p:cNvSpPr/>
          <p:nvPr/>
        </p:nvSpPr>
        <p:spPr>
          <a:xfrm>
            <a:off x="861535" y="1612951"/>
            <a:ext cx="2514600" cy="4273499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C2C970B-A9D7-4697-9ED7-C915F14F6271}"/>
              </a:ext>
            </a:extLst>
          </p:cNvPr>
          <p:cNvSpPr txBox="1"/>
          <p:nvPr/>
        </p:nvSpPr>
        <p:spPr>
          <a:xfrm>
            <a:off x="7493656" y="248516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6 = 54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18953F5-F20E-4CA2-BB3C-BFE25E54CEEE}"/>
              </a:ext>
            </a:extLst>
          </p:cNvPr>
          <p:cNvGrpSpPr/>
          <p:nvPr/>
        </p:nvGrpSpPr>
        <p:grpSpPr>
          <a:xfrm rot="5400000">
            <a:off x="4725530" y="3530628"/>
            <a:ext cx="4244925" cy="542925"/>
            <a:chOff x="971550" y="1647832"/>
            <a:chExt cx="4148460" cy="542925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65C3899-7689-4414-9E55-AF5C3D6E6F14}"/>
                </a:ext>
              </a:extLst>
            </p:cNvPr>
            <p:cNvSpPr/>
            <p:nvPr/>
          </p:nvSpPr>
          <p:spPr>
            <a:xfrm>
              <a:off x="971550" y="1647832"/>
              <a:ext cx="414846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19927FC-AD97-4792-A37E-2BD83195F30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DD0C0CA-D2A2-4D59-AF26-4F4A74B61FC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0A77F6-B472-4E45-BF01-03917B2EFF1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C714304-D2F3-403B-BC8A-D35D4F3D3EEA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D1ED026-3BB1-45B4-AC3C-CA34088E817A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52F9357-B46A-41FB-AF07-0982AB9F8BCC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D36FDB0-B089-41CD-80E2-08AD8D407DBB}"/>
                </a:ext>
              </a:extLst>
            </p:cNvPr>
            <p:cNvSpPr/>
            <p:nvPr/>
          </p:nvSpPr>
          <p:spPr>
            <a:xfrm>
              <a:off x="379674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816C9BE-FEDF-4AFB-8D1D-B61304B1A4F9}"/>
                </a:ext>
              </a:extLst>
            </p:cNvPr>
            <p:cNvSpPr/>
            <p:nvPr/>
          </p:nvSpPr>
          <p:spPr>
            <a:xfrm>
              <a:off x="4219394" y="171256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7FE5EB2-E232-46FA-8F43-FC06C283B7A5}"/>
                </a:ext>
              </a:extLst>
            </p:cNvPr>
            <p:cNvSpPr/>
            <p:nvPr/>
          </p:nvSpPr>
          <p:spPr>
            <a:xfrm>
              <a:off x="4638279" y="171256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1D204C7-672B-43A0-A663-5690A49491F0}"/>
              </a:ext>
            </a:extLst>
          </p:cNvPr>
          <p:cNvSpPr/>
          <p:nvPr/>
        </p:nvSpPr>
        <p:spPr>
          <a:xfrm>
            <a:off x="871060" y="1622476"/>
            <a:ext cx="1914525" cy="3263849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4AA231C-F76B-4627-86E8-7A50ED1280F9}"/>
              </a:ext>
            </a:extLst>
          </p:cNvPr>
          <p:cNvSpPr txBox="1"/>
          <p:nvPr/>
        </p:nvSpPr>
        <p:spPr>
          <a:xfrm>
            <a:off x="7531756" y="32757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7 = 63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E9FF903-5F02-4A3D-91B8-CC0DABBA7A6A}"/>
              </a:ext>
            </a:extLst>
          </p:cNvPr>
          <p:cNvSpPr/>
          <p:nvPr/>
        </p:nvSpPr>
        <p:spPr>
          <a:xfrm>
            <a:off x="823436" y="1632000"/>
            <a:ext cx="1352550" cy="4292550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4A0FED5-4482-4CF3-808E-996858FE6299}"/>
              </a:ext>
            </a:extLst>
          </p:cNvPr>
          <p:cNvSpPr txBox="1"/>
          <p:nvPr/>
        </p:nvSpPr>
        <p:spPr>
          <a:xfrm>
            <a:off x="7598431" y="405679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8 = 72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E6865A2-82E9-40ED-8485-3112B5929F98}"/>
              </a:ext>
            </a:extLst>
          </p:cNvPr>
          <p:cNvSpPr/>
          <p:nvPr/>
        </p:nvSpPr>
        <p:spPr>
          <a:xfrm>
            <a:off x="823436" y="1632002"/>
            <a:ext cx="781049" cy="4254448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743F46-D80F-411C-B429-6A36C23D49A6}"/>
              </a:ext>
            </a:extLst>
          </p:cNvPr>
          <p:cNvSpPr txBox="1"/>
          <p:nvPr/>
        </p:nvSpPr>
        <p:spPr>
          <a:xfrm>
            <a:off x="7627006" y="48378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9 = 81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B15161A-CB8C-448D-BC31-EC78D28E5749}"/>
              </a:ext>
            </a:extLst>
          </p:cNvPr>
          <p:cNvSpPr txBox="1"/>
          <p:nvPr/>
        </p:nvSpPr>
        <p:spPr>
          <a:xfrm>
            <a:off x="7646056" y="55617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9 x 10 = 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69740-9E27-4BF2-A043-955326CBC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595312"/>
            <a:ext cx="8839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72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21" grpId="0" animBg="1"/>
      <p:bldP spid="121" grpId="1" animBg="1"/>
      <p:bldP spid="123" grpId="0" animBg="1"/>
      <p:bldP spid="123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-122058"/>
            <a:ext cx="11579087" cy="69298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1D3C90-2FBD-40BB-A9E9-AEF808832ACD}"/>
              </a:ext>
            </a:extLst>
          </p:cNvPr>
          <p:cNvSpPr txBox="1"/>
          <p:nvPr/>
        </p:nvSpPr>
        <p:spPr>
          <a:xfrm>
            <a:off x="4686898" y="791192"/>
            <a:ext cx="281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1   =  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E5E8B-86ED-4C44-97EB-2BB0D5C41B84}"/>
              </a:ext>
            </a:extLst>
          </p:cNvPr>
          <p:cNvSpPr txBox="1"/>
          <p:nvPr/>
        </p:nvSpPr>
        <p:spPr>
          <a:xfrm>
            <a:off x="4712452" y="127627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2   =  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AF583-999A-43C3-B689-9B3501D7D295}"/>
              </a:ext>
            </a:extLst>
          </p:cNvPr>
          <p:cNvSpPr txBox="1"/>
          <p:nvPr/>
        </p:nvSpPr>
        <p:spPr>
          <a:xfrm>
            <a:off x="4707281" y="1750742"/>
            <a:ext cx="281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3   =  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4C290A-EDBC-41CF-95CF-9086C0614820}"/>
              </a:ext>
            </a:extLst>
          </p:cNvPr>
          <p:cNvSpPr txBox="1"/>
          <p:nvPr/>
        </p:nvSpPr>
        <p:spPr>
          <a:xfrm>
            <a:off x="4720219" y="2247875"/>
            <a:ext cx="325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4  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4C82EF-2580-4FA4-8978-2757302CACE6}"/>
              </a:ext>
            </a:extLst>
          </p:cNvPr>
          <p:cNvSpPr/>
          <p:nvPr/>
        </p:nvSpPr>
        <p:spPr>
          <a:xfrm>
            <a:off x="632963" y="1134293"/>
            <a:ext cx="3571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6D61FD-49B1-4CB7-A8E0-E1C8BFBA2DD0}"/>
              </a:ext>
            </a:extLst>
          </p:cNvPr>
          <p:cNvSpPr txBox="1"/>
          <p:nvPr/>
        </p:nvSpPr>
        <p:spPr>
          <a:xfrm>
            <a:off x="4712452" y="2821865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5  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8D7F91-681E-4E1C-B504-6E19F05DC9FB}"/>
              </a:ext>
            </a:extLst>
          </p:cNvPr>
          <p:cNvSpPr txBox="1"/>
          <p:nvPr/>
        </p:nvSpPr>
        <p:spPr>
          <a:xfrm>
            <a:off x="4720219" y="3414314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6 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62C1A-493E-4085-A699-0A0A64E6BDD7}"/>
              </a:ext>
            </a:extLst>
          </p:cNvPr>
          <p:cNvSpPr txBox="1"/>
          <p:nvPr/>
        </p:nvSpPr>
        <p:spPr>
          <a:xfrm>
            <a:off x="4691560" y="4031862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7  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F97C01-2F9A-4700-9227-7DEA5E5E3162}"/>
              </a:ext>
            </a:extLst>
          </p:cNvPr>
          <p:cNvSpPr txBox="1"/>
          <p:nvPr/>
        </p:nvSpPr>
        <p:spPr>
          <a:xfrm>
            <a:off x="4691560" y="4628197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8  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847CE-645E-4EDD-B38A-B9391990EAAE}"/>
              </a:ext>
            </a:extLst>
          </p:cNvPr>
          <p:cNvSpPr txBox="1"/>
          <p:nvPr/>
        </p:nvSpPr>
        <p:spPr>
          <a:xfrm>
            <a:off x="4686898" y="5202538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 9   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2FCCE-1807-4025-AE3A-D5EEFD372EAB}"/>
              </a:ext>
            </a:extLst>
          </p:cNvPr>
          <p:cNvSpPr txBox="1"/>
          <p:nvPr/>
        </p:nvSpPr>
        <p:spPr>
          <a:xfrm>
            <a:off x="4686898" y="5776879"/>
            <a:ext cx="29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  x  10  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328C63-36AF-46FA-B403-31787D09D377}"/>
              </a:ext>
            </a:extLst>
          </p:cNvPr>
          <p:cNvSpPr/>
          <p:nvPr/>
        </p:nvSpPr>
        <p:spPr>
          <a:xfrm>
            <a:off x="6543504" y="233986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FE89FC-0FA1-43FB-B567-7D3CD79724D6}"/>
              </a:ext>
            </a:extLst>
          </p:cNvPr>
          <p:cNvSpPr/>
          <p:nvPr/>
        </p:nvSpPr>
        <p:spPr>
          <a:xfrm>
            <a:off x="6543504" y="2795268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250AD5-B6E9-433D-9015-6908049CBBFF}"/>
              </a:ext>
            </a:extLst>
          </p:cNvPr>
          <p:cNvSpPr/>
          <p:nvPr/>
        </p:nvSpPr>
        <p:spPr>
          <a:xfrm>
            <a:off x="6543504" y="335944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EE705C-0164-4E2B-9B89-E69421E713AF}"/>
              </a:ext>
            </a:extLst>
          </p:cNvPr>
          <p:cNvSpPr/>
          <p:nvPr/>
        </p:nvSpPr>
        <p:spPr>
          <a:xfrm>
            <a:off x="6543504" y="4028990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E37162-EF94-45B5-A981-5DB4C1854FB9}"/>
              </a:ext>
            </a:extLst>
          </p:cNvPr>
          <p:cNvSpPr/>
          <p:nvPr/>
        </p:nvSpPr>
        <p:spPr>
          <a:xfrm>
            <a:off x="6506756" y="4610171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3FAA75-DD80-4B52-8863-D5F5C15441DD}"/>
              </a:ext>
            </a:extLst>
          </p:cNvPr>
          <p:cNvSpPr/>
          <p:nvPr/>
        </p:nvSpPr>
        <p:spPr>
          <a:xfrm>
            <a:off x="6524909" y="5172214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4CDD36-D013-450D-A1C6-C12DBD2F043B}"/>
              </a:ext>
            </a:extLst>
          </p:cNvPr>
          <p:cNvSpPr/>
          <p:nvPr/>
        </p:nvSpPr>
        <p:spPr>
          <a:xfrm>
            <a:off x="6561171" y="579412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5DDEBE-BD1F-4F5C-AE05-2ECF36DC48D0}"/>
              </a:ext>
            </a:extLst>
          </p:cNvPr>
          <p:cNvSpPr/>
          <p:nvPr/>
        </p:nvSpPr>
        <p:spPr>
          <a:xfrm>
            <a:off x="4596705" y="756168"/>
            <a:ext cx="568410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7540A92-38D8-4771-BCCD-4E2755EE4AFE}"/>
              </a:ext>
            </a:extLst>
          </p:cNvPr>
          <p:cNvSpPr/>
          <p:nvPr/>
        </p:nvSpPr>
        <p:spPr>
          <a:xfrm>
            <a:off x="5701293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D1EE28-F8DD-4E88-B124-342EAEF62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1309" y="693758"/>
            <a:ext cx="543918" cy="5439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A9C2DA-1256-4F6B-83F4-4EBE63FA7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6107" y="1804429"/>
            <a:ext cx="505272" cy="505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14BA30-07C4-4F98-A6D1-75A4055A9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4793" y="2817170"/>
            <a:ext cx="543918" cy="5439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AB1D58-FE95-464F-A809-4836CB729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5632" y="3966970"/>
            <a:ext cx="532191" cy="5321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9A4E3D-3439-402B-92D7-C9F174475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0391" y="5201466"/>
            <a:ext cx="534105" cy="5341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B14CA4-54B2-43BE-AC6B-C03EAC439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6446" y="1246712"/>
            <a:ext cx="543918" cy="5439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7C5D9D-4530-4F1A-A3DD-45D157492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4874" y="2290524"/>
            <a:ext cx="544637" cy="5446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E3815B-D703-4B3E-BC96-EE06CE38F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8503" y="3378565"/>
            <a:ext cx="510342" cy="5103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C82320-784C-4516-9004-86F898B77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2625" y="4611153"/>
            <a:ext cx="534105" cy="5341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AE07258-2B59-4B32-B108-8A7853F5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698538" y="5780369"/>
            <a:ext cx="534105" cy="5341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06490E8-225F-4129-829A-9090475B7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0784" y="678196"/>
            <a:ext cx="544971" cy="5449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1203937-5904-49F7-B63A-5DB786DE8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55336" y="1802070"/>
            <a:ext cx="525046" cy="5250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E64782B-A54C-476C-A61C-E0D1DBAFC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3725" y="2785762"/>
            <a:ext cx="543918" cy="5439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08BD99-78AB-4F83-8B11-1056AB607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8897" y="3949726"/>
            <a:ext cx="532191" cy="5321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1D563B-BF55-4281-A7DA-C7494743E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4857" y="5187035"/>
            <a:ext cx="534105" cy="534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9816C09-6756-485D-B2EF-B8D2CF370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9830" y="1302440"/>
            <a:ext cx="545403" cy="54540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A62C224-56F3-4E33-8C13-60E66DB5B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8443" y="2295201"/>
            <a:ext cx="510489" cy="5104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D5915A7-2338-46CC-B355-C39551202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54481" y="3450543"/>
            <a:ext cx="512066" cy="51206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C89E490-8601-4499-A76E-C238D8171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11263" y="4657251"/>
            <a:ext cx="517920" cy="5179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A929636-3B64-4BD9-8BA6-1F709BB46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1310" y="679717"/>
            <a:ext cx="543918" cy="5439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C3AF2C6-BA52-44A0-8221-D55917B27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13544" y="1802071"/>
            <a:ext cx="525046" cy="5250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C6D3CAA-B118-43E8-8866-BAE0A478C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35738" y="2802009"/>
            <a:ext cx="543918" cy="5439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FAE136-4738-4F7F-9EC8-4B1550DC4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7739" y="3980589"/>
            <a:ext cx="532191" cy="5321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597C7F4-A4BC-4086-BBE3-A1287274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2243" y="5190844"/>
            <a:ext cx="534105" cy="5341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2E4A559-0A42-43CD-9DE2-A8454E67F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3513" y="1244641"/>
            <a:ext cx="543918" cy="5439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5B64499-9ED7-4CF4-B97D-BAF8DBF9C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23387" y="2311696"/>
            <a:ext cx="526140" cy="5261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D34F06B-5ED3-4714-A417-239DA02F0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49619" y="3378565"/>
            <a:ext cx="510342" cy="51034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34E4E30-EE47-4C9D-A300-137E88B99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04643" y="4596722"/>
            <a:ext cx="534105" cy="53410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B136D52-C72C-4E2E-8D83-8629DB465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743461" y="5804153"/>
            <a:ext cx="534105" cy="534105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6923710-C3EB-422A-8327-DBF3BF6E91EA}"/>
              </a:ext>
            </a:extLst>
          </p:cNvPr>
          <p:cNvSpPr/>
          <p:nvPr/>
        </p:nvSpPr>
        <p:spPr>
          <a:xfrm>
            <a:off x="6708598" y="755112"/>
            <a:ext cx="597675" cy="556117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D277C83-8009-45DD-B61B-FA0483FB6F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601"/>
          <a:stretch/>
        </p:blipFill>
        <p:spPr>
          <a:xfrm>
            <a:off x="862069" y="2012352"/>
            <a:ext cx="3592757" cy="40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09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76" grpId="0" animBg="1"/>
      <p:bldP spid="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40095"/>
          <a:stretch>
            <a:fillRect/>
          </a:stretch>
        </p:blipFill>
        <p:spPr>
          <a:xfrm>
            <a:off x="3705225" y="1600200"/>
            <a:ext cx="1593850" cy="26606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62440" y="4469130"/>
            <a:ext cx="3192780" cy="2303780"/>
            <a:chOff x="14744" y="7038"/>
            <a:chExt cx="5028" cy="3628"/>
          </a:xfrm>
        </p:grpSpPr>
        <p:pic>
          <p:nvPicPr>
            <p:cNvPr id="5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V="1">
              <a:off x="14744" y="7038"/>
              <a:ext cx="5029" cy="3628"/>
            </a:xfrm>
            <a:prstGeom prst="rect">
              <a:avLst/>
            </a:prstGeom>
          </p:spPr>
        </p:pic>
        <p:pic>
          <p:nvPicPr>
            <p:cNvPr id="7" name="Picture 6" descr="Picture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6" y="8561"/>
              <a:ext cx="3485" cy="14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3415" cy="2303780"/>
            <a:chOff x="7843" y="0"/>
            <a:chExt cx="5029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15" y="14"/>
              <a:ext cx="3485" cy="141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99235" y="3654425"/>
            <a:ext cx="3192780" cy="2303780"/>
            <a:chOff x="2361" y="5755"/>
            <a:chExt cx="5028" cy="3628"/>
          </a:xfrm>
        </p:grpSpPr>
        <p:grpSp>
          <p:nvGrpSpPr>
            <p:cNvPr id="4" name="Group 3"/>
            <p:cNvGrpSpPr/>
            <p:nvPr/>
          </p:nvGrpSpPr>
          <p:grpSpPr>
            <a:xfrm>
              <a:off x="2361" y="5755"/>
              <a:ext cx="5029" cy="3628"/>
              <a:chOff x="2361" y="5755"/>
              <a:chExt cx="5029" cy="3628"/>
            </a:xfrm>
          </p:grpSpPr>
          <p:pic>
            <p:nvPicPr>
              <p:cNvPr id="13" name="图片 8" descr="图片包含 电视&#10;&#10;自动生成的说明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8" t="25647" r="37387" b="35242"/>
              <a:stretch>
                <a:fillRect/>
              </a:stretch>
            </p:blipFill>
            <p:spPr>
              <a:xfrm flipH="1" flipV="1">
                <a:off x="2361" y="5755"/>
                <a:ext cx="5029" cy="3628"/>
              </a:xfrm>
              <a:prstGeom prst="rect">
                <a:avLst/>
              </a:prstGeom>
            </p:spPr>
          </p:pic>
          <p:pic>
            <p:nvPicPr>
              <p:cNvPr id="15" name="Picture 14" descr="Picture1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7" y="6652"/>
                <a:ext cx="3485" cy="1411"/>
              </a:xfrm>
              <a:prstGeom prst="rect">
                <a:avLst/>
              </a:prstGeom>
            </p:spPr>
          </p:pic>
        </p:grpSp>
        <p:sp>
          <p:nvSpPr>
            <p:cNvPr id="25" name="Text Box 24"/>
            <p:cNvSpPr txBox="1"/>
            <p:nvPr/>
          </p:nvSpPr>
          <p:spPr>
            <a:xfrm>
              <a:off x="3851" y="8201"/>
              <a:ext cx="2540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Trái Đất</a:t>
              </a:r>
            </a:p>
          </p:txBody>
        </p:sp>
      </p:grpSp>
      <p:sp>
        <p:nvSpPr>
          <p:cNvPr id="26" name="Text Box 25"/>
          <p:cNvSpPr txBox="1"/>
          <p:nvPr/>
        </p:nvSpPr>
        <p:spPr>
          <a:xfrm>
            <a:off x="5582285" y="923290"/>
            <a:ext cx="16979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Sao Mộc</a:t>
            </a:r>
          </a:p>
        </p:txBody>
      </p:sp>
    </p:spTree>
    <p:extLst>
      <p:ext uri="{BB962C8B-B14F-4D97-AF65-F5344CB8AC3E}">
        <p14:creationId xmlns:p14="http://schemas.microsoft.com/office/powerpoint/2010/main" val="23984001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10613 C 0.000416667 0.0860965 -0.0111458 0.259303 0.0129687 0.29964 C 0.0370833 0.339976 0.0951042 0.30607 0.120625 0.232829 C 0.146146 0.159588 0.138802 -0.00785575 0.140625 -0.0663989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9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1325" y="461010"/>
            <a:ext cx="3343910" cy="1506855"/>
            <a:chOff x="193" y="680"/>
            <a:chExt cx="5266" cy="2373"/>
          </a:xfrm>
        </p:grpSpPr>
        <p:sp>
          <p:nvSpPr>
            <p:cNvPr id="422" name="Text Box 421"/>
            <p:cNvSpPr txBox="1"/>
            <p:nvPr/>
          </p:nvSpPr>
          <p:spPr>
            <a:xfrm>
              <a:off x="876" y="683"/>
              <a:ext cx="4583" cy="2370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pic>
        <p:nvPicPr>
          <p:cNvPr id="17" name="Picture 16" descr="Picture3"/>
          <p:cNvPicPr>
            <a:picLocks noChangeAspect="1"/>
          </p:cNvPicPr>
          <p:nvPr/>
        </p:nvPicPr>
        <p:blipFill>
          <a:blip r:embed="rId4"/>
          <a:srcRect l="39964" t="30048" r="31983" b="28356"/>
          <a:stretch>
            <a:fillRect/>
          </a:stretch>
        </p:blipFill>
        <p:spPr>
          <a:xfrm>
            <a:off x="300990" y="5255895"/>
            <a:ext cx="978535" cy="1450975"/>
          </a:xfrm>
          <a:prstGeom prst="rect">
            <a:avLst/>
          </a:prstGeom>
        </p:spPr>
      </p:pic>
      <p:sp>
        <p:nvSpPr>
          <p:cNvPr id="30" name="Text Box 27">
            <a:extLst>
              <a:ext uri="{FF2B5EF4-FFF2-40B4-BE49-F238E27FC236}">
                <a16:creationId xmlns:a16="http://schemas.microsoft.com/office/drawing/2014/main" id="{50919CDE-785E-4310-83F8-4601870A57CB}"/>
              </a:ext>
            </a:extLst>
          </p:cNvPr>
          <p:cNvSpPr txBox="1"/>
          <p:nvPr/>
        </p:nvSpPr>
        <p:spPr>
          <a:xfrm>
            <a:off x="750553" y="1581566"/>
            <a:ext cx="2318624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2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5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6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010060B9-C9A0-4543-97A5-944B53FF8990}"/>
              </a:ext>
            </a:extLst>
          </p:cNvPr>
          <p:cNvSpPr txBox="1"/>
          <p:nvPr/>
        </p:nvSpPr>
        <p:spPr>
          <a:xfrm>
            <a:off x="3588934" y="1581566"/>
            <a:ext cx="2357247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1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3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4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22C5C579-8420-40A9-8374-8117ADF7DFA5}"/>
              </a:ext>
            </a:extLst>
          </p:cNvPr>
          <p:cNvSpPr txBox="1"/>
          <p:nvPr/>
        </p:nvSpPr>
        <p:spPr>
          <a:xfrm>
            <a:off x="6523014" y="1575805"/>
            <a:ext cx="2357248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9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10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8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6E2BE651-7071-48CB-901B-C6C55264D38B}"/>
              </a:ext>
            </a:extLst>
          </p:cNvPr>
          <p:cNvSpPr txBox="1"/>
          <p:nvPr/>
        </p:nvSpPr>
        <p:spPr>
          <a:xfrm>
            <a:off x="9393427" y="1575805"/>
            <a:ext cx="2490428" cy="2089803"/>
          </a:xfrm>
          <a:prstGeom prst="rect">
            <a:avLst/>
          </a:prstGeom>
          <a:solidFill>
            <a:srgbClr val="FFE6E8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x 9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x 7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x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26B57E-DD99-48E4-ABC5-4A4EA070F413}"/>
              </a:ext>
            </a:extLst>
          </p:cNvPr>
          <p:cNvSpPr txBox="1"/>
          <p:nvPr/>
        </p:nvSpPr>
        <p:spPr>
          <a:xfrm>
            <a:off x="1842968" y="159848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FF8C5C-2FEF-432C-97EE-8CC4D62EFC94}"/>
              </a:ext>
            </a:extLst>
          </p:cNvPr>
          <p:cNvSpPr txBox="1"/>
          <p:nvPr/>
        </p:nvSpPr>
        <p:spPr>
          <a:xfrm>
            <a:off x="1842968" y="226676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6CBCAC-9B2B-4462-8C01-A1BA2EC306DC}"/>
              </a:ext>
            </a:extLst>
          </p:cNvPr>
          <p:cNvSpPr txBox="1"/>
          <p:nvPr/>
        </p:nvSpPr>
        <p:spPr>
          <a:xfrm>
            <a:off x="1842968" y="2926439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54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8FD600-DECF-48CA-B0D5-0047DDE8E2A4}"/>
              </a:ext>
            </a:extLst>
          </p:cNvPr>
          <p:cNvSpPr txBox="1"/>
          <p:nvPr/>
        </p:nvSpPr>
        <p:spPr>
          <a:xfrm>
            <a:off x="4672120" y="159848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4EE050-A1FA-4DD7-B3B7-15BF8B3894D6}"/>
              </a:ext>
            </a:extLst>
          </p:cNvPr>
          <p:cNvSpPr txBox="1"/>
          <p:nvPr/>
        </p:nvSpPr>
        <p:spPr>
          <a:xfrm>
            <a:off x="4678655" y="226676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5A4104-522A-4B32-A950-2DA6C0FE5F60}"/>
              </a:ext>
            </a:extLst>
          </p:cNvPr>
          <p:cNvSpPr txBox="1"/>
          <p:nvPr/>
        </p:nvSpPr>
        <p:spPr>
          <a:xfrm>
            <a:off x="4665586" y="2945708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436278-F9D8-4F9E-B495-2CA65D78CE4E}"/>
              </a:ext>
            </a:extLst>
          </p:cNvPr>
          <p:cNvSpPr txBox="1"/>
          <p:nvPr/>
        </p:nvSpPr>
        <p:spPr>
          <a:xfrm>
            <a:off x="7571417" y="1575805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81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247E68-A996-4186-B2C0-F2BAE5B0CA46}"/>
              </a:ext>
            </a:extLst>
          </p:cNvPr>
          <p:cNvSpPr txBox="1"/>
          <p:nvPr/>
        </p:nvSpPr>
        <p:spPr>
          <a:xfrm>
            <a:off x="7819067" y="2301370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F64298-9B42-41A9-B37E-ECC2182CCA61}"/>
              </a:ext>
            </a:extLst>
          </p:cNvPr>
          <p:cNvSpPr txBox="1"/>
          <p:nvPr/>
        </p:nvSpPr>
        <p:spPr>
          <a:xfrm>
            <a:off x="7571417" y="292455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72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DAB175-EA28-471B-973A-C9BE327A9666}"/>
              </a:ext>
            </a:extLst>
          </p:cNvPr>
          <p:cNvSpPr txBox="1"/>
          <p:nvPr/>
        </p:nvSpPr>
        <p:spPr>
          <a:xfrm>
            <a:off x="10780490" y="1575805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72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396419-A468-4828-B01E-B3A3F0DF4442}"/>
              </a:ext>
            </a:extLst>
          </p:cNvPr>
          <p:cNvSpPr txBox="1"/>
          <p:nvPr/>
        </p:nvSpPr>
        <p:spPr>
          <a:xfrm>
            <a:off x="10780490" y="2218853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22D0B3-247E-4D1B-9046-90DD4E90373B}"/>
              </a:ext>
            </a:extLst>
          </p:cNvPr>
          <p:cNvSpPr txBox="1"/>
          <p:nvPr/>
        </p:nvSpPr>
        <p:spPr>
          <a:xfrm>
            <a:off x="10780490" y="2921201"/>
            <a:ext cx="132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-2411730"/>
            <a:ext cx="11682095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96" y="4447382"/>
            <a:ext cx="4500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0"/>
            <a:ext cx="6953885" cy="6302375"/>
          </a:xfrm>
          <a:prstGeom prst="rect">
            <a:avLst/>
          </a:prstGeom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5" y="2155825"/>
            <a:ext cx="4968240" cy="2750185"/>
          </a:xfrm>
          <a:prstGeom prst="rect">
            <a:avLst/>
          </a:prstGeom>
        </p:spPr>
      </p:pic>
      <p:pic>
        <p:nvPicPr>
          <p:cNvPr id="4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89667" b="49147"/>
          <a:stretch>
            <a:fillRect/>
          </a:stretch>
        </p:blipFill>
        <p:spPr>
          <a:xfrm>
            <a:off x="0" y="635"/>
            <a:ext cx="125984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44786"/>
          <a:stretch>
            <a:fillRect/>
          </a:stretch>
        </p:blipFill>
        <p:spPr>
          <a:xfrm>
            <a:off x="6671310" y="729615"/>
            <a:ext cx="5520690" cy="6128385"/>
          </a:xfrm>
          <a:prstGeom prst="rect">
            <a:avLst/>
          </a:prstGeom>
        </p:spPr>
      </p:pic>
      <p:pic>
        <p:nvPicPr>
          <p:cNvPr id="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825" y="118110"/>
            <a:ext cx="6711950" cy="6211570"/>
          </a:xfrm>
          <a:prstGeom prst="rect">
            <a:avLst/>
          </a:prstGeom>
        </p:spPr>
      </p:pic>
      <p:pic>
        <p:nvPicPr>
          <p:cNvPr id="3" name="Picture 2" descr="Picture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300" y="460375"/>
            <a:ext cx="4639310" cy="4602480"/>
          </a:xfrm>
          <a:prstGeom prst="rect">
            <a:avLst/>
          </a:prstGeom>
        </p:spPr>
      </p:pic>
      <p:pic>
        <p:nvPicPr>
          <p:cNvPr id="8" name="5c249dca6369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5835" y="118110"/>
            <a:ext cx="1233805" cy="12338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5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2"/>
          <a:stretch>
            <a:fillRect/>
          </a:stretch>
        </p:blipFill>
        <p:spPr>
          <a:xfrm>
            <a:off x="-137795" y="2411730"/>
            <a:ext cx="3884295" cy="4446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5"/>
          <a:stretch>
            <a:fillRect/>
          </a:stretch>
        </p:blipFill>
        <p:spPr>
          <a:xfrm>
            <a:off x="2782570" y="368300"/>
            <a:ext cx="9409430" cy="65976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42685" y="1859280"/>
            <a:ext cx="1942465" cy="1042670"/>
            <a:chOff x="7012" y="1646"/>
            <a:chExt cx="3411" cy="1551"/>
          </a:xfrm>
        </p:grpSpPr>
        <p:pic>
          <p:nvPicPr>
            <p:cNvPr id="10" name="Picture 9"/>
            <p:cNvPicPr/>
            <p:nvPr/>
          </p:nvPicPr>
          <p:blipFill>
            <a:blip r:embed="rId5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 Box 10"/>
            <p:cNvSpPr txBox="1"/>
            <p:nvPr/>
          </p:nvSpPr>
          <p:spPr>
            <a:xfrm>
              <a:off x="7704" y="2106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2" name="矩形: 圆角 13">
            <a:extLst>
              <a:ext uri="{FF2B5EF4-FFF2-40B4-BE49-F238E27FC236}">
                <a16:creationId xmlns:a16="http://schemas.microsoft.com/office/drawing/2014/main" id="{AB4F92DC-1AFF-4898-8734-C8D7AD9F8884}"/>
              </a:ext>
            </a:extLst>
          </p:cNvPr>
          <p:cNvSpPr/>
          <p:nvPr/>
        </p:nvSpPr>
        <p:spPr>
          <a:xfrm>
            <a:off x="3510136" y="4308779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6CFE3-3FFA-4553-A431-8672BA663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789" y="2672276"/>
            <a:ext cx="8322792" cy="17282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506200" y="481965"/>
            <a:ext cx="5235575" cy="2316480"/>
            <a:chOff x="14105" y="810"/>
            <a:chExt cx="8245" cy="3648"/>
          </a:xfrm>
        </p:grpSpPr>
        <p:sp>
          <p:nvSpPr>
            <p:cNvPr id="8" name="Horizontal Scroll 7"/>
            <p:cNvSpPr/>
            <p:nvPr/>
          </p:nvSpPr>
          <p:spPr>
            <a:xfrm>
              <a:off x="14105" y="810"/>
              <a:ext cx="8245" cy="3649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 descr="Picture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66" y="1814"/>
              <a:ext cx="7584" cy="1642"/>
            </a:xfrm>
            <a:prstGeom prst="rect">
              <a:avLst/>
            </a:prstGeom>
          </p:spPr>
        </p:pic>
      </p:grpSp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6"/>
          <a:srcRect l="38959" t="25262" r="29770" b="26726"/>
          <a:stretch>
            <a:fillRect/>
          </a:stretch>
        </p:blipFill>
        <p:spPr>
          <a:xfrm>
            <a:off x="10185400" y="67945"/>
            <a:ext cx="2102485" cy="32283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18229 0.0108333 -0.321354 -0.0138889 -0.414063 0.101852 C -0.506771 0.217593 -0.239063 0.505556 -0.463542 0.578704 C -0.688021 0.651852 -1.32286 0.499352 -1.53646 0.467593 " pathEditMode="relative" ptsTypes="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18229 0.0108333 -0.321354 -0.0138889 -0.414063 0.101852 C -0.506771 0.217593 -0.239063 0.505556 -0.463542 0.578704 C -0.688021 0.651852 -1.32286 0.499352 -1.53646 0.467593 " pathEditMode="relative" ptsTypes="">
                                      <p:cBhvr>
                                        <p:cTn id="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9093" t="17804" r="27160" b="26110"/>
          <a:stretch>
            <a:fillRect/>
          </a:stretch>
        </p:blipFill>
        <p:spPr>
          <a:xfrm>
            <a:off x="450215" y="5027930"/>
            <a:ext cx="897890" cy="14922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62440" y="4469130"/>
            <a:ext cx="3192780" cy="2303780"/>
            <a:chOff x="14744" y="7038"/>
            <a:chExt cx="5028" cy="3628"/>
          </a:xfrm>
        </p:grpSpPr>
        <p:pic>
          <p:nvPicPr>
            <p:cNvPr id="5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V="1">
              <a:off x="14744" y="7038"/>
              <a:ext cx="5029" cy="3628"/>
            </a:xfrm>
            <a:prstGeom prst="rect">
              <a:avLst/>
            </a:prstGeom>
          </p:spPr>
        </p:pic>
        <p:pic>
          <p:nvPicPr>
            <p:cNvPr id="7" name="Picture 6" descr="Picture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6" y="8561"/>
              <a:ext cx="3485" cy="14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15" y="354"/>
              <a:ext cx="3485" cy="14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99235" y="3654425"/>
            <a:ext cx="3192780" cy="2303780"/>
            <a:chOff x="2361" y="5755"/>
            <a:chExt cx="5028" cy="3628"/>
          </a:xfrm>
        </p:grpSpPr>
        <p:pic>
          <p:nvPicPr>
            <p:cNvPr id="9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2361" y="5755"/>
              <a:ext cx="5029" cy="3628"/>
            </a:xfrm>
            <a:prstGeom prst="rect">
              <a:avLst/>
            </a:prstGeom>
          </p:spPr>
        </p:pic>
        <p:pic>
          <p:nvPicPr>
            <p:cNvPr id="12" name="Picture 11" descr="Picture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77" y="7172"/>
              <a:ext cx="3485" cy="14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68145" y="1120775"/>
            <a:ext cx="3193415" cy="2303780"/>
            <a:chOff x="2627" y="1765"/>
            <a:chExt cx="5029" cy="3628"/>
          </a:xfrm>
        </p:grpSpPr>
        <p:pic>
          <p:nvPicPr>
            <p:cNvPr id="4" name="图片 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2627" y="1765"/>
              <a:ext cx="5029" cy="3628"/>
            </a:xfrm>
            <a:prstGeom prst="rect">
              <a:avLst/>
            </a:prstGeom>
          </p:spPr>
        </p:pic>
        <p:pic>
          <p:nvPicPr>
            <p:cNvPr id="13" name="Picture 12" descr="Picture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92" y="1852"/>
              <a:ext cx="3168" cy="1536"/>
            </a:xfrm>
            <a:prstGeom prst="rect">
              <a:avLst/>
            </a:prstGeom>
          </p:spPr>
        </p:pic>
      </p:grpSp>
      <p:sp>
        <p:nvSpPr>
          <p:cNvPr id="25" name="Text Box 24"/>
          <p:cNvSpPr txBox="1"/>
          <p:nvPr/>
        </p:nvSpPr>
        <p:spPr>
          <a:xfrm>
            <a:off x="2207895" y="2151380"/>
            <a:ext cx="1817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Sao Thủy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3333 -0.0635185 -0.0272917 -0.25037 -0.00520833 -0.32037 C 0.016875 -0.39037 0.0871875 -0.350463 0.110417 -0.35 " pathEditMode="relative" ptsTypes="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44" y="2175498"/>
            <a:ext cx="6102711" cy="418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6FB36-B675-4131-B89A-51F0D95C0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713" y="2973945"/>
            <a:ext cx="584657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68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9165" t="12840" r="28282" b="17924"/>
          <a:stretch>
            <a:fillRect/>
          </a:stretch>
        </p:blipFill>
        <p:spPr>
          <a:xfrm>
            <a:off x="452120" y="4895850"/>
            <a:ext cx="866140" cy="18421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15" y="354"/>
              <a:ext cx="3485" cy="14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99235" y="3654425"/>
            <a:ext cx="3193415" cy="2303780"/>
            <a:chOff x="2361" y="5755"/>
            <a:chExt cx="5029" cy="3628"/>
          </a:xfrm>
        </p:grpSpPr>
        <p:pic>
          <p:nvPicPr>
            <p:cNvPr id="9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2361" y="5755"/>
              <a:ext cx="5029" cy="3628"/>
            </a:xfrm>
            <a:prstGeom prst="rect">
              <a:avLst/>
            </a:prstGeom>
          </p:spPr>
        </p:pic>
        <p:pic>
          <p:nvPicPr>
            <p:cNvPr id="12" name="Picture 11" descr="Picture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77" y="6652"/>
              <a:ext cx="3485" cy="1411"/>
            </a:xfrm>
            <a:prstGeom prst="rect">
              <a:avLst/>
            </a:prstGeom>
          </p:spPr>
        </p:pic>
      </p:grpSp>
      <p:sp>
        <p:nvSpPr>
          <p:cNvPr id="25" name="Text Box 24"/>
          <p:cNvSpPr txBox="1"/>
          <p:nvPr/>
        </p:nvSpPr>
        <p:spPr>
          <a:xfrm>
            <a:off x="2445385" y="5207635"/>
            <a:ext cx="1612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Trái Đất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68145" y="1120775"/>
            <a:ext cx="3192780" cy="2303780"/>
            <a:chOff x="2627" y="1765"/>
            <a:chExt cx="5028" cy="3628"/>
          </a:xfrm>
        </p:grpSpPr>
        <p:grpSp>
          <p:nvGrpSpPr>
            <p:cNvPr id="15" name="Group 14"/>
            <p:cNvGrpSpPr/>
            <p:nvPr/>
          </p:nvGrpSpPr>
          <p:grpSpPr>
            <a:xfrm>
              <a:off x="2627" y="1765"/>
              <a:ext cx="5029" cy="3628"/>
              <a:chOff x="2627" y="1765"/>
              <a:chExt cx="5029" cy="3628"/>
            </a:xfrm>
          </p:grpSpPr>
          <p:pic>
            <p:nvPicPr>
              <p:cNvPr id="4" name="图片 3" descr="图片包含 电视&#10;&#10;自动生成的说明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8" t="25647" r="37387" b="35242"/>
              <a:stretch>
                <a:fillRect/>
              </a:stretch>
            </p:blipFill>
            <p:spPr>
              <a:xfrm>
                <a:off x="2627" y="1765"/>
                <a:ext cx="5029" cy="3628"/>
              </a:xfrm>
              <a:prstGeom prst="rect">
                <a:avLst/>
              </a:prstGeom>
            </p:spPr>
          </p:pic>
          <p:pic>
            <p:nvPicPr>
              <p:cNvPr id="13" name="Picture 12" descr="Picture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2" y="1792"/>
                <a:ext cx="3168" cy="1536"/>
              </a:xfrm>
              <a:prstGeom prst="rect">
                <a:avLst/>
              </a:prstGeom>
            </p:spPr>
          </p:pic>
        </p:grpSp>
        <p:sp>
          <p:nvSpPr>
            <p:cNvPr id="26" name="Text Box 25"/>
            <p:cNvSpPr txBox="1"/>
            <p:nvPr/>
          </p:nvSpPr>
          <p:spPr>
            <a:xfrm>
              <a:off x="3477" y="3388"/>
              <a:ext cx="2862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Sao Thủy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3333 -0.0635185 -0.0272917 -0.25037 -0.00520833 -0.32037 C 0.016875 -0.39037 0.0871875 -0.350463 0.110417 -0.35 " pathEditMode="relative" ptsTypes="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1" y="-122058"/>
            <a:ext cx="11729002" cy="6929892"/>
          </a:xfrm>
          <a:prstGeom prst="rect">
            <a:avLst/>
          </a:prstGeom>
        </p:spPr>
      </p:pic>
      <p:sp>
        <p:nvSpPr>
          <p:cNvPr id="11" name="Google Shape;6780;p44">
            <a:extLst>
              <a:ext uri="{FF2B5EF4-FFF2-40B4-BE49-F238E27FC236}">
                <a16:creationId xmlns:a16="http://schemas.microsoft.com/office/drawing/2014/main" id="{FC4641F2-2108-4AA9-AE80-A8D70E2896F7}"/>
              </a:ext>
            </a:extLst>
          </p:cNvPr>
          <p:cNvSpPr/>
          <p:nvPr/>
        </p:nvSpPr>
        <p:spPr>
          <a:xfrm>
            <a:off x="1034367" y="7200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6781;p44">
            <a:extLst>
              <a:ext uri="{FF2B5EF4-FFF2-40B4-BE49-F238E27FC236}">
                <a16:creationId xmlns:a16="http://schemas.microsoft.com/office/drawing/2014/main" id="{14E8C603-055D-4918-8AAC-18EF3B1C0B7F}"/>
              </a:ext>
            </a:extLst>
          </p:cNvPr>
          <p:cNvSpPr/>
          <p:nvPr/>
        </p:nvSpPr>
        <p:spPr>
          <a:xfrm>
            <a:off x="11364100" y="53693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Bong bóng Ý nghĩ: Hình đám mây 98">
            <a:extLst>
              <a:ext uri="{FF2B5EF4-FFF2-40B4-BE49-F238E27FC236}">
                <a16:creationId xmlns:a16="http://schemas.microsoft.com/office/drawing/2014/main" id="{67EAF78A-21E3-4E68-BD41-18020E873B01}"/>
              </a:ext>
            </a:extLst>
          </p:cNvPr>
          <p:cNvSpPr/>
          <p:nvPr/>
        </p:nvSpPr>
        <p:spPr>
          <a:xfrm>
            <a:off x="781050" y="885826"/>
            <a:ext cx="6905625" cy="1600200"/>
          </a:xfrm>
          <a:prstGeom prst="wedgeRoundRectCallout">
            <a:avLst/>
          </a:prstGeom>
          <a:gradFill rotWithShape="1">
            <a:gsLst>
              <a:gs pos="0">
                <a:srgbClr val="8DAA5D">
                  <a:tint val="50000"/>
                  <a:satMod val="300000"/>
                </a:srgbClr>
              </a:gs>
              <a:gs pos="35000">
                <a:srgbClr val="8DAA5D">
                  <a:tint val="37000"/>
                  <a:satMod val="300000"/>
                </a:srgbClr>
              </a:gs>
              <a:gs pos="100000">
                <a:srgbClr val="8DAA5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DAA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hộp có 9 cái bút màu. Hỏi 3 hộp có tất cả bao nhiêu cái bút màu?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Hình ảnh 27">
            <a:extLst>
              <a:ext uri="{FF2B5EF4-FFF2-40B4-BE49-F238E27FC236}">
                <a16:creationId xmlns:a16="http://schemas.microsoft.com/office/drawing/2014/main" id="{E4133725-7BE8-4515-B493-E494888ED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753" y="726861"/>
            <a:ext cx="3636763" cy="437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ũi tên: Phải 100">
            <a:extLst>
              <a:ext uri="{FF2B5EF4-FFF2-40B4-BE49-F238E27FC236}">
                <a16:creationId xmlns:a16="http://schemas.microsoft.com/office/drawing/2014/main" id="{9CB37A8C-5BB8-4125-B3D3-A537918102ED}"/>
              </a:ext>
            </a:extLst>
          </p:cNvPr>
          <p:cNvSpPr/>
          <p:nvPr/>
        </p:nvSpPr>
        <p:spPr>
          <a:xfrm>
            <a:off x="1598213" y="5023491"/>
            <a:ext cx="1012825" cy="676276"/>
          </a:xfrm>
          <a:prstGeom prst="rightArrow">
            <a:avLst/>
          </a:prstGeom>
          <a:solidFill>
            <a:srgbClr val="8DAA5D"/>
          </a:solidFill>
          <a:ln w="25400" cap="flat" cmpd="sng" algn="ctr">
            <a:solidFill>
              <a:srgbClr val="8DAA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01">
                <a:extLst>
                  <a:ext uri="{FF2B5EF4-FFF2-40B4-BE49-F238E27FC236}">
                    <a16:creationId xmlns:a16="http://schemas.microsoft.com/office/drawing/2014/main" id="{EA511FC5-CCD0-412C-ADBE-FE8B06AA8273}"/>
                  </a:ext>
                </a:extLst>
              </p:cNvPr>
              <p:cNvSpPr txBox="1"/>
              <p:nvPr/>
            </p:nvSpPr>
            <p:spPr>
              <a:xfrm>
                <a:off x="2781138" y="4893757"/>
                <a:ext cx="4974439" cy="739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2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×3=27</m:t>
                    </m:r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cái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bút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màu</a:t>
                </a:r>
                <a:endParaRPr lang="en-US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Hộp Văn bản 101">
                <a:extLst>
                  <a:ext uri="{FF2B5EF4-FFF2-40B4-BE49-F238E27FC236}">
                    <a16:creationId xmlns:a16="http://schemas.microsoft.com/office/drawing/2014/main" id="{EA511FC5-CCD0-412C-ADBE-FE8B06AA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138" y="4893757"/>
                <a:ext cx="4974439" cy="739754"/>
              </a:xfrm>
              <a:prstGeom prst="rect">
                <a:avLst/>
              </a:prstGeom>
              <a:blipFill>
                <a:blip r:embed="rId6"/>
                <a:stretch>
                  <a:fillRect l="-3064" r="-2451" b="-2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6205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1" y="-122058"/>
            <a:ext cx="11729002" cy="6929892"/>
          </a:xfrm>
          <a:prstGeom prst="rect">
            <a:avLst/>
          </a:prstGeom>
        </p:spPr>
      </p:pic>
      <p:sp>
        <p:nvSpPr>
          <p:cNvPr id="48" name="Bong bóng Ý nghĩ: Hình đám mây 64">
            <a:extLst>
              <a:ext uri="{FF2B5EF4-FFF2-40B4-BE49-F238E27FC236}">
                <a16:creationId xmlns:a16="http://schemas.microsoft.com/office/drawing/2014/main" id="{E347F4C9-87E1-4C02-83CE-E94808E3FD14}"/>
              </a:ext>
            </a:extLst>
          </p:cNvPr>
          <p:cNvSpPr/>
          <p:nvPr/>
        </p:nvSpPr>
        <p:spPr>
          <a:xfrm>
            <a:off x="847725" y="657225"/>
            <a:ext cx="6810374" cy="1459814"/>
          </a:xfrm>
          <a:prstGeom prst="wedgeRoundRectCallout">
            <a:avLst/>
          </a:prstGeom>
          <a:solidFill>
            <a:srgbClr val="968DFF"/>
          </a:solidFill>
          <a:ln w="25400" cap="flat" cmpd="sng" algn="ctr">
            <a:solidFill>
              <a:srgbClr val="968D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Nếu thêm 1 hộp bút nữa thì ta có phép nhân nào?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65">
                <a:extLst>
                  <a:ext uri="{FF2B5EF4-FFF2-40B4-BE49-F238E27FC236}">
                    <a16:creationId xmlns:a16="http://schemas.microsoft.com/office/drawing/2014/main" id="{A0271531-C271-4128-B951-7F900912FCFC}"/>
                  </a:ext>
                </a:extLst>
              </p:cNvPr>
              <p:cNvSpPr txBox="1"/>
              <p:nvPr/>
            </p:nvSpPr>
            <p:spPr>
              <a:xfrm>
                <a:off x="4317386" y="2333242"/>
                <a:ext cx="126124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9" name="Hộp Văn bản 65">
                <a:extLst>
                  <a:ext uri="{FF2B5EF4-FFF2-40B4-BE49-F238E27FC236}">
                    <a16:creationId xmlns:a16="http://schemas.microsoft.com/office/drawing/2014/main" id="{A0271531-C271-4128-B951-7F900912F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386" y="2333242"/>
                <a:ext cx="1261243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66">
                <a:extLst>
                  <a:ext uri="{FF2B5EF4-FFF2-40B4-BE49-F238E27FC236}">
                    <a16:creationId xmlns:a16="http://schemas.microsoft.com/office/drawing/2014/main" id="{87F34A15-A4CB-424B-937A-CBB1F98A1E0C}"/>
                  </a:ext>
                </a:extLst>
              </p:cNvPr>
              <p:cNvSpPr txBox="1"/>
              <p:nvPr/>
            </p:nvSpPr>
            <p:spPr>
              <a:xfrm>
                <a:off x="5534642" y="2333242"/>
                <a:ext cx="4679807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0" name="Hộp Văn bản 66">
                <a:extLst>
                  <a:ext uri="{FF2B5EF4-FFF2-40B4-BE49-F238E27FC236}">
                    <a16:creationId xmlns:a16="http://schemas.microsoft.com/office/drawing/2014/main" id="{87F34A15-A4CB-424B-937A-CBB1F98A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42" y="2333242"/>
                <a:ext cx="4679807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Bong bóng Ý nghĩ: Hình đám mây 67">
            <a:extLst>
              <a:ext uri="{FF2B5EF4-FFF2-40B4-BE49-F238E27FC236}">
                <a16:creationId xmlns:a16="http://schemas.microsoft.com/office/drawing/2014/main" id="{1B4B5BE2-B9CD-45F3-AA5A-DAC47262AAA8}"/>
              </a:ext>
            </a:extLst>
          </p:cNvPr>
          <p:cNvSpPr/>
          <p:nvPr/>
        </p:nvSpPr>
        <p:spPr>
          <a:xfrm>
            <a:off x="5558935" y="3163593"/>
            <a:ext cx="5638800" cy="1522707"/>
          </a:xfrm>
          <a:prstGeom prst="wedgeRoundRectCallout">
            <a:avLst/>
          </a:prstGeom>
          <a:solidFill>
            <a:srgbClr val="EE324F"/>
          </a:solidFill>
          <a:ln w="25400" cap="flat" cmpd="sng" algn="ctr">
            <a:solidFill>
              <a:srgbClr val="EE32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Nếu tiếp tục thêm 1 hộp nữa thì sao?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68">
                <a:extLst>
                  <a:ext uri="{FF2B5EF4-FFF2-40B4-BE49-F238E27FC236}">
                    <a16:creationId xmlns:a16="http://schemas.microsoft.com/office/drawing/2014/main" id="{9365FB56-0DCB-4EAB-AF78-726CDF1C8F87}"/>
                  </a:ext>
                </a:extLst>
              </p:cNvPr>
              <p:cNvSpPr txBox="1"/>
              <p:nvPr/>
            </p:nvSpPr>
            <p:spPr>
              <a:xfrm>
                <a:off x="1591605" y="5219832"/>
                <a:ext cx="126124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2" name="Hộp Văn bản 68">
                <a:extLst>
                  <a:ext uri="{FF2B5EF4-FFF2-40B4-BE49-F238E27FC236}">
                    <a16:creationId xmlns:a16="http://schemas.microsoft.com/office/drawing/2014/main" id="{9365FB56-0DCB-4EAB-AF78-726CDF1C8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05" y="5219832"/>
                <a:ext cx="1261243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69">
                <a:extLst>
                  <a:ext uri="{FF2B5EF4-FFF2-40B4-BE49-F238E27FC236}">
                    <a16:creationId xmlns:a16="http://schemas.microsoft.com/office/drawing/2014/main" id="{E41FDA2E-6FE1-430B-85B2-6E2B9C5F6C86}"/>
                  </a:ext>
                </a:extLst>
              </p:cNvPr>
              <p:cNvSpPr txBox="1"/>
              <p:nvPr/>
            </p:nvSpPr>
            <p:spPr>
              <a:xfrm>
                <a:off x="2808861" y="5219832"/>
                <a:ext cx="553709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3" name="Hộp Văn bản 69">
                <a:extLst>
                  <a:ext uri="{FF2B5EF4-FFF2-40B4-BE49-F238E27FC236}">
                    <a16:creationId xmlns:a16="http://schemas.microsoft.com/office/drawing/2014/main" id="{E41FDA2E-6FE1-430B-85B2-6E2B9C5F6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61" y="5219832"/>
                <a:ext cx="5537093" cy="574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13">
            <a:extLst>
              <a:ext uri="{FF2B5EF4-FFF2-40B4-BE49-F238E27FC236}">
                <a16:creationId xmlns:a16="http://schemas.microsoft.com/office/drawing/2014/main" id="{D2D11F2C-3434-4C9A-B3A5-25B18DD0C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793255" y="6214011"/>
            <a:ext cx="679352" cy="3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47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335</Words>
  <Application>Microsoft Office PowerPoint</Application>
  <PresentationFormat>Widescreen</PresentationFormat>
  <Paragraphs>82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#9Slide02 Noi dung dai</vt:lpstr>
      <vt:lpstr>Arial</vt:lpstr>
      <vt:lpstr>Calibri</vt:lpstr>
      <vt:lpstr>Cambria Math</vt:lpstr>
      <vt:lpstr>Coiny</vt:lpstr>
      <vt:lpstr>iCiel Cadena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18</cp:revision>
  <dcterms:created xsi:type="dcterms:W3CDTF">2022-09-15T12:31:32Z</dcterms:created>
  <dcterms:modified xsi:type="dcterms:W3CDTF">2024-10-06T04:03:54Z</dcterms:modified>
</cp:coreProperties>
</file>