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8" r:id="rId4"/>
    <p:sldMasterId id="2147483720" r:id="rId5"/>
    <p:sldMasterId id="2147483733" r:id="rId6"/>
  </p:sldMasterIdLst>
  <p:notesMasterIdLst>
    <p:notesMasterId r:id="rId19"/>
  </p:notesMasterIdLst>
  <p:sldIdLst>
    <p:sldId id="294" r:id="rId7"/>
    <p:sldId id="277" r:id="rId8"/>
    <p:sldId id="2007577429" r:id="rId9"/>
    <p:sldId id="2007577428" r:id="rId10"/>
    <p:sldId id="259" r:id="rId11"/>
    <p:sldId id="2007577413" r:id="rId12"/>
    <p:sldId id="9452" r:id="rId13"/>
    <p:sldId id="9453" r:id="rId14"/>
    <p:sldId id="293" r:id="rId15"/>
    <p:sldId id="9432" r:id="rId16"/>
    <p:sldId id="2612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2024/10/6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1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34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33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32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31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31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6.xml"/><Relationship Id="rId16" Type="http://schemas.openxmlformats.org/officeDocument/2006/relationships/image" Target="../media/image46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34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ECDE8-324A-4AAC-B723-16E712C85A21}"/>
              </a:ext>
            </a:extLst>
          </p:cNvPr>
          <p:cNvSpPr txBox="1"/>
          <p:nvPr/>
        </p:nvSpPr>
        <p:spPr>
          <a:xfrm>
            <a:off x="2603567" y="796440"/>
            <a:ext cx="680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136</Words>
  <Application>Microsoft Office PowerPoint</Application>
  <PresentationFormat>Widescreen</PresentationFormat>
  <Paragraphs>31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等线 Light</vt:lpstr>
      <vt:lpstr>微软雅黑</vt:lpstr>
      <vt:lpstr>黑体</vt:lpstr>
      <vt:lpstr>Arial</vt:lpstr>
      <vt:lpstr>Calibri</vt:lpstr>
      <vt:lpstr>Coiny</vt:lpstr>
      <vt:lpstr>DFPOP1-W9</vt:lpstr>
      <vt:lpstr>Times New Roman</vt:lpstr>
      <vt:lpstr>字魂59号-创粗黑</vt:lpstr>
      <vt:lpstr>汉仪帅线体简</vt:lpstr>
      <vt:lpstr>Office 主题​​</vt:lpstr>
      <vt:lpstr>1_Office 主题</vt:lpstr>
      <vt:lpstr>千图网海量PPT模板www.58pic.com​​</vt:lpstr>
      <vt:lpstr>1_Office 主题​​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10</cp:revision>
  <dcterms:created xsi:type="dcterms:W3CDTF">2022-06-19T12:10:11Z</dcterms:created>
  <dcterms:modified xsi:type="dcterms:W3CDTF">2024-10-06T04:10:29Z</dcterms:modified>
</cp:coreProperties>
</file>