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</p:sldMasterIdLst>
  <p:notesMasterIdLst>
    <p:notesMasterId r:id="rId27"/>
  </p:notesMasterIdLst>
  <p:sldIdLst>
    <p:sldId id="294" r:id="rId4"/>
    <p:sldId id="11681" r:id="rId5"/>
    <p:sldId id="280" r:id="rId6"/>
    <p:sldId id="297" r:id="rId7"/>
    <p:sldId id="298" r:id="rId8"/>
    <p:sldId id="299" r:id="rId9"/>
    <p:sldId id="11649" r:id="rId10"/>
    <p:sldId id="11659" r:id="rId11"/>
    <p:sldId id="11657" r:id="rId12"/>
    <p:sldId id="11660" r:id="rId13"/>
    <p:sldId id="260" r:id="rId14"/>
    <p:sldId id="11677" r:id="rId15"/>
    <p:sldId id="11656" r:id="rId16"/>
    <p:sldId id="259" r:id="rId17"/>
    <p:sldId id="11675" r:id="rId18"/>
    <p:sldId id="11682" r:id="rId19"/>
    <p:sldId id="11683" r:id="rId20"/>
    <p:sldId id="11685" r:id="rId21"/>
    <p:sldId id="11684" r:id="rId22"/>
    <p:sldId id="11679" r:id="rId23"/>
    <p:sldId id="11686" r:id="rId24"/>
    <p:sldId id="508" r:id="rId25"/>
    <p:sldId id="116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5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9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2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3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4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76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0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2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06-Oct-24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openxmlformats.org/officeDocument/2006/relationships/slide" Target="slide5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slide" Target="slide4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28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00096" y="4643537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818667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CE4C1-BF0F-40B7-9E32-83D4885251F7}"/>
              </a:ext>
            </a:extLst>
          </p:cNvPr>
          <p:cNvSpPr txBox="1"/>
          <p:nvPr/>
        </p:nvSpPr>
        <p:spPr>
          <a:xfrm>
            <a:off x="2604675" y="1112390"/>
            <a:ext cx="797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803</Words>
  <Application>Microsoft Office PowerPoint</Application>
  <PresentationFormat>Widescreen</PresentationFormat>
  <Paragraphs>167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Arial</vt:lpstr>
      <vt:lpstr>Arial-Rounded</vt:lpstr>
      <vt:lpstr>Baloo</vt:lpstr>
      <vt:lpstr>Calibri</vt:lpstr>
      <vt:lpstr>Coiny</vt:lpstr>
      <vt:lpstr>OpenSans</vt:lpstr>
      <vt:lpstr>Pattaya</vt:lpstr>
      <vt:lpstr>SVN-Hole Hearted</vt:lpstr>
      <vt:lpstr>Times New Roman</vt:lpstr>
      <vt:lpstr>Office 主题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36</cp:revision>
  <dcterms:created xsi:type="dcterms:W3CDTF">2022-06-19T14:38:22Z</dcterms:created>
  <dcterms:modified xsi:type="dcterms:W3CDTF">2024-10-06T02:04:23Z</dcterms:modified>
</cp:coreProperties>
</file>