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18"/>
  </p:notesMasterIdLst>
  <p:sldIdLst>
    <p:sldId id="314" r:id="rId4"/>
    <p:sldId id="452" r:id="rId5"/>
    <p:sldId id="453" r:id="rId6"/>
    <p:sldId id="456" r:id="rId7"/>
    <p:sldId id="432" r:id="rId8"/>
    <p:sldId id="449" r:id="rId9"/>
    <p:sldId id="454" r:id="rId10"/>
    <p:sldId id="286" r:id="rId11"/>
    <p:sldId id="300" r:id="rId12"/>
    <p:sldId id="451" r:id="rId13"/>
    <p:sldId id="457" r:id="rId14"/>
    <p:sldId id="448" r:id="rId15"/>
    <p:sldId id="458" r:id="rId16"/>
    <p:sldId id="459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0FF"/>
    <a:srgbClr val="85DFFF"/>
    <a:srgbClr val="FFDC6D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7F975-CB7B-4F49-ADD6-AD35F36147EC}" v="1" dt="2023-10-18T12:39:09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1485" autoAdjust="0"/>
  </p:normalViewPr>
  <p:slideViewPr>
    <p:cSldViewPr>
      <p:cViewPr varScale="1">
        <p:scale>
          <a:sx n="41" d="100"/>
          <a:sy n="41" d="100"/>
        </p:scale>
        <p:origin x="1637" y="53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42C7F975-CB7B-4F49-ADD6-AD35F36147EC}"/>
    <pc:docChg chg="delSld modSld sldOrd">
      <pc:chgData name="Phuong Luong Y" userId="dda31959b45852e4" providerId="LiveId" clId="{42C7F975-CB7B-4F49-ADD6-AD35F36147EC}" dt="2023-10-18T12:40:03.770" v="6" actId="2696"/>
      <pc:docMkLst>
        <pc:docMk/>
      </pc:docMkLst>
      <pc:sldChg chg="ord modNotes">
        <pc:chgData name="Phuong Luong Y" userId="dda31959b45852e4" providerId="LiveId" clId="{42C7F975-CB7B-4F49-ADD6-AD35F36147EC}" dt="2023-10-18T12:39:51.638" v="4"/>
        <pc:sldMkLst>
          <pc:docMk/>
          <pc:sldMk cId="164171849" sldId="286"/>
        </pc:sldMkLst>
      </pc:sldChg>
      <pc:sldChg chg="del">
        <pc:chgData name="Phuong Luong Y" userId="dda31959b45852e4" providerId="LiveId" clId="{42C7F975-CB7B-4F49-ADD6-AD35F36147EC}" dt="2023-10-18T12:39:22.270" v="0" actId="47"/>
        <pc:sldMkLst>
          <pc:docMk/>
          <pc:sldMk cId="572354571" sldId="287"/>
        </pc:sldMkLst>
      </pc:sldChg>
      <pc:sldChg chg="ord modNotes">
        <pc:chgData name="Phuong Luong Y" userId="dda31959b45852e4" providerId="LiveId" clId="{42C7F975-CB7B-4F49-ADD6-AD35F36147EC}" dt="2023-10-18T12:39:51.638" v="4"/>
        <pc:sldMkLst>
          <pc:docMk/>
          <pc:sldMk cId="0" sldId="300"/>
        </pc:sldMkLst>
      </pc:sldChg>
      <pc:sldChg chg="del">
        <pc:chgData name="Phuong Luong Y" userId="dda31959b45852e4" providerId="LiveId" clId="{42C7F975-CB7B-4F49-ADD6-AD35F36147EC}" dt="2023-10-18T12:40:03.770" v="6" actId="2696"/>
        <pc:sldMkLst>
          <pc:docMk/>
          <pc:sldMk cId="2710311966" sldId="301"/>
        </pc:sldMkLst>
      </pc:sldChg>
      <pc:sldChg chg="ord">
        <pc:chgData name="Phuong Luong Y" userId="dda31959b45852e4" providerId="LiveId" clId="{42C7F975-CB7B-4F49-ADD6-AD35F36147EC}" dt="2023-10-18T12:39:41.997" v="2"/>
        <pc:sldMkLst>
          <pc:docMk/>
          <pc:sldMk cId="2432748071" sldId="432"/>
        </pc:sldMkLst>
      </pc:sldChg>
      <pc:sldChg chg="del">
        <pc:chgData name="Phuong Luong Y" userId="dda31959b45852e4" providerId="LiveId" clId="{42C7F975-CB7B-4F49-ADD6-AD35F36147EC}" dt="2023-10-18T12:39:56.579" v="5" actId="47"/>
        <pc:sldMkLst>
          <pc:docMk/>
          <pc:sldMk cId="2652699086" sldId="4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02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&gt;&gt;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,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nuôi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8DB8F-766E-4037-BF33-02F5815E27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3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9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5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8754" lvl="2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7509" lvl="5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7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237427" y="-1684241"/>
            <a:ext cx="5801784" cy="1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5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9528236" y="2606567"/>
            <a:ext cx="7749117" cy="35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407206" y="-801354"/>
            <a:ext cx="7749117" cy="103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58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5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6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5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3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46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56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9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3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5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40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emf"/><Relationship Id="rId7" Type="http://schemas.openxmlformats.org/officeDocument/2006/relationships/image" Target="../media/image50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4.png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audio" Target="../media/audio1.wav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70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9" y="1699032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8" y="5249333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7" y="1088998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695098" y="6536268"/>
            <a:ext cx="8658468" cy="1230953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39937" r="60063" b="50798"/>
          <a:stretch/>
        </p:blipFill>
        <p:spPr bwMode="auto">
          <a:xfrm>
            <a:off x="5890419" y="3048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0" t="32524" r="22226" b="33889"/>
          <a:stretch/>
        </p:blipFill>
        <p:spPr bwMode="auto">
          <a:xfrm>
            <a:off x="9914071" y="1295400"/>
            <a:ext cx="5181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0719" y="1981200"/>
            <a:ext cx="7877908" cy="2203639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có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thêm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khiển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để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tiện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946623" y="5659257"/>
            <a:ext cx="711649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FB4741E7-A84E-5DFB-AEA7-406EBCF76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4783506"/>
            <a:ext cx="53244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83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2EF78B9-BEBD-81E1-960D-6DC0334D5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2A49EE92-4DFE-A5A9-382A-48C1690203AA}"/>
              </a:ext>
            </a:extLst>
          </p:cNvPr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V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ậ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 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d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SVN-Poky's" panose="020B0606040200020203" pitchFamily="34" charset="0"/>
              </a:rPr>
              <a:t>ụ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VN-Poky's" panose="020B0606040200020203" pitchFamily="34" charset="0"/>
              </a:rPr>
              <a:t>n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SVN-Poky's" panose="020B0606040200020203" pitchFamily="34" charset="0"/>
              </a:rPr>
              <a:t>g</a:t>
            </a:r>
            <a:endParaRPr lang="en-US" sz="10666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SVN-Poky's" panose="020B0606040200020203" pitchFamily="34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E3B5C97F-7F1A-2882-344B-EE5183B2A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2" y="4122555"/>
            <a:ext cx="4344007" cy="51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ạt điện | Quạt cây chính hãng, độ bền cao, giá rẻ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58" y="2655277"/>
            <a:ext cx="6048911" cy="60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29392" y="143873"/>
            <a:ext cx="3442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8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hành.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719" y="1143000"/>
            <a:ext cx="1554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Em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kĩ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hướng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dẫn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hình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754" y="2802344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1. Đặt quạt đúng vị trí phù hợp, chỗ bằng phẳng, chắc chắn.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754" y="4172267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2. Bật quạt lên, điều chỉnh tốc độ vừa phải phù hợp với thời tiết.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3754" y="5542190"/>
            <a:ext cx="9421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3. Điều chỉnh hướng gió sao cho phù hợp với vị trí ngồi (hoặc nằm).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3754" y="6912114"/>
            <a:ext cx="9421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4.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nữa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4CFF85A-FF94-ACED-6900-81E41EDA8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79" y="5272310"/>
            <a:ext cx="4061279" cy="34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DBCE8F0-4E56-2B2F-7813-9B3AEC58E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5DC47B4-48ED-B464-8AD7-9A2B2F962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9DACD2E-C9D8-7724-63E4-C09ED6DA8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0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D74053F0-603A-E70E-F2D0-93F2B590DB05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C2754D81-0C61-A3D7-1EFC-B9C2CA6A8983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C3BAEE0F-C289-3BA6-24BA-ADB01A745564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59ABECBD-B182-15E8-3C74-53235BACC30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CD84D1E0-2912-E25B-5402-510C064E4DBB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0169DB66-B652-D378-5AE9-8E243428DDF3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AFBFB927-0FE3-8842-F690-D8ACB12BC29F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1A0AC7E9-70DA-3D81-ABE7-2BCFBA03D1E0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44CD0590-04DE-92AB-B9AD-7EC6BAC9E963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C6F9F22B-A230-6854-F826-B84D8A71DD75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E1CE159E-94E1-6964-103C-D7DA722B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06E72E57-2F24-0C60-1C6F-ACF3ACFE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4A82DFE-6AD3-C153-F8A5-21B97FFB2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B3976070-204D-6089-6743-8BF5AA6E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ACBF8DCD-E838-B312-CFC5-E24F46B6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25C6C826-DF27-FC15-5178-3F378CB58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5A10C7BB-4F39-EA24-3474-40E132A3E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504E4564-15B2-2591-ACD9-9026342FEDD9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5426390-B902-2121-1080-FBA8A980CA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630FD9C-86AB-4A56-28CC-32460273FA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EDEF7AE8-B542-C799-0C4F-DD2F113F3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8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 3: Sử dụng quạt điện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(Tiết 3)</a:t>
            </a: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6EEEA-5A10-33D9-ACC0-D0A91731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BFC68D7-3447-A323-A80E-D727BCDD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92B7C1D-7777-4988-2F19-ABA2C882C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A5BF34FC-C655-C864-C87D-BB840A1B0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11EE2356-ABCC-A44D-6056-7433FB8B5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48549A8-D3D2-3BA3-9955-50973A36E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15999" y="290791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800" b="1" u="sng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hiểu cách sử dụng quạt điện.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846" y="3051142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Bật/ tắt quạt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t="43192" r="26187" b="9931"/>
          <a:stretch/>
        </p:blipFill>
        <p:spPr bwMode="auto">
          <a:xfrm>
            <a:off x="7466046" y="2447076"/>
            <a:ext cx="8377624" cy="525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60446" y="1192770"/>
            <a:ext cx="1455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Đọc đoạn hội thoại giữa bạn An và anh trai rồi cho biết: Cách bật tắt, điều chỉnh tốc độ quạt và hướng gió.</a:t>
            </a:r>
          </a:p>
        </p:txBody>
      </p:sp>
      <p:pic>
        <p:nvPicPr>
          <p:cNvPr id="33" name="Picture 4" descr="Điều khiển từ xa quạt điện cơ Vinaw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r="30085" b="6251"/>
          <a:stretch/>
        </p:blipFill>
        <p:spPr bwMode="auto">
          <a:xfrm>
            <a:off x="5484846" y="2319621"/>
            <a:ext cx="1768990" cy="55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4379946" y="3405085"/>
            <a:ext cx="2171700" cy="353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1846" y="3889342"/>
            <a:ext cx="38481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Tốc độ: số 1,2,3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398996" y="4117942"/>
            <a:ext cx="2152650" cy="1253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31846" y="4857856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Hẹn giờ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398996" y="4857856"/>
            <a:ext cx="2152650" cy="3539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50896" y="5870542"/>
            <a:ext cx="38481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Hướng gió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418046" y="5337142"/>
            <a:ext cx="2133600" cy="8873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32" grpId="0"/>
      <p:bldP spid="34" grpId="0" animBg="1"/>
      <p:bldP spid="38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đèn, đồ họa véc-tơ&#10;&#10;Mô tả được tạo tự động">
            <a:extLst>
              <a:ext uri="{FF2B5EF4-FFF2-40B4-BE49-F238E27FC236}">
                <a16:creationId xmlns:a16="http://schemas.microsoft.com/office/drawing/2014/main" id="{0C6A08C7-BC6D-5EF3-3825-66656865F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122" y="-2895600"/>
            <a:ext cx="9048840" cy="12725400"/>
          </a:xfrm>
          <a:prstGeom prst="rect">
            <a:avLst/>
          </a:prstGeom>
        </p:spPr>
      </p:pic>
      <p:pic>
        <p:nvPicPr>
          <p:cNvPr id="1028" name="Picture 4" descr="Điều khiển từ xa quạt điện cơ Vinawi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r="30085" b="6251"/>
          <a:stretch/>
        </p:blipFill>
        <p:spPr bwMode="auto">
          <a:xfrm>
            <a:off x="11741644" y="1232443"/>
            <a:ext cx="1908253" cy="59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ạt cây Vinawind QĐ-400XPN I điều khiển từ xa I có hẹn giờ | Winline.v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3" r="39058"/>
          <a:stretch/>
        </p:blipFill>
        <p:spPr bwMode="auto">
          <a:xfrm>
            <a:off x="13951444" y="1690795"/>
            <a:ext cx="2177067" cy="54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6" t="63909" r="26388" b="9434"/>
          <a:stretch/>
        </p:blipFill>
        <p:spPr bwMode="auto">
          <a:xfrm>
            <a:off x="6842919" y="1447800"/>
            <a:ext cx="5028073" cy="59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94AF9271-ED63-FCCC-40D6-D364294E6822}"/>
              </a:ext>
            </a:extLst>
          </p:cNvPr>
          <p:cNvGrpSpPr/>
          <p:nvPr/>
        </p:nvGrpSpPr>
        <p:grpSpPr>
          <a:xfrm>
            <a:off x="660324" y="3200400"/>
            <a:ext cx="5560974" cy="3177719"/>
            <a:chOff x="660324" y="3200400"/>
            <a:chExt cx="5560974" cy="3177719"/>
          </a:xfrm>
        </p:grpSpPr>
        <p:sp>
          <p:nvSpPr>
            <p:cNvPr id="3" name="Rectangle 2"/>
            <p:cNvSpPr/>
            <p:nvPr/>
          </p:nvSpPr>
          <p:spPr>
            <a:xfrm>
              <a:off x="660325" y="3200400"/>
              <a:ext cx="556097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Anastasia" panose="020B0606040200020203" pitchFamily="34" charset="0"/>
                  <a:cs typeface="Times New Roman" pitchFamily="18" charset="0"/>
                </a:rPr>
                <a:t>*Kết luận:</a:t>
              </a:r>
              <a:r>
                <a:rPr lang="en-US" sz="4000" i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Anastasia" panose="020B0606040200020203" pitchFamily="34" charset="0"/>
                  <a:cs typeface="Times New Roman" pitchFamily="18" charset="0"/>
                </a:rPr>
                <a:t> Quạt điện có nhiều loại khác nhau. Muốn bật, tắt, điều chỉnh tốc độ, hướng gió của quạt caở bảng điều khiển quạt.</a:t>
              </a:r>
              <a:endParaRPr lang="en-US" sz="400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SVN-Anastasia" panose="020B0606040200020203" pitchFamily="34" charset="0"/>
                <a:cs typeface="Times New Roman" pitchFamily="18" charset="0"/>
              </a:endParaRP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24E54264-558F-85F2-C4A8-A69DC93C4529}"/>
                </a:ext>
              </a:extLst>
            </p:cNvPr>
            <p:cNvSpPr/>
            <p:nvPr/>
          </p:nvSpPr>
          <p:spPr>
            <a:xfrm>
              <a:off x="660324" y="3208020"/>
              <a:ext cx="556097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FF0000"/>
                  </a:solidFill>
                  <a:latin typeface="SVN-Anastasia" panose="020B0606040200020203" pitchFamily="34" charset="0"/>
                  <a:cs typeface="Times New Roman" pitchFamily="18" charset="0"/>
                </a:rPr>
                <a:t>*Kết luận:</a:t>
              </a:r>
              <a:r>
                <a:rPr lang="en-US" sz="4000" i="1">
                  <a:solidFill>
                    <a:srgbClr val="FF0000"/>
                  </a:solidFill>
                  <a:latin typeface="SVN-Anastasia" panose="020B0606040200020203" pitchFamily="34" charset="0"/>
                  <a:cs typeface="Times New Roman" pitchFamily="18" charset="0"/>
                </a:rPr>
                <a:t> </a:t>
              </a:r>
              <a:r>
                <a:rPr lang="en-US" sz="4000" i="1">
                  <a:solidFill>
                    <a:srgbClr val="0000CC"/>
                  </a:solidFill>
                  <a:latin typeface="SVN-Anastasia" panose="020B0606040200020203" pitchFamily="34" charset="0"/>
                  <a:cs typeface="Times New Roman" pitchFamily="18" charset="0"/>
                </a:rPr>
                <a:t>Quạt điện có nhiều loại khác nhau. Muốn bật, tắt, điều chỉnh tốc độ, hướng gió của quạt ở bảng điều khiển quạt.</a:t>
              </a:r>
              <a:endParaRPr lang="en-US" sz="4000">
                <a:solidFill>
                  <a:srgbClr val="0000CC"/>
                </a:solidFill>
                <a:latin typeface="SVN-Anastasia" panose="020B0606040200020203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3771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82DD55B-C473-8809-68CB-1DAC0EBE8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14D5C58-5C2B-E558-6AA8-136D44853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148357"/>
            <a:ext cx="6248461" cy="4339286"/>
          </a:xfrm>
          <a:prstGeom prst="rect">
            <a:avLst/>
          </a:prstGeom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E4D93DA0-0CE3-EBF5-7CDD-5BBCEB856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2819400"/>
            <a:ext cx="8610600" cy="6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9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1FBAC1-54B1-7853-06A7-A50E333E8647}"/>
              </a:ext>
            </a:extLst>
          </p:cNvPr>
          <p:cNvSpPr txBox="1"/>
          <p:nvPr/>
        </p:nvSpPr>
        <p:spPr>
          <a:xfrm>
            <a:off x="4613436" y="2054157"/>
            <a:ext cx="7592855" cy="81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467" b="1" ker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Trò chơi “Ai nhanh ai đúng 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1B602-D8F5-8D64-A695-2B24C62E9DB9}"/>
              </a:ext>
            </a:extLst>
          </p:cNvPr>
          <p:cNvSpPr txBox="1"/>
          <p:nvPr/>
        </p:nvSpPr>
        <p:spPr>
          <a:xfrm>
            <a:off x="1180832" y="3363885"/>
            <a:ext cx="13688148" cy="81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13" indent="-508013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3467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Luật chơi: Sắp xếp đúng trình tự các thao tác sử dụng quạt điện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A95BE-1210-299C-8458-909B3A39A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403" y="5629078"/>
            <a:ext cx="13675832" cy="137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375ba1682899b9444c201750c3b90c1b.png">
            <a:extLst>
              <a:ext uri="{FF2B5EF4-FFF2-40B4-BE49-F238E27FC236}">
                <a16:creationId xmlns:a16="http://schemas.microsoft.com/office/drawing/2014/main" id="{BF9FC9DD-58E4-07E6-2E93-EBF6DC5230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01568" y="-1052677"/>
            <a:ext cx="17409040" cy="579747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FC2D17-ACE2-C876-10CC-68AF0A7467BB}"/>
              </a:ext>
            </a:extLst>
          </p:cNvPr>
          <p:cNvSpPr txBox="1"/>
          <p:nvPr/>
        </p:nvSpPr>
        <p:spPr>
          <a:xfrm>
            <a:off x="3204466" y="760146"/>
            <a:ext cx="100391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Sắp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xếp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trình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tự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thao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tác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sử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quạt</a:t>
            </a:r>
            <a:r>
              <a:rPr lang="en-US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điện</a:t>
            </a:r>
            <a:r>
              <a:rPr lang="vi-VN" sz="3733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?</a:t>
            </a:r>
            <a:endParaRPr lang="en-US" sz="3733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2" name="Picture 14" descr="kim phut">
            <a:extLst>
              <a:ext uri="{FF2B5EF4-FFF2-40B4-BE49-F238E27FC236}">
                <a16:creationId xmlns:a16="http://schemas.microsoft.com/office/drawing/2014/main" id="{8E540C68-B46B-2CDF-0569-09BF3E86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8050" y="5857188"/>
            <a:ext cx="1524000" cy="143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>
            <a:extLst>
              <a:ext uri="{FF2B5EF4-FFF2-40B4-BE49-F238E27FC236}">
                <a16:creationId xmlns:a16="http://schemas.microsoft.com/office/drawing/2014/main" id="{732B9FE7-3C18-42DB-5CD7-CBD7EA0F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1650" y="5205197"/>
            <a:ext cx="2336800" cy="2358097"/>
          </a:xfrm>
          <a:prstGeom prst="rect">
            <a:avLst/>
          </a:prstGeom>
          <a:noFill/>
        </p:spPr>
      </p:pic>
      <p:sp>
        <p:nvSpPr>
          <p:cNvPr id="44" name="Cloud 43">
            <a:extLst>
              <a:ext uri="{FF2B5EF4-FFF2-40B4-BE49-F238E27FC236}">
                <a16:creationId xmlns:a16="http://schemas.microsoft.com/office/drawing/2014/main" id="{41F3899F-E273-92BA-58FA-CE44B92D9847}"/>
              </a:ext>
            </a:extLst>
          </p:cNvPr>
          <p:cNvSpPr/>
          <p:nvPr/>
        </p:nvSpPr>
        <p:spPr>
          <a:xfrm>
            <a:off x="11897519" y="4034659"/>
            <a:ext cx="2336800" cy="1219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sym typeface="Arial"/>
              </a:rPr>
              <a:t>HẾT GIỜ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879F3-AA75-1AEB-A6D4-E4BF80B00B10}"/>
              </a:ext>
            </a:extLst>
          </p:cNvPr>
          <p:cNvGrpSpPr/>
          <p:nvPr/>
        </p:nvGrpSpPr>
        <p:grpSpPr>
          <a:xfrm>
            <a:off x="2855119" y="4171462"/>
            <a:ext cx="8709248" cy="914400"/>
            <a:chOff x="2133600" y="4038600"/>
            <a:chExt cx="6531936" cy="685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CBB812-15B8-A820-2141-96B0CF655B34}"/>
                </a:ext>
              </a:extLst>
            </p:cNvPr>
            <p:cNvGrpSpPr/>
            <p:nvPr/>
          </p:nvGrpSpPr>
          <p:grpSpPr>
            <a:xfrm>
              <a:off x="2133600" y="4038600"/>
              <a:ext cx="685800" cy="685800"/>
              <a:chOff x="2133600" y="4038600"/>
              <a:chExt cx="685800" cy="6858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E6FB750-1394-281D-59FB-1201D7F2F3CD}"/>
                  </a:ext>
                </a:extLst>
              </p:cNvPr>
              <p:cNvSpPr/>
              <p:nvPr/>
            </p:nvSpPr>
            <p:spPr>
              <a:xfrm>
                <a:off x="2133600" y="40386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718AEC3-5E0A-9606-FC89-98A63D51F98C}"/>
                  </a:ext>
                </a:extLst>
              </p:cNvPr>
              <p:cNvSpPr txBox="1"/>
              <p:nvPr/>
            </p:nvSpPr>
            <p:spPr>
              <a:xfrm>
                <a:off x="2286000" y="4114800"/>
                <a:ext cx="457200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733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  <a:sym typeface="Arial"/>
                  </a:rPr>
                  <a:t>A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FA1D96-0D61-7640-C2DD-F8D064D0F61E}"/>
                </a:ext>
              </a:extLst>
            </p:cNvPr>
            <p:cNvGrpSpPr/>
            <p:nvPr/>
          </p:nvGrpSpPr>
          <p:grpSpPr>
            <a:xfrm>
              <a:off x="3005528" y="4127532"/>
              <a:ext cx="5660008" cy="520668"/>
              <a:chOff x="3005528" y="4213880"/>
              <a:chExt cx="5660008" cy="520668"/>
            </a:xfrm>
          </p:grpSpPr>
          <p:pic>
            <p:nvPicPr>
              <p:cNvPr id="49" name="Picture 48">
                <a:hlinkClick r:id="" action="ppaction://noaction"/>
                <a:extLst>
                  <a:ext uri="{FF2B5EF4-FFF2-40B4-BE49-F238E27FC236}">
                    <a16:creationId xmlns:a16="http://schemas.microsoft.com/office/drawing/2014/main" id="{FD7D23D1-ADF3-7546-2545-901FE70FD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4213880"/>
                <a:ext cx="5660008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C4E527-68E0-1C88-703D-700F89DEE367}"/>
                  </a:ext>
                </a:extLst>
              </p:cNvPr>
              <p:cNvSpPr txBox="1"/>
              <p:nvPr/>
            </p:nvSpPr>
            <p:spPr>
              <a:xfrm>
                <a:off x="3894848" y="4225145"/>
                <a:ext cx="3276600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733" dirty="0">
                    <a:solidFill>
                      <a:prstClr val="white"/>
                    </a:solidFill>
                    <a:latin typeface="UTM Avo" panose="02040603050506020204" pitchFamily="18" charset="0"/>
                    <a:cs typeface="Times New Roman" pitchFamily="18" charset="0"/>
                    <a:sym typeface="Arial"/>
                  </a:rPr>
                  <a:t>1 – 2 – 3 – 4 </a:t>
                </a:r>
                <a:endParaRPr lang="vi-VN" sz="3733" dirty="0">
                  <a:solidFill>
                    <a:prstClr val="white"/>
                  </a:solidFill>
                  <a:latin typeface="UTM Avo" panose="02040603050506020204" pitchFamily="18" charset="0"/>
                  <a:cs typeface="Times New Roman" pitchFamily="18" charset="0"/>
                  <a:sym typeface="Arial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BBCCAA2-1C26-A921-8012-3C9A8C484ABD}"/>
              </a:ext>
            </a:extLst>
          </p:cNvPr>
          <p:cNvGrpSpPr/>
          <p:nvPr/>
        </p:nvGrpSpPr>
        <p:grpSpPr>
          <a:xfrm>
            <a:off x="2855120" y="6604001"/>
            <a:ext cx="8886172" cy="914400"/>
            <a:chOff x="2133600" y="4953000"/>
            <a:chExt cx="6664629" cy="6858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92C13-2083-CDCD-C026-F711F4F2B872}"/>
                </a:ext>
              </a:extLst>
            </p:cNvPr>
            <p:cNvGrpSpPr/>
            <p:nvPr/>
          </p:nvGrpSpPr>
          <p:grpSpPr>
            <a:xfrm>
              <a:off x="2133600" y="4953000"/>
              <a:ext cx="685800" cy="685800"/>
              <a:chOff x="2133600" y="4953000"/>
              <a:chExt cx="685800" cy="6858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8E8B017-2C19-262A-F9F9-9F0D46DC215B}"/>
                  </a:ext>
                </a:extLst>
              </p:cNvPr>
              <p:cNvSpPr/>
              <p:nvPr/>
            </p:nvSpPr>
            <p:spPr>
              <a:xfrm>
                <a:off x="2133600" y="4953000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D1AA70-4D3C-64FB-0F5D-B06877893B8B}"/>
                  </a:ext>
                </a:extLst>
              </p:cNvPr>
              <p:cNvSpPr txBox="1"/>
              <p:nvPr/>
            </p:nvSpPr>
            <p:spPr>
              <a:xfrm>
                <a:off x="2260393" y="5029200"/>
                <a:ext cx="457200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733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  <a:sym typeface="Arial"/>
                  </a:rPr>
                  <a:t>C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A7C7C03-5340-CA34-0C2F-819EF06FDAE9}"/>
                </a:ext>
              </a:extLst>
            </p:cNvPr>
            <p:cNvGrpSpPr/>
            <p:nvPr/>
          </p:nvGrpSpPr>
          <p:grpSpPr>
            <a:xfrm>
              <a:off x="3005528" y="5040465"/>
              <a:ext cx="5792701" cy="520668"/>
              <a:chOff x="3005528" y="5040465"/>
              <a:chExt cx="5792701" cy="520668"/>
            </a:xfrm>
          </p:grpSpPr>
          <p:pic>
            <p:nvPicPr>
              <p:cNvPr id="56" name="Picture 5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F980DD-FB19-A872-82C6-DA14B74EA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8" y="5040465"/>
                <a:ext cx="5660008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18A4762-C745-251E-1FA1-967E59789356}"/>
                  </a:ext>
                </a:extLst>
              </p:cNvPr>
              <p:cNvSpPr txBox="1"/>
              <p:nvPr/>
            </p:nvSpPr>
            <p:spPr>
              <a:xfrm>
                <a:off x="3894848" y="5047851"/>
                <a:ext cx="4903381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733" dirty="0">
                    <a:solidFill>
                      <a:prstClr val="white"/>
                    </a:solidFill>
                    <a:latin typeface="UTM Avo" panose="02040603050506020204" pitchFamily="18" charset="0"/>
                    <a:cs typeface="Times New Roman" pitchFamily="18" charset="0"/>
                    <a:sym typeface="Arial"/>
                  </a:rPr>
                  <a:t>2 – 1 – 3 – 4 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9012E9-E1AE-A593-4696-24F62654BA10}"/>
              </a:ext>
            </a:extLst>
          </p:cNvPr>
          <p:cNvGrpSpPr/>
          <p:nvPr/>
        </p:nvGrpSpPr>
        <p:grpSpPr>
          <a:xfrm>
            <a:off x="2855119" y="7823104"/>
            <a:ext cx="8709248" cy="914400"/>
            <a:chOff x="2133598" y="7729136"/>
            <a:chExt cx="6531936" cy="6858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CBE9D5-A08C-9ED4-07EA-4A5496DD10E6}"/>
                </a:ext>
              </a:extLst>
            </p:cNvPr>
            <p:cNvGrpSpPr/>
            <p:nvPr/>
          </p:nvGrpSpPr>
          <p:grpSpPr>
            <a:xfrm>
              <a:off x="2133598" y="7729136"/>
              <a:ext cx="685800" cy="685800"/>
              <a:chOff x="2133598" y="7729136"/>
              <a:chExt cx="685800" cy="6858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E344744-9347-D88F-5F67-757925CB6BD3}"/>
                  </a:ext>
                </a:extLst>
              </p:cNvPr>
              <p:cNvSpPr/>
              <p:nvPr/>
            </p:nvSpPr>
            <p:spPr>
              <a:xfrm>
                <a:off x="2133598" y="7729136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27D41FD-C201-4792-0516-7D915A2FDECF}"/>
                  </a:ext>
                </a:extLst>
              </p:cNvPr>
              <p:cNvSpPr txBox="1"/>
              <p:nvPr/>
            </p:nvSpPr>
            <p:spPr>
              <a:xfrm>
                <a:off x="2285998" y="7803138"/>
                <a:ext cx="457200" cy="50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733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  <a:sym typeface="Arial"/>
                  </a:rPr>
                  <a:t>D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CCBD0BC-EA30-C32F-5E89-4F78BC330764}"/>
                </a:ext>
              </a:extLst>
            </p:cNvPr>
            <p:cNvGrpSpPr/>
            <p:nvPr/>
          </p:nvGrpSpPr>
          <p:grpSpPr>
            <a:xfrm>
              <a:off x="3005527" y="7840727"/>
              <a:ext cx="5660007" cy="547449"/>
              <a:chOff x="3005527" y="7840727"/>
              <a:chExt cx="5660007" cy="547449"/>
            </a:xfrm>
          </p:grpSpPr>
          <p:pic>
            <p:nvPicPr>
              <p:cNvPr id="63" name="Picture 62">
                <a:hlinkClick r:id="" action="ppaction://noaction"/>
                <a:extLst>
                  <a:ext uri="{FF2B5EF4-FFF2-40B4-BE49-F238E27FC236}">
                    <a16:creationId xmlns:a16="http://schemas.microsoft.com/office/drawing/2014/main" id="{CFA5663F-C43A-2794-AD3B-559E95032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5527" y="7840727"/>
                <a:ext cx="5660007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3868710-809D-389C-F206-CD32714E3CE0}"/>
                  </a:ext>
                </a:extLst>
              </p:cNvPr>
              <p:cNvSpPr txBox="1"/>
              <p:nvPr/>
            </p:nvSpPr>
            <p:spPr>
              <a:xfrm>
                <a:off x="3894846" y="7888087"/>
                <a:ext cx="4697896" cy="500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733" dirty="0">
                    <a:solidFill>
                      <a:prstClr val="white"/>
                    </a:solidFill>
                    <a:latin typeface="UTM Avo" panose="02040603050506020204" pitchFamily="18" charset="0"/>
                    <a:cs typeface="Times New Roman" pitchFamily="18" charset="0"/>
                    <a:sym typeface="Arial"/>
                  </a:rPr>
                  <a:t>3 – 2 – 4 – 1 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36F7CC-B241-DC21-7B98-0D92E14B89E1}"/>
              </a:ext>
            </a:extLst>
          </p:cNvPr>
          <p:cNvGrpSpPr/>
          <p:nvPr/>
        </p:nvGrpSpPr>
        <p:grpSpPr>
          <a:xfrm>
            <a:off x="2855120" y="5417865"/>
            <a:ext cx="9351871" cy="914400"/>
            <a:chOff x="2133600" y="1435836"/>
            <a:chExt cx="7013903" cy="685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F55C6C5-CBBE-0F46-90E7-5177C8C64A11}"/>
                </a:ext>
              </a:extLst>
            </p:cNvPr>
            <p:cNvGrpSpPr/>
            <p:nvPr/>
          </p:nvGrpSpPr>
          <p:grpSpPr>
            <a:xfrm>
              <a:off x="2133600" y="1435836"/>
              <a:ext cx="685800" cy="685800"/>
              <a:chOff x="2133600" y="1435836"/>
              <a:chExt cx="685800" cy="6858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084C54C-4B6E-0AE1-E9E3-6E5B42A0196E}"/>
                  </a:ext>
                </a:extLst>
              </p:cNvPr>
              <p:cNvSpPr/>
              <p:nvPr/>
            </p:nvSpPr>
            <p:spPr>
              <a:xfrm>
                <a:off x="2133600" y="1435836"/>
                <a:ext cx="685800" cy="685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black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5E4317F-ED5D-7CA4-D2D1-95228DDDA4F0}"/>
                  </a:ext>
                </a:extLst>
              </p:cNvPr>
              <p:cNvSpPr txBox="1"/>
              <p:nvPr/>
            </p:nvSpPr>
            <p:spPr>
              <a:xfrm>
                <a:off x="2320285" y="1474624"/>
                <a:ext cx="457200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733" b="1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  <a:sym typeface="Arial"/>
                  </a:rPr>
                  <a:t>B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F29EAF6-6C26-332E-CB69-1FAE866C328D}"/>
                </a:ext>
              </a:extLst>
            </p:cNvPr>
            <p:cNvGrpSpPr/>
            <p:nvPr/>
          </p:nvGrpSpPr>
          <p:grpSpPr>
            <a:xfrm>
              <a:off x="3003540" y="1509484"/>
              <a:ext cx="6143963" cy="523220"/>
              <a:chOff x="3003540" y="1534916"/>
              <a:chExt cx="6143963" cy="523220"/>
            </a:xfrm>
          </p:grpSpPr>
          <p:pic>
            <p:nvPicPr>
              <p:cNvPr id="70" name="Picture 69">
                <a:hlinkClick r:id="" action="ppaction://noaction"/>
                <a:extLst>
                  <a:ext uri="{FF2B5EF4-FFF2-40B4-BE49-F238E27FC236}">
                    <a16:creationId xmlns:a16="http://schemas.microsoft.com/office/drawing/2014/main" id="{9A040A83-1834-F3BB-9A68-20DEC9C03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3540" y="1537468"/>
                <a:ext cx="5661996" cy="52066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24BF3C-BCD0-7B7E-3403-3EC164347F24}"/>
                  </a:ext>
                </a:extLst>
              </p:cNvPr>
              <p:cNvSpPr txBox="1"/>
              <p:nvPr/>
            </p:nvSpPr>
            <p:spPr>
              <a:xfrm>
                <a:off x="3894848" y="1534916"/>
                <a:ext cx="5252655" cy="50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733" dirty="0">
                    <a:solidFill>
                      <a:prstClr val="white"/>
                    </a:solidFill>
                    <a:latin typeface="UTM Avo" panose="02040603050506020204" pitchFamily="18" charset="0"/>
                    <a:cs typeface="Times New Roman" pitchFamily="18" charset="0"/>
                    <a:sym typeface="Arial"/>
                  </a:rPr>
                  <a:t>4 – 1 – 2 – 3 </a:t>
                </a:r>
              </a:p>
            </p:txBody>
          </p:sp>
        </p:grpSp>
      </p:grpSp>
      <p:pic>
        <p:nvPicPr>
          <p:cNvPr id="74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C2984BDB-2174-4BCA-8A2A-7FED409C0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053167" y="3712633"/>
            <a:ext cx="812800" cy="812800"/>
          </a:xfrm>
          <a:prstGeom prst="rect">
            <a:avLst/>
          </a:prstGeom>
        </p:spPr>
      </p:pic>
      <p:pic>
        <p:nvPicPr>
          <p:cNvPr id="75" name="Picture 74" descr="Logo, company name&#10;&#10;Description automatically generated">
            <a:extLst>
              <a:ext uri="{FF2B5EF4-FFF2-40B4-BE49-F238E27FC236}">
                <a16:creationId xmlns:a16="http://schemas.microsoft.com/office/drawing/2014/main" id="{41FA3AD1-E23F-D0B4-8BC2-FDB4B32A54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" y="-1"/>
            <a:ext cx="1089149" cy="1215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35DCE-EF43-C628-8672-AEFEC735EB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2649" y="2084029"/>
            <a:ext cx="11719441" cy="1174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72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41" grpId="0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10143</TotalTime>
  <Words>387</Words>
  <Application>Microsoft Office PowerPoint</Application>
  <PresentationFormat>Custom</PresentationFormat>
  <Paragraphs>41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等线</vt:lpstr>
      <vt:lpstr>#9Slide05 Legendaria</vt:lpstr>
      <vt:lpstr>Arial</vt:lpstr>
      <vt:lpstr>AvantGarde</vt:lpstr>
      <vt:lpstr>Calibri</vt:lpstr>
      <vt:lpstr>HP-087</vt:lpstr>
      <vt:lpstr>SVN-Anastasia</vt:lpstr>
      <vt:lpstr>SVN-Poky's</vt:lpstr>
      <vt:lpstr>Times New Roman</vt:lpstr>
      <vt:lpstr>UTM Avo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 Tran</cp:lastModifiedBy>
  <cp:revision>1251</cp:revision>
  <dcterms:created xsi:type="dcterms:W3CDTF">2008-09-09T22:52:10Z</dcterms:created>
  <dcterms:modified xsi:type="dcterms:W3CDTF">2024-11-01T01:23:40Z</dcterms:modified>
</cp:coreProperties>
</file>