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Lst>
  <p:notesMasterIdLst>
    <p:notesMasterId r:id="rId18"/>
  </p:notesMasterIdLst>
  <p:handoutMasterIdLst>
    <p:handoutMasterId r:id="rId19"/>
  </p:handoutMasterIdLst>
  <p:sldIdLst>
    <p:sldId id="256" r:id="rId3"/>
    <p:sldId id="297" r:id="rId4"/>
    <p:sldId id="312" r:id="rId5"/>
    <p:sldId id="257" r:id="rId6"/>
    <p:sldId id="260" r:id="rId7"/>
    <p:sldId id="314" r:id="rId8"/>
    <p:sldId id="313" r:id="rId9"/>
    <p:sldId id="315" r:id="rId10"/>
    <p:sldId id="316" r:id="rId11"/>
    <p:sldId id="275" r:id="rId12"/>
    <p:sldId id="317" r:id="rId13"/>
    <p:sldId id="318" r:id="rId14"/>
    <p:sldId id="319" r:id="rId15"/>
    <p:sldId id="320" r:id="rId16"/>
    <p:sldId id="321" r:id="rId1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97"/>
          </p14:sldIdLst>
        </p14:section>
        <p14:section name="Hoạt động" id="{33D002E9-2A89-4131-B6A8-296394F1B10F}">
          <p14:sldIdLst>
            <p14:sldId id="312"/>
          </p14:sldIdLst>
        </p14:section>
        <p14:section name="Khởi động" id="{53FA0AD0-E157-4BD8-9901-4BFB55425A41}">
          <p14:sldIdLst>
            <p14:sldId id="257"/>
            <p14:sldId id="260"/>
          </p14:sldIdLst>
        </p14:section>
        <p14:section name="Khám phá" id="{1BC078C0-81C9-4571-A14C-0713BA2A1F2F}">
          <p14:sldIdLst>
            <p14:sldId id="314"/>
            <p14:sldId id="313"/>
            <p14:sldId id="315"/>
            <p14:sldId id="316"/>
          </p14:sldIdLst>
        </p14:section>
        <p14:section name="Luyện tập" id="{5B2DE671-84B0-40F4-8D17-07145B516CEC}">
          <p14:sldIdLst>
            <p14:sldId id="275"/>
            <p14:sldId id="317"/>
            <p14:sldId id="318"/>
          </p14:sldIdLst>
        </p14:section>
        <p14:section name="Vận dụng" id="{D7A4CC45-046B-4747-B925-89233310AE85}">
          <p14:sldIdLst>
            <p14:sldId id="319"/>
            <p14:sldId id="320"/>
          </p14:sldIdLst>
        </p14:section>
        <p14:section name="Ghi nhớ" id="{BA72E88E-079A-4552-8E5F-9D631D206CBD}">
          <p14:sldIdLst>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4D8E"/>
    <a:srgbClr val="70AD47"/>
    <a:srgbClr val="59A041"/>
    <a:srgbClr val="90BE21"/>
    <a:srgbClr val="F68122"/>
    <a:srgbClr val="002060"/>
    <a:srgbClr val="FF66FF"/>
    <a:srgbClr val="FFFFFF"/>
    <a:srgbClr val="5CA144"/>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83" d="100"/>
          <a:sy n="83" d="100"/>
        </p:scale>
        <p:origin x="70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latin typeface="Roboto" panose="02000000000000000000" pitchFamily="2" charset="0"/>
              </a:rPr>
              <a:t>7/10/2023</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Roboto" panose="02000000000000000000" pitchFamily="2" charset="0"/>
              </a:defRPr>
            </a:lvl1pPr>
          </a:lstStyle>
          <a:p>
            <a:fld id="{2CA1B0BC-490D-4C5F-B82A-BB02ABC09BD3}" type="datetimeFigureOut">
              <a:rPr lang="en-US" smtClean="0"/>
              <a:pPr/>
              <a:t>7/10/2023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D1056F47-D2FF-4C56-9DAB-839FEFBD576E}" type="slidenum">
              <a:rPr lang="en-US" smtClean="0"/>
              <a:pPr/>
              <a:t>‹#›</a:t>
            </a:fld>
            <a:endParaRPr lang="en-US" dirty="0"/>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png"/><Relationship Id="rId5" Type="http://schemas.openxmlformats.org/officeDocument/2006/relationships/tags" Target="../tags/tag17.xml"/><Relationship Id="rId10" Type="http://schemas.openxmlformats.org/officeDocument/2006/relationships/image" Target="../media/image16.png"/><Relationship Id="rId4" Type="http://schemas.openxmlformats.org/officeDocument/2006/relationships/tags" Target="../tags/tag16.xm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Master" Target="../slideMasters/slideMaster2.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slideMaster" Target="../slideMasters/slideMaster2.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55.png"/><Relationship Id="rId5" Type="http://schemas.openxmlformats.org/officeDocument/2006/relationships/tags" Target="../tags/tag59.xml"/><Relationship Id="rId10" Type="http://schemas.openxmlformats.org/officeDocument/2006/relationships/image" Target="../media/image54.png"/><Relationship Id="rId4" Type="http://schemas.openxmlformats.org/officeDocument/2006/relationships/tags" Target="../tags/tag58.xml"/><Relationship Id="rId9"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10" Type="http://schemas.openxmlformats.org/officeDocument/2006/relationships/image" Target="../media/image18.png"/><Relationship Id="rId4" Type="http://schemas.openxmlformats.org/officeDocument/2006/relationships/tags" Target="../tags/tag65.xml"/><Relationship Id="rId9"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0.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C10F6508-E223-4D76-8068-FC0B71A2F93A}"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BC63025F-2E73-441A-A052-CD418D2626CA}"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16CBAD1A-500A-4C0F-B2F8-6AA92CB3CC06}"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6235907" y="1632111"/>
            <a:ext cx="2420977" cy="2490909"/>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949212F0-2F7A-479B-BB93-4D3A363D34EA}"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039839DE-DB9E-4EBD-A4EB-DE2738C18FDB}"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0B94FEB4-E8DC-441E-9653-D5CEA90C1229}"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A</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B</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C</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D</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E</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92FFF4B8-0AE8-4269-8D95-7D35E346C0D7}"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AC161A66-6250-497F-AB90-78ECB92C4C31}"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683879" y="3288403"/>
            <a:ext cx="3601181" cy="1228725"/>
            <a:chOff x="683879" y="3192540"/>
            <a:chExt cx="3601181"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683879" y="3192540"/>
              <a:ext cx="3601181"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792979" y="343951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C</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2" y="1871206"/>
            <a:ext cx="3710344"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756960" y="2013498"/>
              <a:ext cx="447289"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683879" y="1866797"/>
            <a:ext cx="3601181"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1988651" y="2017906"/>
              <a:ext cx="463880"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A</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3710344"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7806913" y="352052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1573958" y="2000148"/>
            <a:ext cx="2512863"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19" y="2020095"/>
            <a:ext cx="2491353"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1573958" y="3442905"/>
            <a:ext cx="2530723"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2440752"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4600" tmFilter="0, 0; .2, .5; .8, .5; 1, 0"/>
                                        <p:tgtEl>
                                          <p:spTgt spid="38"/>
                                        </p:tgtEl>
                                      </p:cBhvr>
                                    </p:animEffect>
                                    <p:animScale>
                                      <p:cBhvr>
                                        <p:cTn id="54" dur="23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a:xfrm>
            <a:off x="953179" y="354156"/>
            <a:ext cx="7768093" cy="8691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DD5D6CFE-F9BD-4512-AE75-D42F156C7973}"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任意多边形 3">
            <a:extLst>
              <a:ext uri="{FF2B5EF4-FFF2-40B4-BE49-F238E27FC236}">
                <a16:creationId xmlns:a16="http://schemas.microsoft.com/office/drawing/2014/main" id="{897D14DF-7C34-4D7D-81B7-3003E769551D}"/>
              </a:ext>
            </a:extLst>
          </p:cNvPr>
          <p:cNvSpPr/>
          <p:nvPr/>
        </p:nvSpPr>
        <p:spPr>
          <a:xfrm>
            <a:off x="19099" y="2245036"/>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66513" y="1534195"/>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1064696" y="1549952"/>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740322" y="2572974"/>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2" name="等腰三角形 18">
            <a:extLst>
              <a:ext uri="{FF2B5EF4-FFF2-40B4-BE49-F238E27FC236}">
                <a16:creationId xmlns:a16="http://schemas.microsoft.com/office/drawing/2014/main" id="{16ED5E61-D2C1-4CFD-AB70-00CE6C895A6B}"/>
              </a:ext>
            </a:extLst>
          </p:cNvPr>
          <p:cNvSpPr/>
          <p:nvPr userDrawn="1"/>
        </p:nvSpPr>
        <p:spPr>
          <a:xfrm>
            <a:off x="2475034" y="1473527"/>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userDrawn="1"/>
        </p:nvSpPr>
        <p:spPr>
          <a:xfrm>
            <a:off x="2475034" y="2168726"/>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userDrawn="1"/>
        </p:nvSpPr>
        <p:spPr>
          <a:xfrm>
            <a:off x="2475034" y="2863685"/>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userDrawn="1"/>
        </p:nvSpPr>
        <p:spPr>
          <a:xfrm>
            <a:off x="2475034" y="3559123"/>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userDrawn="1">
            <p:ph type="body" sz="quarter" idx="13" hasCustomPrompt="1"/>
          </p:nvPr>
        </p:nvSpPr>
        <p:spPr>
          <a:xfrm>
            <a:off x="352717" y="1918926"/>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userDrawn="1">
            <p:ph type="body" sz="quarter" idx="14" hasCustomPrompt="1"/>
          </p:nvPr>
        </p:nvSpPr>
        <p:spPr>
          <a:xfrm>
            <a:off x="1280669" y="2096834"/>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userDrawn="1">
            <p:ph type="body" sz="quarter" idx="15" hasCustomPrompt="1"/>
          </p:nvPr>
        </p:nvSpPr>
        <p:spPr>
          <a:xfrm>
            <a:off x="-32935" y="2774849"/>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userDrawn="1">
            <p:ph type="body" sz="quarter" idx="16" hasCustomPrompt="1"/>
          </p:nvPr>
        </p:nvSpPr>
        <p:spPr>
          <a:xfrm>
            <a:off x="953179" y="2972017"/>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userDrawn="1">
            <p:ph type="body" sz="quarter" idx="17" hasCustomPrompt="1"/>
          </p:nvPr>
        </p:nvSpPr>
        <p:spPr>
          <a:xfrm>
            <a:off x="3135754" y="1424939"/>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userDrawn="1">
            <p:ph type="body" sz="quarter" idx="18" hasCustomPrompt="1"/>
          </p:nvPr>
        </p:nvSpPr>
        <p:spPr>
          <a:xfrm>
            <a:off x="3135754" y="2103099"/>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userDrawn="1">
            <p:ph type="body" sz="quarter" idx="19" hasCustomPrompt="1"/>
          </p:nvPr>
        </p:nvSpPr>
        <p:spPr>
          <a:xfrm>
            <a:off x="3135753" y="2781114"/>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userDrawn="1">
            <p:ph type="body" sz="quarter" idx="20" hasCustomPrompt="1"/>
          </p:nvPr>
        </p:nvSpPr>
        <p:spPr>
          <a:xfrm>
            <a:off x="3135753" y="3463466"/>
            <a:ext cx="4867275" cy="434975"/>
          </a:xfrm>
        </p:spPr>
        <p:txBody>
          <a:bodyPr>
            <a:noAutofit/>
          </a:bodyPr>
          <a:lstStyle>
            <a:lvl1pPr marL="0" indent="0">
              <a:buNone/>
              <a:defRPr sz="2800"/>
            </a:lvl1pPr>
          </a:lstStyle>
          <a:p>
            <a:pPr lvl="0"/>
            <a:r>
              <a:rPr lang="en-US" dirty="0"/>
              <a:t>Click to add text</a:t>
            </a:r>
          </a:p>
        </p:txBody>
      </p:sp>
      <p:sp>
        <p:nvSpPr>
          <p:cNvPr id="23" name="任意多边形 6">
            <a:extLst>
              <a:ext uri="{FF2B5EF4-FFF2-40B4-BE49-F238E27FC236}">
                <a16:creationId xmlns:a16="http://schemas.microsoft.com/office/drawing/2014/main" id="{4C1768F4-B6AE-4F3A-85DA-BC95824C8D25}"/>
              </a:ext>
            </a:extLst>
          </p:cNvPr>
          <p:cNvSpPr/>
          <p:nvPr userDrawn="1"/>
        </p:nvSpPr>
        <p:spPr>
          <a:xfrm>
            <a:off x="697553" y="3283553"/>
            <a:ext cx="1371786"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28" name="等腰三角形 31">
            <a:extLst>
              <a:ext uri="{FF2B5EF4-FFF2-40B4-BE49-F238E27FC236}">
                <a16:creationId xmlns:a16="http://schemas.microsoft.com/office/drawing/2014/main" id="{42EA7505-F717-4FE1-81BB-EFD401E30329}"/>
              </a:ext>
            </a:extLst>
          </p:cNvPr>
          <p:cNvSpPr/>
          <p:nvPr userDrawn="1"/>
        </p:nvSpPr>
        <p:spPr>
          <a:xfrm>
            <a:off x="2475034" y="4286798"/>
            <a:ext cx="303663" cy="24174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33" name="Text Placeholder 28">
            <a:extLst>
              <a:ext uri="{FF2B5EF4-FFF2-40B4-BE49-F238E27FC236}">
                <a16:creationId xmlns:a16="http://schemas.microsoft.com/office/drawing/2014/main" id="{588E4AF0-9B9C-4AF6-8360-4151AA95950A}"/>
              </a:ext>
            </a:extLst>
          </p:cNvPr>
          <p:cNvSpPr>
            <a:spLocks noGrp="1"/>
          </p:cNvSpPr>
          <p:nvPr>
            <p:ph type="body" sz="quarter" idx="21" hasCustomPrompt="1"/>
          </p:nvPr>
        </p:nvSpPr>
        <p:spPr>
          <a:xfrm>
            <a:off x="3135753" y="4191141"/>
            <a:ext cx="4867275" cy="434975"/>
          </a:xfrm>
        </p:spPr>
        <p:txBody>
          <a:bodyPr>
            <a:noAutofit/>
          </a:bodyPr>
          <a:lstStyle>
            <a:lvl1pPr marL="0" indent="0">
              <a:buNone/>
              <a:defRPr sz="2800"/>
            </a:lvl1pPr>
          </a:lstStyle>
          <a:p>
            <a:pPr lvl="0"/>
            <a:r>
              <a:rPr lang="en-US" dirty="0"/>
              <a:t>Click to add text</a:t>
            </a:r>
          </a:p>
        </p:txBody>
      </p:sp>
      <p:sp>
        <p:nvSpPr>
          <p:cNvPr id="34" name="Text Placeholder 23">
            <a:extLst>
              <a:ext uri="{FF2B5EF4-FFF2-40B4-BE49-F238E27FC236}">
                <a16:creationId xmlns:a16="http://schemas.microsoft.com/office/drawing/2014/main" id="{7B32F12B-C998-4D54-AA2A-CDCF5DD612BB}"/>
              </a:ext>
            </a:extLst>
          </p:cNvPr>
          <p:cNvSpPr>
            <a:spLocks noGrp="1"/>
          </p:cNvSpPr>
          <p:nvPr>
            <p:ph type="body" sz="quarter" idx="22" hasCustomPrompt="1"/>
          </p:nvPr>
        </p:nvSpPr>
        <p:spPr>
          <a:xfrm>
            <a:off x="958403" y="3704117"/>
            <a:ext cx="875185" cy="293688"/>
          </a:xfrm>
        </p:spPr>
        <p:txBody>
          <a:bodyPr>
            <a:noAutofit/>
          </a:bodyPr>
          <a:lstStyle>
            <a:lvl1pPr marL="0" indent="0" algn="ctr">
              <a:buNone/>
              <a:defRPr sz="1600"/>
            </a:lvl1pPr>
          </a:lstStyle>
          <a:p>
            <a:pPr lvl="0"/>
            <a:r>
              <a:rPr lang="en-US" dirty="0"/>
              <a:t>Text 5</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circle(in)">
                                      <p:cBhvr>
                                        <p:cTn id="7" dur="2000"/>
                                        <p:tgtEl>
                                          <p:spTgt spid="24">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circle(in)">
                                      <p:cBhvr>
                                        <p:cTn id="10" dur="2000"/>
                                        <p:tgtEl>
                                          <p:spTgt spid="25">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circle(in)">
                                      <p:cBhvr>
                                        <p:cTn id="13" dur="2000"/>
                                        <p:tgtEl>
                                          <p:spTgt spid="26">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circle(in)">
                                      <p:cBhvr>
                                        <p:cTn id="16" dur="2000"/>
                                        <p:tgtEl>
                                          <p:spTgt spid="27">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circle(in)">
                                      <p:cBhvr>
                                        <p:cTn id="19" dur="2000"/>
                                        <p:tgtEl>
                                          <p:spTgt spid="3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anim calcmode="lin" valueType="num">
                                      <p:cBhvr>
                                        <p:cTn id="2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anim calcmode="lin" valueType="num">
                                      <p:cBhvr>
                                        <p:cTn id="3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1">
                                            <p:txEl>
                                              <p:pRg st="0" end="0"/>
                                            </p:txEl>
                                          </p:spTgt>
                                        </p:tgtEl>
                                        <p:attrNameLst>
                                          <p:attrName>style.visibility</p:attrName>
                                        </p:attrNameLst>
                                      </p:cBhvr>
                                      <p:to>
                                        <p:strVal val="visible"/>
                                      </p:to>
                                    </p:set>
                                    <p:animEffect transition="in" filter="fade">
                                      <p:cBhvr>
                                        <p:cTn id="38" dur="500"/>
                                        <p:tgtEl>
                                          <p:spTgt spid="31">
                                            <p:txEl>
                                              <p:pRg st="0" end="0"/>
                                            </p:txEl>
                                          </p:spTgt>
                                        </p:tgtEl>
                                      </p:cBhvr>
                                    </p:animEffect>
                                    <p:anim calcmode="lin" valueType="num">
                                      <p:cBhvr>
                                        <p:cTn id="3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fade">
                                      <p:cBhvr>
                                        <p:cTn id="45" dur="500"/>
                                        <p:tgtEl>
                                          <p:spTgt spid="32">
                                            <p:txEl>
                                              <p:pRg st="0" end="0"/>
                                            </p:txEl>
                                          </p:spTgt>
                                        </p:tgtEl>
                                      </p:cBhvr>
                                    </p:animEffect>
                                    <p:anim calcmode="lin" valueType="num">
                                      <p:cBhvr>
                                        <p:cTn id="4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47"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fade">
                                      <p:cBhvr>
                                        <p:cTn id="52" dur="500"/>
                                        <p:tgtEl>
                                          <p:spTgt spid="33">
                                            <p:txEl>
                                              <p:pRg st="0" end="0"/>
                                            </p:txEl>
                                          </p:spTgt>
                                        </p:tgtEl>
                                      </p:cBhvr>
                                    </p:animEffect>
                                    <p:anim calcmode="lin" valueType="num">
                                      <p:cBhvr>
                                        <p:cTn id="53"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6"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circle(in)">
                      <p:cBhvr>
                        <p:cTn dur="2000"/>
                        <p:tgtEl>
                          <p:spTgt spid="3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537C1836-71F0-4076-B787-0B5744E2CFEA}"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702197" y="614766"/>
            <a:ext cx="3053499" cy="3555148"/>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2928683" y="1361745"/>
            <a:ext cx="2622052" cy="3020201"/>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039815"/>
            <a:ext cx="2313700" cy="2547901"/>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71234" y="3371518"/>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75087" y="3086769"/>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217AAA39-1002-46B2-A0BF-37D3E32F0180}"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CFB93FA4-1CE1-442C-A72E-1FE4F71A7489}"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021714" y="3059827"/>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021714" y="2079642"/>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1484407" y="3003849"/>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514929" y="2003669"/>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247856" y="494740"/>
            <a:ext cx="3562194"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KHÁM</a:t>
            </a:r>
            <a:r>
              <a:rPr lang="en-US" sz="4400" b="1" cap="none" spc="0" baseline="0" dirty="0">
                <a:ln/>
                <a:solidFill>
                  <a:srgbClr val="094D8E"/>
                </a:solidFill>
                <a:effectLst/>
                <a:latin typeface="Montserrat Black" panose="00000A00000000000000" pitchFamily="2" charset="0"/>
              </a:rPr>
              <a:t> PHÁ</a:t>
            </a:r>
            <a:endParaRPr lang="en-US" sz="4400" b="1" cap="none" spc="0" dirty="0">
              <a:ln/>
              <a:solidFill>
                <a:srgbClr val="094D8E"/>
              </a:solidFill>
              <a:effectLst/>
              <a:latin typeface="Montserrat Black" panose="00000A00000000000000" pitchFamily="2" charset="0"/>
            </a:endParaRP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14:presetBounceEnd="72000">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14:bounceEnd="72000">
                                          <p:cBhvr additive="base">
                                            <p:cTn id="47"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2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par>
                                    <p:cTn id="57" presetID="42" presetClass="entr" presetSubtype="0" fill="hold" grpId="0" nodeType="withEffect">
                                      <p:stCondLst>
                                        <p:cond delay="106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11400"/>
                                      </p:stCondLst>
                                      <p:childTnLst>
                                        <p:set>
                                          <p:cBhvr>
                                            <p:cTn id="63" dur="1" fill="hold">
                                              <p:stCondLst>
                                                <p:cond delay="0"/>
                                              </p:stCondLst>
                                            </p:cTn>
                                            <p:tgtEl>
                                              <p:spTgt spid="27">
                                                <p:txEl>
                                                  <p:pRg st="0" end="0"/>
                                                </p:txEl>
                                              </p:spTgt>
                                            </p:tgtEl>
                                            <p:attrNameLst>
                                              <p:attrName>style.visibility</p:attrName>
                                            </p:attrNameLst>
                                          </p:cBhvr>
                                          <p:to>
                                            <p:strVal val="visible"/>
                                          </p:to>
                                        </p:set>
                                        <p:animEffect transition="in" filter="wipe(left)">
                                          <p:cBhvr>
                                            <p:cTn id="64" dur="6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2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P spid="26" grpId="0" animBg="1"/>
          <p:bldP spid="27" grpId="0" build="p">
            <p:tmplLst>
              <p:tmpl lvl="1">
                <p:tnLst>
                  <p:par>
                    <p:cTn presetID="22" presetClass="entr" presetSubtype="8" fill="hold" nodeType="withEffect">
                      <p:stCondLst>
                        <p:cond delay="11400"/>
                      </p:stCondLst>
                      <p:childTnLst>
                        <p:set>
                          <p:cBhvr>
                            <p:cTn dur="1" fill="hold">
                              <p:stCondLst>
                                <p:cond delay="0"/>
                              </p:stCondLst>
                            </p:cTn>
                            <p:tgtEl>
                              <p:spTgt spid="27"/>
                            </p:tgtEl>
                            <p:attrNameLst>
                              <p:attrName>style.visibility</p:attrName>
                            </p:attrNameLst>
                          </p:cBhvr>
                          <p:to>
                            <p:strVal val="visible"/>
                          </p:to>
                        </p:set>
                        <p:animEffect transition="in" filter="wipe(left)">
                          <p:cBhvr>
                            <p:cTn dur="600"/>
                            <p:tgtEl>
                              <p:spTgt spid="27"/>
                            </p:tgtEl>
                          </p:cBhvr>
                        </p:animEffect>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809155A2-4731-4444-9B45-2A363FBCDD3C}"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89EF8DDE-8881-43AF-BD1C-58922D52E83C}"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B3CAB38F-C1D7-41D9-9BCA-BE06E0112628}"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1999F7FB-C400-47A6-AA5C-CE870B58E474}"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59"/>
            <a:ext cx="2739834" cy="2684941"/>
            <a:chOff x="4170252" y="1464582"/>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2"/>
              <a:ext cx="3851497" cy="3928834"/>
              <a:chOff x="2133599" y="9016998"/>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100" y="9016998"/>
                <a:ext cx="2457449" cy="3771901"/>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 </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399"/>
                <a:ext cx="4078648"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bg1"/>
                    </a:solidFill>
                    <a:latin typeface="Roboto" panose="02000000000000000000" pitchFamily="2" charset="0"/>
                  </a:rPr>
                  <a:t>02</a:t>
                </a:r>
                <a:endParaRPr b="1" dirty="0">
                  <a:solidFill>
                    <a:schemeClr val="bg1"/>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1"/>
                <a:ext cx="2475747" cy="3471934"/>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bg1"/>
                    </a:solidFill>
                    <a:latin typeface="Roboto" panose="02000000000000000000" pitchFamily="2" charset="0"/>
                  </a:rPr>
                  <a:t>  03</a:t>
                </a:r>
                <a:endParaRPr b="1" dirty="0">
                  <a:solidFill>
                    <a:schemeClr val="bg1"/>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12B9945D-E237-4126-A1E3-D1CA95179653}"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DFB6A500-3E1B-4FD5-B046-9EE088EDC8F8}"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7009BDB3-49C1-4533-ACD7-4AE14A636439}"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281E4516-6AB5-4CB9-A448-124806BA72AB}"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0D3DEB40-9C64-4C7A-9876-66833E074B40}"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3066273" y="1597086"/>
            <a:ext cx="1324237" cy="99934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F68122"/>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44156" y="1588941"/>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5CA144"/>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759164" y="2754178"/>
            <a:ext cx="1324237" cy="92562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094D8E"/>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dirty="0"/>
              <a:t>Click to edit Master title style</a:t>
            </a:r>
          </a:p>
        </p:txBody>
      </p:sp>
      <p:sp>
        <p:nvSpPr>
          <p:cNvPr id="14" name="Text Placeholder 39">
            <a:extLst>
              <a:ext uri="{FF2B5EF4-FFF2-40B4-BE49-F238E27FC236}">
                <a16:creationId xmlns:a16="http://schemas.microsoft.com/office/drawing/2014/main" id="{CA5BC581-A2E4-4D10-8C2A-E81E2E55D886}"/>
              </a:ext>
            </a:extLst>
          </p:cNvPr>
          <p:cNvSpPr>
            <a:spLocks noGrp="1"/>
          </p:cNvSpPr>
          <p:nvPr>
            <p:ph type="body" sz="quarter" idx="17" hasCustomPrompt="1"/>
          </p:nvPr>
        </p:nvSpPr>
        <p:spPr>
          <a:xfrm>
            <a:off x="210370" y="1828557"/>
            <a:ext cx="2415849" cy="925621"/>
          </a:xfrm>
        </p:spPr>
        <p:txBody>
          <a:bodyPr>
            <a:normAutofit/>
          </a:bodyPr>
          <a:lstStyle>
            <a:lvl1pPr marL="0" indent="0">
              <a:buNone/>
              <a:defRPr sz="2400" baseline="0">
                <a:solidFill>
                  <a:srgbClr val="F68122"/>
                </a:solidFill>
              </a:defRPr>
            </a:lvl1pPr>
          </a:lstStyle>
          <a:p>
            <a:pPr lvl="0"/>
            <a:r>
              <a:rPr lang="en-US" dirty="0"/>
              <a:t>Click to add text</a:t>
            </a:r>
          </a:p>
        </p:txBody>
      </p:sp>
      <p:sp>
        <p:nvSpPr>
          <p:cNvPr id="15" name="Text Placeholder 39">
            <a:extLst>
              <a:ext uri="{FF2B5EF4-FFF2-40B4-BE49-F238E27FC236}">
                <a16:creationId xmlns:a16="http://schemas.microsoft.com/office/drawing/2014/main" id="{4CC8442B-3832-4B20-AE92-39896E6EB1FE}"/>
              </a:ext>
            </a:extLst>
          </p:cNvPr>
          <p:cNvSpPr>
            <a:spLocks noGrp="1"/>
          </p:cNvSpPr>
          <p:nvPr>
            <p:ph type="body" sz="quarter" idx="18"/>
          </p:nvPr>
        </p:nvSpPr>
        <p:spPr>
          <a:xfrm>
            <a:off x="6216346" y="1931139"/>
            <a:ext cx="2415849" cy="925621"/>
          </a:xfrm>
        </p:spPr>
        <p:txBody>
          <a:bodyPr>
            <a:normAutofit/>
          </a:bodyPr>
          <a:lstStyle>
            <a:lvl1pPr marL="0" indent="0">
              <a:buNone/>
              <a:defRPr sz="2400">
                <a:solidFill>
                  <a:srgbClr val="5CA144"/>
                </a:solidFill>
              </a:defRPr>
            </a:lvl1pPr>
          </a:lstStyle>
          <a:p>
            <a:pPr lvl="0"/>
            <a:endParaRPr lang="en-US" dirty="0"/>
          </a:p>
        </p:txBody>
      </p:sp>
      <p:sp>
        <p:nvSpPr>
          <p:cNvPr id="16" name="Text Placeholder 39">
            <a:extLst>
              <a:ext uri="{FF2B5EF4-FFF2-40B4-BE49-F238E27FC236}">
                <a16:creationId xmlns:a16="http://schemas.microsoft.com/office/drawing/2014/main" id="{39A02F38-5B89-440F-AA95-805923AE90C2}"/>
              </a:ext>
            </a:extLst>
          </p:cNvPr>
          <p:cNvSpPr>
            <a:spLocks noGrp="1"/>
          </p:cNvSpPr>
          <p:nvPr>
            <p:ph type="body" sz="quarter" idx="19"/>
          </p:nvPr>
        </p:nvSpPr>
        <p:spPr>
          <a:xfrm>
            <a:off x="3104413" y="3782116"/>
            <a:ext cx="2415849" cy="925621"/>
          </a:xfrm>
        </p:spPr>
        <p:txBody>
          <a:bodyPr>
            <a:normAutofit/>
          </a:bodyPr>
          <a:lstStyle>
            <a:lvl1pPr marL="0" indent="0">
              <a:buNone/>
              <a:defRPr sz="2400">
                <a:solidFill>
                  <a:srgbClr val="094D8E"/>
                </a:solidFill>
              </a:defRPr>
            </a:lvl1pPr>
          </a:lstStyle>
          <a:p>
            <a:pPr lvl="0"/>
            <a:endParaRPr lang="en-US" dirty="0"/>
          </a:p>
        </p:txBody>
      </p:sp>
      <p:sp>
        <p:nvSpPr>
          <p:cNvPr id="17" name="Text Placeholder 39">
            <a:extLst>
              <a:ext uri="{FF2B5EF4-FFF2-40B4-BE49-F238E27FC236}">
                <a16:creationId xmlns:a16="http://schemas.microsoft.com/office/drawing/2014/main" id="{B731BBAB-4812-4BDA-AAD2-C11368538C61}"/>
              </a:ext>
            </a:extLst>
          </p:cNvPr>
          <p:cNvSpPr>
            <a:spLocks noGrp="1"/>
          </p:cNvSpPr>
          <p:nvPr>
            <p:ph type="body" sz="quarter" idx="20" hasCustomPrompt="1"/>
          </p:nvPr>
        </p:nvSpPr>
        <p:spPr>
          <a:xfrm>
            <a:off x="4223738" y="3082180"/>
            <a:ext cx="1207925" cy="925621"/>
          </a:xfrm>
        </p:spPr>
        <p:txBody>
          <a:bodyPr>
            <a:normAutofit/>
          </a:bodyPr>
          <a:lstStyle>
            <a:lvl1pPr marL="0" indent="0">
              <a:buNone/>
              <a:defRPr sz="2400">
                <a:solidFill>
                  <a:schemeClr val="bg1"/>
                </a:solidFill>
              </a:defRPr>
            </a:lvl1pPr>
          </a:lstStyle>
          <a:p>
            <a:pPr lvl="0"/>
            <a:r>
              <a:rPr lang="en-US" dirty="0"/>
              <a:t>3</a:t>
            </a:r>
          </a:p>
        </p:txBody>
      </p:sp>
      <p:sp>
        <p:nvSpPr>
          <p:cNvPr id="18" name="Text Placeholder 39">
            <a:extLst>
              <a:ext uri="{FF2B5EF4-FFF2-40B4-BE49-F238E27FC236}">
                <a16:creationId xmlns:a16="http://schemas.microsoft.com/office/drawing/2014/main" id="{A97A1C18-D2D7-4E8D-AB61-CF6815C39E5B}"/>
              </a:ext>
            </a:extLst>
          </p:cNvPr>
          <p:cNvSpPr>
            <a:spLocks noGrp="1"/>
          </p:cNvSpPr>
          <p:nvPr>
            <p:ph type="body" sz="quarter" idx="21" hasCustomPrompt="1"/>
          </p:nvPr>
        </p:nvSpPr>
        <p:spPr>
          <a:xfrm>
            <a:off x="4572000" y="1896493"/>
            <a:ext cx="1207925" cy="925621"/>
          </a:xfrm>
        </p:spPr>
        <p:txBody>
          <a:bodyPr>
            <a:normAutofit/>
          </a:bodyPr>
          <a:lstStyle>
            <a:lvl1pPr marL="0" indent="0" algn="ctr">
              <a:buNone/>
              <a:defRPr sz="2400">
                <a:solidFill>
                  <a:schemeClr val="bg1"/>
                </a:solidFill>
              </a:defRPr>
            </a:lvl1pPr>
          </a:lstStyle>
          <a:p>
            <a:pPr lvl="0"/>
            <a:r>
              <a:rPr lang="en-US" dirty="0"/>
              <a:t>2</a:t>
            </a:r>
          </a:p>
        </p:txBody>
      </p:sp>
      <p:sp>
        <p:nvSpPr>
          <p:cNvPr id="19" name="Text Placeholder 39">
            <a:extLst>
              <a:ext uri="{FF2B5EF4-FFF2-40B4-BE49-F238E27FC236}">
                <a16:creationId xmlns:a16="http://schemas.microsoft.com/office/drawing/2014/main" id="{D6143BA6-2892-40CD-8B14-A5EE4977356E}"/>
              </a:ext>
            </a:extLst>
          </p:cNvPr>
          <p:cNvSpPr>
            <a:spLocks noGrp="1"/>
          </p:cNvSpPr>
          <p:nvPr>
            <p:ph type="body" sz="quarter" idx="22" hasCustomPrompt="1"/>
          </p:nvPr>
        </p:nvSpPr>
        <p:spPr>
          <a:xfrm>
            <a:off x="3114540" y="1922130"/>
            <a:ext cx="1207925" cy="925621"/>
          </a:xfrm>
        </p:spPr>
        <p:txBody>
          <a:bodyPr>
            <a:normAutofit/>
          </a:bodyPr>
          <a:lstStyle>
            <a:lvl1pPr marL="0" indent="0" algn="ctr">
              <a:buNone/>
              <a:defRPr sz="2400">
                <a:solidFill>
                  <a:schemeClr val="bg1"/>
                </a:solidFill>
              </a:defRPr>
            </a:lvl1pPr>
          </a:lstStyle>
          <a:p>
            <a:pPr lvl="0"/>
            <a:r>
              <a:rPr lang="en-US" dirty="0"/>
              <a:t>1</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circle(in)">
                                      <p:cBhvr>
                                        <p:cTn id="19" dur="2000"/>
                                        <p:tgtEl>
                                          <p:spTgt spid="19">
                                            <p:txEl>
                                              <p:pRg st="0" end="0"/>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ircle(in)">
                                      <p:cBhvr>
                                        <p:cTn id="22" dur="2000"/>
                                        <p:tgtEl>
                                          <p:spTgt spid="18">
                                            <p:txEl>
                                              <p:pRg st="0" end="0"/>
                                            </p:txEl>
                                          </p:spTgt>
                                        </p:tgtEl>
                                      </p:cBhvr>
                                    </p:animEffect>
                                  </p:childTnLst>
                                </p:cTn>
                              </p:par>
                              <p:par>
                                <p:cTn id="23" presetID="2" presetClass="entr" presetSubtype="8" fill="hold" grpId="0" nodeType="withEffect">
                                  <p:stCondLst>
                                    <p:cond delay="200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250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nodePh="1">
                                  <p:stCondLst>
                                    <p:cond delay="3000"/>
                                  </p:stCondLst>
                                  <p:endCondLst>
                                    <p:cond evt="begin" delay="0">
                                      <p:tn val="31"/>
                                    </p:cond>
                                  </p:end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build="p">
        <p:tmplLst>
          <p:tmpl lvl="1">
            <p:tnLst>
              <p:par>
                <p:cTn presetID="2" presetClass="entr" presetSubtype="8"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nodePh="1">
                  <p:stCondLst>
                    <p:cond delay="250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4" fill="hold" nodeType="withEffect" nodePh="1">
                  <p:stCondLst>
                    <p:cond delay="300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6" presetClass="entr" presetSubtype="16"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circle(in)">
                      <p:cBhvr>
                        <p:cTn dur="2000"/>
                        <p:tgtEl>
                          <p:spTgt spid="17"/>
                        </p:tgtEl>
                      </p:cBhvr>
                    </p:animEffect>
                  </p:childTnLst>
                </p:cTn>
              </p:par>
            </p:tnLst>
          </p:tmpl>
        </p:tmplLst>
      </p:bldP>
      <p:bldP spid="18" grpId="0" build="p">
        <p:tmplLst>
          <p:tmpl lvl="1">
            <p:tnLst>
              <p:par>
                <p:cTn presetID="6"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circle(in)">
                      <p:cBhvr>
                        <p:cTn dur="2000"/>
                        <p:tgtEl>
                          <p:spTgt spid="18"/>
                        </p:tgtEl>
                      </p:cBhvr>
                    </p:animEffect>
                  </p:childTnLst>
                </p:cTn>
              </p:par>
            </p:tnLst>
          </p:tmpl>
        </p:tmplLst>
      </p:bldP>
      <p:bldP spid="19" grpId="0" build="p">
        <p:tmplLst>
          <p:tmpl lvl="1">
            <p:tnLst>
              <p:par>
                <p:cTn presetID="6"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circle(in)">
                      <p:cBhvr>
                        <p:cTn dur="2000"/>
                        <p:tgtEl>
                          <p:spTgt spid="1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FCD3D0-B8E6-4D3D-ADD8-77DC0CF29BCF}"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F6D658FF-E115-4A21-9C9D-6ABAC9D93476}"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A524D34-659D-47D4-A7AD-68C06A419F5F}"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normAutofit/>
          </a:bodyPr>
          <a:lstStyle>
            <a:lvl1pPr>
              <a:defRPr sz="2400"/>
            </a:lvl1pPr>
            <a:lvl2pPr>
              <a:defRPr sz="20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718CFBFE-891A-4928-85DB-29C4EDBACA3D}"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43D00F40-BAD4-47BD-962A-AE498927684B}"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p>
            <a:r>
              <a:rPr lang="en-US"/>
              <a:t>Tin học lớp 4_NXB ĐH Vinh_Kiến tạo công dân toàn 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15626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3CEC143-6202-47EE-A1ED-A6C45B189575}"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722320" y="1966162"/>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264210" y="1847732"/>
            <a:ext cx="5911850" cy="461962"/>
          </a:xfrm>
        </p:spPr>
        <p:txBody>
          <a:bodyPr>
            <a:noAutofit/>
          </a:bodyPr>
          <a:lstStyle>
            <a:lvl1pPr marL="0" indent="0">
              <a:buNone/>
              <a:defRPr sz="28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13343615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2" presetClass="entr" presetSubtype="1" fill="hold" grpId="0" nodeType="withEffect" p14:presetBounceEnd="72000">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14:bounceEnd="72000">
                                          <p:cBhvr additive="base">
                                            <p:cTn id="39"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0"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4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27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127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400"/>
                                            <p:tgtEl>
                                              <p:spTgt spid="8"/>
                                            </p:tgtEl>
                                          </p:cBhvr>
                                        </p:animEffect>
                                        <p:anim calcmode="lin" valueType="num">
                                          <p:cBhvr>
                                            <p:cTn id="40" dur="1400" fill="hold"/>
                                            <p:tgtEl>
                                              <p:spTgt spid="8"/>
                                            </p:tgtEl>
                                            <p:attrNameLst>
                                              <p:attrName>ppt_x</p:attrName>
                                            </p:attrNameLst>
                                          </p:cBhvr>
                                          <p:tavLst>
                                            <p:tav tm="0">
                                              <p:val>
                                                <p:strVal val="#ppt_x"/>
                                              </p:val>
                                            </p:tav>
                                            <p:tav tm="100000">
                                              <p:val>
                                                <p:strVal val="#ppt_x"/>
                                              </p:val>
                                            </p:tav>
                                          </p:tavLst>
                                        </p:anim>
                                        <p:anim calcmode="lin" valueType="num">
                                          <p:cBhvr>
                                            <p:cTn id="41" dur="14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39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250" fill="hold"/>
                                            <p:tgtEl>
                                              <p:spTgt spid="46"/>
                                            </p:tgtEl>
                                            <p:attrNameLst>
                                              <p:attrName>ppt_x</p:attrName>
                                            </p:attrNameLst>
                                          </p:cBhvr>
                                          <p:tavLst>
                                            <p:tav tm="0">
                                              <p:val>
                                                <p:strVal val="#ppt_x"/>
                                              </p:val>
                                            </p:tav>
                                            <p:tav tm="100000">
                                              <p:val>
                                                <p:strVal val="#ppt_x"/>
                                              </p:val>
                                            </p:tav>
                                          </p:tavLst>
                                        </p:anim>
                                        <p:anim calcmode="lin" valueType="num">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139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FA7CDE53-557F-40CA-9E8D-2784E06A5DD9}"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108298" y="1871548"/>
            <a:ext cx="2679681" cy="2481433"/>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A</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3195026" y="1832705"/>
            <a:ext cx="2679681" cy="2481433"/>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B</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6388298" y="1832705"/>
            <a:ext cx="2679681" cy="2481433"/>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C</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546733" y="2515548"/>
            <a:ext cx="1893465" cy="1255949"/>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839453" y="2554391"/>
            <a:ext cx="1893465" cy="1255949"/>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6781407" y="2759496"/>
            <a:ext cx="1893465" cy="1255949"/>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1921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 calcmode="lin" valueType="num">
                                      <p:cBhvr>
                                        <p:cTn id="14"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p:cTn id="28"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 calcmode="lin" valueType="num">
                                      <p:cBhvr>
                                        <p:cTn id="4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2000" fill="hold"/>
                                        <p:tgtEl>
                                          <p:spTgt spid="6"/>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0"/>
                                        </p:tgtEl>
                                        <p:attrNameLst>
                                          <p:attrName>r</p:attrName>
                                        </p:attrNameLst>
                                      </p:cBhvr>
                                    </p:animRot>
                                  </p:childTnLst>
                                </p:cTn>
                              </p:par>
                              <p:par>
                                <p:cTn id="51" presetID="8" presetClass="emph" presetSubtype="0" fill="hold" nodeType="withEffect">
                                  <p:stCondLst>
                                    <p:cond delay="0"/>
                                  </p:stCondLst>
                                  <p:childTnLst>
                                    <p:animRot by="21600000">
                                      <p:cBhvr>
                                        <p:cTn id="52"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8"/>
            <a:ext cx="7475220" cy="869155"/>
          </a:xfrm>
        </p:spPr>
        <p:txBody>
          <a:bodyPr/>
          <a:lstStyle>
            <a:lvl1pPr>
              <a:defRPr sz="3200">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27B0A2A7-EA8E-4FBD-9E01-CF01128E7452}"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6"/>
            <a:ext cx="7389812" cy="2754313"/>
          </a:xfrm>
        </p:spPr>
        <p:txBody>
          <a:bodyPr>
            <a:normAutofit/>
          </a:bodyPr>
          <a:lstStyle>
            <a:lvl1pPr>
              <a:defRPr sz="2400"/>
            </a:lvl1pPr>
            <a:lvl2pPr>
              <a:defRPr sz="2000"/>
            </a:lvl2pPr>
            <a:lvl3pPr>
              <a:defRPr sz="1600"/>
            </a:lvl3pPr>
            <a:lvl4pPr>
              <a:defRPr sz="1401"/>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139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3A36825C-0CCE-453C-8544-54B6164618C3}"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307543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514E02A5-2AAB-42C0-8B08-35887390A17B}" type="datetime1">
              <a:rPr lang="en-US" smtClean="0"/>
              <a:t>7/10/2023</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solidFill>
                <a:schemeClr val="tx1"/>
              </a:solidFill>
              <a:latin typeface="Roboto" panose="02000000000000000000" pitchFamily="2" charset="0"/>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B</a:t>
              </a:r>
              <a:endParaRPr lang="zh-CN" altLang="en-US" sz="1800" dirty="0">
                <a:solidFill>
                  <a:schemeClr val="bg1"/>
                </a:solidFill>
                <a:latin typeface="Roboto" panose="02000000000000000000" pitchFamily="2" charset="0"/>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C</a:t>
              </a:r>
              <a:endParaRPr lang="zh-CN" altLang="en-US" sz="1800" dirty="0">
                <a:solidFill>
                  <a:schemeClr val="bg1"/>
                </a:solidFill>
                <a:latin typeface="Roboto" panose="02000000000000000000" pitchFamily="2" charset="0"/>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latin typeface="Roboto" panose="02000000000000000000" pitchFamily="2" charset="0"/>
                  <a:cs typeface="+mn-ea"/>
                  <a:sym typeface="+mn-lt"/>
                </a:rPr>
                <a:t>A</a:t>
              </a:r>
              <a:endParaRPr lang="zh-CN" altLang="en-US" sz="1800" dirty="0">
                <a:solidFill>
                  <a:schemeClr val="bg1"/>
                </a:solidFill>
                <a:latin typeface="Roboto" panose="02000000000000000000" pitchFamily="2" charset="0"/>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21136908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6CFB92-3E90-4804-86E6-E275CC28C99F}"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23099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A1048F-28CA-4163-AEE5-70A88BE9AC87}"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644322-FBC8-4137-8749-42A73B5D79D3}"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latin typeface="Roboto" panose="02000000000000000000" pitchFamily="2" charset="0"/>
              </a:rPr>
              <a:t>KHỞI ĐỘNG</a:t>
            </a:r>
          </a:p>
        </p:txBody>
      </p:sp>
    </p:spTree>
    <p:extLst>
      <p:ext uri="{BB962C8B-B14F-4D97-AF65-F5344CB8AC3E}">
        <p14:creationId xmlns:p14="http://schemas.microsoft.com/office/powerpoint/2010/main" val="14580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a:xfrm>
            <a:off x="628650" y="4869656"/>
            <a:ext cx="2057400" cy="273844"/>
          </a:xfrm>
        </p:spPr>
        <p:txBody>
          <a:bodyPr/>
          <a:lstStyle/>
          <a:p>
            <a:fld id="{4EDE985D-485A-4241-A0F2-31ABE4A65464}" type="datetime1">
              <a:rPr lang="en-US" smtClean="0"/>
              <a:t>7/10/2023</a:t>
            </a:fld>
            <a:endParaRPr lang="en-US" dirty="0"/>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a:xfrm>
            <a:off x="3028950" y="4904185"/>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a:xfrm>
            <a:off x="6686465" y="4904185"/>
            <a:ext cx="2057400" cy="273844"/>
          </a:xfrm>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123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60294E-EDA8-4909-8A34-5C0A95BDDC74}"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38351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FCDE02E4-B719-4626-B8F6-583A2F8340C9}"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5729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FF1B1-2493-4D7E-9C8D-3710902E6EDF}"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930698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4C0F4F-ECF1-463E-AB08-B00DDA033D31}" type="datetime1">
              <a:rPr lang="en-US" smtClean="0"/>
              <a:t>7/10/2023</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651224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0496C644-70AC-43D0-8CB2-26000B0C71F9}"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7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800"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487601" y="2049663"/>
            <a:ext cx="2624138" cy="457200"/>
          </a:xfrm>
        </p:spPr>
        <p:txBody>
          <a:bodyPr>
            <a:noAutofit/>
          </a:bodyPr>
          <a:lstStyle>
            <a:lvl1pPr marL="0" indent="0">
              <a:buNone/>
              <a:defRPr sz="2000"/>
            </a:lvl1pPr>
          </a:lstStyle>
          <a:p>
            <a:pPr lvl="0"/>
            <a:r>
              <a:rPr lang="en-US" dirty="0"/>
              <a:t>Click to edit Master text styles</a:t>
            </a:r>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4969639" y="2027096"/>
            <a:ext cx="2624138" cy="457200"/>
          </a:xfrm>
        </p:spPr>
        <p:txBody>
          <a:bodyPr>
            <a:noAutofit/>
          </a:bodyPr>
          <a:lstStyle>
            <a:lvl1pPr marL="0" indent="0">
              <a:buNone/>
              <a:defRPr sz="2000"/>
            </a:lvl1pPr>
          </a:lstStyle>
          <a:p>
            <a:pPr lvl="0"/>
            <a:r>
              <a:rPr lang="en-US" dirty="0"/>
              <a:t>Click to edit Master text styles</a:t>
            </a:r>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1527070" y="3106666"/>
            <a:ext cx="2624138" cy="457200"/>
          </a:xfrm>
        </p:spPr>
        <p:txBody>
          <a:bodyPr>
            <a:noAutofit/>
          </a:bodyPr>
          <a:lstStyle>
            <a:lvl1pPr marL="0" indent="0">
              <a:buNone/>
              <a:defRPr sz="2000"/>
            </a:lvl1pPr>
          </a:lstStyle>
          <a:p>
            <a:pPr lvl="0"/>
            <a:r>
              <a:rPr lang="en-US" dirty="0"/>
              <a:t>Click to edit Master text styles</a:t>
            </a:r>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4991748" y="3131921"/>
            <a:ext cx="2624138" cy="45720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4798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6498F26C-BC0F-4A11-A949-0B410B6D3522}" type="datetime1">
              <a:rPr lang="en-US" smtClean="0"/>
              <a:t>7/10/2023</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7791610" y="443363"/>
            <a:ext cx="1215518" cy="1306287"/>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3848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7C1-A048-45DB-BAB2-43AAD93E1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CA267-070C-4877-B3AC-8225D8E0642B}"/>
              </a:ext>
            </a:extLst>
          </p:cNvPr>
          <p:cNvSpPr>
            <a:spLocks noGrp="1"/>
          </p:cNvSpPr>
          <p:nvPr>
            <p:ph type="dt" sz="half" idx="10"/>
          </p:nvPr>
        </p:nvSpPr>
        <p:spPr/>
        <p:txBody>
          <a:bodyPr/>
          <a:lstStyle/>
          <a:p>
            <a:fld id="{6D80D746-3917-409B-99B3-AA9BFBCA8193}" type="datetime1">
              <a:rPr lang="en-US" smtClean="0"/>
              <a:t>7/10/2023</a:t>
            </a:fld>
            <a:endParaRPr lang="en-US"/>
          </a:p>
        </p:txBody>
      </p:sp>
      <p:sp>
        <p:nvSpPr>
          <p:cNvPr id="4" name="Footer Placeholder 3">
            <a:extLst>
              <a:ext uri="{FF2B5EF4-FFF2-40B4-BE49-F238E27FC236}">
                <a16:creationId xmlns:a16="http://schemas.microsoft.com/office/drawing/2014/main" id="{F62B0535-C97D-4C62-853F-AC39C1039DF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60D303B-7606-4C4A-8C56-8295B5835FFD}"/>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105673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991E0A7-4C9B-4133-99D0-55468A4BFAF6}" type="datetime1">
              <a:rPr lang="en-US" smtClean="0"/>
              <a:t>7/10/2023</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9" name="Group 8">
            <a:extLst>
              <a:ext uri="{FF2B5EF4-FFF2-40B4-BE49-F238E27FC236}">
                <a16:creationId xmlns:a16="http://schemas.microsoft.com/office/drawing/2014/main" id="{A569D284-F823-4F21-9953-D07BCC895A5C}"/>
              </a:ext>
            </a:extLst>
          </p:cNvPr>
          <p:cNvGrpSpPr/>
          <p:nvPr userDrawn="1"/>
        </p:nvGrpSpPr>
        <p:grpSpPr>
          <a:xfrm>
            <a:off x="290569" y="1369623"/>
            <a:ext cx="4306237" cy="869160"/>
            <a:chOff x="2092162" y="1086782"/>
            <a:chExt cx="4306237" cy="869160"/>
          </a:xfrm>
        </p:grpSpPr>
        <p:grpSp>
          <p:nvGrpSpPr>
            <p:cNvPr id="6" name="Group 5">
              <a:extLst>
                <a:ext uri="{FF2B5EF4-FFF2-40B4-BE49-F238E27FC236}">
                  <a16:creationId xmlns:a16="http://schemas.microsoft.com/office/drawing/2014/main" id="{DDD37DDE-90E8-45DA-BB7E-DFB238489AA3}"/>
                </a:ext>
              </a:extLst>
            </p:cNvPr>
            <p:cNvGrpSpPr/>
            <p:nvPr userDrawn="1"/>
          </p:nvGrpSpPr>
          <p:grpSpPr>
            <a:xfrm>
              <a:off x="2092162" y="1086782"/>
              <a:ext cx="4306237" cy="869160"/>
              <a:chOff x="2092162" y="1086782"/>
              <a:chExt cx="4306237" cy="869160"/>
            </a:xfrm>
          </p:grpSpPr>
          <p:sp>
            <p:nvSpPr>
              <p:cNvPr id="23" name="任意多边形 16">
                <a:extLst>
                  <a:ext uri="{FF2B5EF4-FFF2-40B4-BE49-F238E27FC236}">
                    <a16:creationId xmlns:a16="http://schemas.microsoft.com/office/drawing/2014/main" id="{5EB396DC-8A2C-4FFA-B0C6-77E62E17A2C9}"/>
                  </a:ext>
                </a:extLst>
              </p:cNvPr>
              <p:cNvSpPr/>
              <p:nvPr userDrawn="1">
                <p:custDataLst>
                  <p:tags r:id="rId10"/>
                </p:custDataLst>
              </p:nvPr>
            </p:nvSpPr>
            <p:spPr bwMode="auto">
              <a:xfrm flipH="1">
                <a:off x="2135005" y="1086782"/>
                <a:ext cx="4237902"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Roboto" panose="02000000000000000000" pitchFamily="2" charset="0"/>
                  <a:ea typeface="Roboto" panose="02000000000000000000" pitchFamily="2" charset="0"/>
                </a:endParaRPr>
              </a:p>
            </p:txBody>
          </p:sp>
          <p:sp>
            <p:nvSpPr>
              <p:cNvPr id="24" name="Freeform 10">
                <a:extLst>
                  <a:ext uri="{FF2B5EF4-FFF2-40B4-BE49-F238E27FC236}">
                    <a16:creationId xmlns:a16="http://schemas.microsoft.com/office/drawing/2014/main" id="{9AE772EF-F9E4-4B9C-B066-D0CE297EF653}"/>
                  </a:ext>
                </a:extLst>
              </p:cNvPr>
              <p:cNvSpPr/>
              <p:nvPr userDrawn="1">
                <p:custDataLst>
                  <p:tags r:id="rId11"/>
                </p:custDataLst>
              </p:nvPr>
            </p:nvSpPr>
            <p:spPr bwMode="auto">
              <a:xfrm flipH="1">
                <a:off x="2092162" y="1114525"/>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5" name="Freeform 22">
                <a:extLst>
                  <a:ext uri="{FF2B5EF4-FFF2-40B4-BE49-F238E27FC236}">
                    <a16:creationId xmlns:a16="http://schemas.microsoft.com/office/drawing/2014/main" id="{0D37EBD0-32E9-4358-B57F-A69F71C70082}"/>
                  </a:ext>
                </a:extLst>
              </p:cNvPr>
              <p:cNvSpPr/>
              <p:nvPr userDrawn="1">
                <p:custDataLst>
                  <p:tags r:id="rId12"/>
                </p:custDataLst>
              </p:nvPr>
            </p:nvSpPr>
            <p:spPr bwMode="auto">
              <a:xfrm>
                <a:off x="6160555" y="1114525"/>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7" name="Rectangle 6">
              <a:extLst>
                <a:ext uri="{FF2B5EF4-FFF2-40B4-BE49-F238E27FC236}">
                  <a16:creationId xmlns:a16="http://schemas.microsoft.com/office/drawing/2014/main" id="{3023940C-EE43-4F80-B6A8-01CABE969585}"/>
                </a:ext>
              </a:extLst>
            </p:cNvPr>
            <p:cNvSpPr/>
            <p:nvPr userDrawn="1"/>
          </p:nvSpPr>
          <p:spPr>
            <a:xfrm>
              <a:off x="2392050" y="11430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14" name="Group 13">
            <a:extLst>
              <a:ext uri="{FF2B5EF4-FFF2-40B4-BE49-F238E27FC236}">
                <a16:creationId xmlns:a16="http://schemas.microsoft.com/office/drawing/2014/main" id="{831149EA-B629-415E-8062-0F003241BB76}"/>
              </a:ext>
            </a:extLst>
          </p:cNvPr>
          <p:cNvGrpSpPr/>
          <p:nvPr userDrawn="1"/>
        </p:nvGrpSpPr>
        <p:grpSpPr>
          <a:xfrm>
            <a:off x="1296805" y="2238783"/>
            <a:ext cx="4306237" cy="869160"/>
            <a:chOff x="2135005" y="2059501"/>
            <a:chExt cx="4306237" cy="869160"/>
          </a:xfrm>
        </p:grpSpPr>
        <p:grpSp>
          <p:nvGrpSpPr>
            <p:cNvPr id="2" name="Group 1">
              <a:extLst>
                <a:ext uri="{FF2B5EF4-FFF2-40B4-BE49-F238E27FC236}">
                  <a16:creationId xmlns:a16="http://schemas.microsoft.com/office/drawing/2014/main" id="{BD7F0ECA-180A-41E0-A20D-0D0CAF332CD6}"/>
                </a:ext>
              </a:extLst>
            </p:cNvPr>
            <p:cNvGrpSpPr/>
            <p:nvPr userDrawn="1"/>
          </p:nvGrpSpPr>
          <p:grpSpPr>
            <a:xfrm>
              <a:off x="2135005" y="2059501"/>
              <a:ext cx="4306237" cy="869160"/>
              <a:chOff x="2135005" y="2059501"/>
              <a:chExt cx="4306237" cy="869160"/>
            </a:xfrm>
          </p:grpSpPr>
          <p:sp>
            <p:nvSpPr>
              <p:cNvPr id="15" name="任意多边形 16">
                <a:extLst>
                  <a:ext uri="{FF2B5EF4-FFF2-40B4-BE49-F238E27FC236}">
                    <a16:creationId xmlns:a16="http://schemas.microsoft.com/office/drawing/2014/main" id="{5B4A920F-5318-45A6-804C-3E4A8AB90AE1}"/>
                  </a:ext>
                </a:extLst>
              </p:cNvPr>
              <p:cNvSpPr/>
              <p:nvPr>
                <p:custDataLst>
                  <p:tags r:id="rId7"/>
                </p:custDataLst>
              </p:nvPr>
            </p:nvSpPr>
            <p:spPr bwMode="auto">
              <a:xfrm flipH="1">
                <a:off x="2177849" y="2059501"/>
                <a:ext cx="4224985"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8"/>
                </p:custDataLst>
              </p:nvPr>
            </p:nvSpPr>
            <p:spPr bwMode="auto">
              <a:xfrm flipH="1">
                <a:off x="2135005" y="2087244"/>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9"/>
                </p:custDataLst>
              </p:nvPr>
            </p:nvSpPr>
            <p:spPr bwMode="auto">
              <a:xfrm>
                <a:off x="6203398" y="2087244"/>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7" name="Rectangle 26">
              <a:extLst>
                <a:ext uri="{FF2B5EF4-FFF2-40B4-BE49-F238E27FC236}">
                  <a16:creationId xmlns:a16="http://schemas.microsoft.com/office/drawing/2014/main" id="{0F2E5596-51CC-46DB-B997-892A33603908}"/>
                </a:ext>
              </a:extLst>
            </p:cNvPr>
            <p:cNvSpPr/>
            <p:nvPr userDrawn="1"/>
          </p:nvSpPr>
          <p:spPr>
            <a:xfrm>
              <a:off x="2434163" y="21132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1" name="Group 30">
            <a:extLst>
              <a:ext uri="{FF2B5EF4-FFF2-40B4-BE49-F238E27FC236}">
                <a16:creationId xmlns:a16="http://schemas.microsoft.com/office/drawing/2014/main" id="{E6D52F73-1CF7-4B55-A368-7F032C0BAC61}"/>
              </a:ext>
            </a:extLst>
          </p:cNvPr>
          <p:cNvGrpSpPr/>
          <p:nvPr userDrawn="1"/>
        </p:nvGrpSpPr>
        <p:grpSpPr>
          <a:xfrm>
            <a:off x="3028950" y="3997858"/>
            <a:ext cx="4306235" cy="869158"/>
            <a:chOff x="2151717" y="3917559"/>
            <a:chExt cx="4306235" cy="869158"/>
          </a:xfrm>
        </p:grpSpPr>
        <p:grpSp>
          <p:nvGrpSpPr>
            <p:cNvPr id="18" name="组合 41">
              <a:extLst>
                <a:ext uri="{FF2B5EF4-FFF2-40B4-BE49-F238E27FC236}">
                  <a16:creationId xmlns:a16="http://schemas.microsoft.com/office/drawing/2014/main" id="{FA24DCC5-3211-4D98-BE6D-7BA5474A79CF}"/>
                </a:ext>
              </a:extLst>
            </p:cNvPr>
            <p:cNvGrpSpPr/>
            <p:nvPr userDrawn="1"/>
          </p:nvGrpSpPr>
          <p:grpSpPr>
            <a:xfrm>
              <a:off x="2151717" y="3917559"/>
              <a:ext cx="4306235" cy="869158"/>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4"/>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5"/>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6"/>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8" name="Rectangle 27">
              <a:extLst>
                <a:ext uri="{FF2B5EF4-FFF2-40B4-BE49-F238E27FC236}">
                  <a16:creationId xmlns:a16="http://schemas.microsoft.com/office/drawing/2014/main" id="{715734D8-3B45-4A1F-AFFF-C2BBC42D0D31}"/>
                </a:ext>
              </a:extLst>
            </p:cNvPr>
            <p:cNvSpPr/>
            <p:nvPr userDrawn="1"/>
          </p:nvSpPr>
          <p:spPr>
            <a:xfrm>
              <a:off x="2453212" y="397255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5BBF3FC2-610F-4B88-A351-641539DB21E7}"/>
              </a:ext>
            </a:extLst>
          </p:cNvPr>
          <p:cNvGrpSpPr/>
          <p:nvPr userDrawn="1"/>
        </p:nvGrpSpPr>
        <p:grpSpPr>
          <a:xfrm>
            <a:off x="2339730" y="3118971"/>
            <a:ext cx="4276308" cy="869157"/>
            <a:chOff x="2177849" y="3012341"/>
            <a:chExt cx="4276308" cy="869157"/>
          </a:xfrm>
        </p:grpSpPr>
        <p:grpSp>
          <p:nvGrpSpPr>
            <p:cNvPr id="10" name="组合 39">
              <a:extLst>
                <a:ext uri="{FF2B5EF4-FFF2-40B4-BE49-F238E27FC236}">
                  <a16:creationId xmlns:a16="http://schemas.microsoft.com/office/drawing/2014/main" id="{53691F5B-803E-4F6D-B311-B4B0BA154EF1}"/>
                </a:ext>
              </a:extLst>
            </p:cNvPr>
            <p:cNvGrpSpPr/>
            <p:nvPr userDrawn="1"/>
          </p:nvGrpSpPr>
          <p:grpSpPr>
            <a:xfrm>
              <a:off x="2177849" y="3012341"/>
              <a:ext cx="4276308" cy="869157"/>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1"/>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457210" rtl="0" eaLnBrk="1" fontAlgn="auto" latinLnBrk="0" hangingPunct="1">
                  <a:lnSpc>
                    <a:spcPct val="100000"/>
                  </a:lnSpc>
                  <a:spcBef>
                    <a:spcPts val="0"/>
                  </a:spcBef>
                  <a:spcAft>
                    <a:spcPts val="0"/>
                  </a:spcAft>
                  <a:buClrTx/>
                  <a:buSzTx/>
                  <a:buFontTx/>
                  <a:buNone/>
                  <a:tabLst/>
                  <a:defRPr/>
                </a:pPr>
                <a:endParaRPr lang="en-US" sz="140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2"/>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3"/>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400" kern="0">
                  <a:solidFill>
                    <a:srgbClr val="000000"/>
                  </a:solidFill>
                  <a:latin typeface="Roboto" panose="02000000000000000000" pitchFamily="2" charset="0"/>
                </a:endParaRPr>
              </a:p>
            </p:txBody>
          </p:sp>
        </p:grpSp>
        <p:sp>
          <p:nvSpPr>
            <p:cNvPr id="29" name="Rectangle 28">
              <a:extLst>
                <a:ext uri="{FF2B5EF4-FFF2-40B4-BE49-F238E27FC236}">
                  <a16:creationId xmlns:a16="http://schemas.microsoft.com/office/drawing/2014/main" id="{FB496A8D-73A7-4EB3-9570-5FCEB0A0EA82}"/>
                </a:ext>
              </a:extLst>
            </p:cNvPr>
            <p:cNvSpPr/>
            <p:nvPr userDrawn="1"/>
          </p:nvSpPr>
          <p:spPr>
            <a:xfrm>
              <a:off x="2464038" y="3058189"/>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sp>
        <p:nvSpPr>
          <p:cNvPr id="36" name="Text Placeholder 35">
            <a:extLst>
              <a:ext uri="{FF2B5EF4-FFF2-40B4-BE49-F238E27FC236}">
                <a16:creationId xmlns:a16="http://schemas.microsoft.com/office/drawing/2014/main" id="{206C0855-C8F2-49BD-9780-28187D30C05A}"/>
              </a:ext>
            </a:extLst>
          </p:cNvPr>
          <p:cNvSpPr>
            <a:spLocks noGrp="1"/>
          </p:cNvSpPr>
          <p:nvPr>
            <p:ph type="body" sz="quarter" idx="13" hasCustomPrompt="1"/>
          </p:nvPr>
        </p:nvSpPr>
        <p:spPr>
          <a:xfrm>
            <a:off x="564965" y="1571246"/>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39" name="Text Placeholder 35">
            <a:extLst>
              <a:ext uri="{FF2B5EF4-FFF2-40B4-BE49-F238E27FC236}">
                <a16:creationId xmlns:a16="http://schemas.microsoft.com/office/drawing/2014/main" id="{058AECB4-54AE-4CA8-95F2-67DBDC7EB9A0}"/>
              </a:ext>
            </a:extLst>
          </p:cNvPr>
          <p:cNvSpPr>
            <a:spLocks noGrp="1"/>
          </p:cNvSpPr>
          <p:nvPr>
            <p:ph type="body" sz="quarter" idx="14" hasCustomPrompt="1"/>
          </p:nvPr>
        </p:nvSpPr>
        <p:spPr>
          <a:xfrm>
            <a:off x="1857027" y="2467744"/>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0" name="Text Placeholder 35">
            <a:extLst>
              <a:ext uri="{FF2B5EF4-FFF2-40B4-BE49-F238E27FC236}">
                <a16:creationId xmlns:a16="http://schemas.microsoft.com/office/drawing/2014/main" id="{DD63F124-79A4-4E79-8906-BCFEB01177FB}"/>
              </a:ext>
            </a:extLst>
          </p:cNvPr>
          <p:cNvSpPr>
            <a:spLocks noGrp="1"/>
          </p:cNvSpPr>
          <p:nvPr>
            <p:ph type="body" sz="quarter" idx="15" hasCustomPrompt="1"/>
          </p:nvPr>
        </p:nvSpPr>
        <p:spPr>
          <a:xfrm>
            <a:off x="2787365" y="3376959"/>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
        <p:nvSpPr>
          <p:cNvPr id="41" name="Text Placeholder 35">
            <a:extLst>
              <a:ext uri="{FF2B5EF4-FFF2-40B4-BE49-F238E27FC236}">
                <a16:creationId xmlns:a16="http://schemas.microsoft.com/office/drawing/2014/main" id="{7D2A3C3F-EA40-4D8F-B65C-C76EF53C94B0}"/>
              </a:ext>
            </a:extLst>
          </p:cNvPr>
          <p:cNvSpPr>
            <a:spLocks noGrp="1"/>
          </p:cNvSpPr>
          <p:nvPr>
            <p:ph type="body" sz="quarter" idx="16" hasCustomPrompt="1"/>
          </p:nvPr>
        </p:nvSpPr>
        <p:spPr>
          <a:xfrm>
            <a:off x="3421399" y="4210293"/>
            <a:ext cx="3651250" cy="574302"/>
          </a:xfrm>
        </p:spPr>
        <p:txBody>
          <a:bodyPr>
            <a:noAutofit/>
          </a:bodyPr>
          <a:lstStyle>
            <a:lvl1pPr marL="0" indent="0">
              <a:buNone/>
              <a:defRPr sz="2400"/>
            </a:lvl1pPr>
            <a:lvl5pPr marL="1371636" indent="0">
              <a:buNone/>
              <a:defRPr/>
            </a:lvl5pPr>
          </a:lstStyle>
          <a:p>
            <a:pPr lvl="0"/>
            <a:r>
              <a:rPr lang="en-US" dirty="0"/>
              <a:t>Click to edit text styles</a:t>
            </a:r>
          </a:p>
        </p:txBody>
      </p:sp>
    </p:spTree>
    <p:extLst>
      <p:ext uri="{BB962C8B-B14F-4D97-AF65-F5344CB8AC3E}">
        <p14:creationId xmlns:p14="http://schemas.microsoft.com/office/powerpoint/2010/main" val="32173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6F26169F-352D-49CC-939B-6FA9E8DDBAE7}" type="datetime1">
              <a:rPr lang="en-US" smtClean="0"/>
              <a:t>7/10/2023</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D853282A-4B1A-4751-B8FB-0020AEAC3B5F}" type="datetime1">
              <a:rPr lang="en-US" smtClean="0"/>
              <a:t>7/10/2023</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01</a:t>
              </a:r>
              <a:endParaRPr lang="zh-CN" altLang="en-US" sz="2400" dirty="0">
                <a:solidFill>
                  <a:schemeClr val="bg1"/>
                </a:solidFill>
                <a:latin typeface="Roboto" panose="02000000000000000000" pitchFamily="2" charset="0"/>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02</a:t>
              </a:r>
              <a:endParaRPr lang="zh-CN" altLang="en-US" sz="2400" dirty="0">
                <a:solidFill>
                  <a:schemeClr val="bg1"/>
                </a:solidFill>
                <a:latin typeface="Roboto" panose="02000000000000000000" pitchFamily="2" charset="0"/>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03</a:t>
              </a:r>
              <a:endParaRPr lang="zh-CN" altLang="en-US" sz="2400" dirty="0">
                <a:solidFill>
                  <a:schemeClr val="bg1"/>
                </a:solidFill>
                <a:latin typeface="Roboto" panose="02000000000000000000" pitchFamily="2" charset="0"/>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dirty="0">
                <a:solidFill>
                  <a:schemeClr val="bg1">
                    <a:lumMod val="50000"/>
                  </a:schemeClr>
                </a:solidFill>
                <a:latin typeface="Roboto" panose="02000000000000000000" pitchFamily="2" charset="0"/>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latin typeface="Roboto" panose="02000000000000000000" pitchFamily="2" charset="0"/>
                  <a:cs typeface="+mn-ea"/>
                  <a:sym typeface="+mn-lt"/>
                </a:rPr>
                <a:t>04</a:t>
              </a:r>
              <a:endParaRPr lang="zh-CN" altLang="en-US" sz="2400" dirty="0">
                <a:solidFill>
                  <a:schemeClr val="bg1"/>
                </a:solidFill>
                <a:latin typeface="Roboto" panose="02000000000000000000" pitchFamily="2" charset="0"/>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1577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7F28CF52-B6FC-47C0-B5C3-A84920D72C76}" type="datetime1">
              <a:rPr lang="en-US" smtClean="0"/>
              <a:t>7/10/2023</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37962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E6CBC7CE-C7A5-4156-A195-7599902574DE}" type="datetime1">
              <a:rPr lang="en-US" smtClean="0"/>
              <a:t>7/10/2023</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latin typeface="Roboto" panose="02000000000000000000" pitchFamily="2" charset="0"/>
                    <a:cs typeface="+mn-ea"/>
                    <a:sym typeface="+mn-lt"/>
                  </a:rPr>
                  <a:t>01</a:t>
                </a:r>
                <a:endParaRPr lang="zh-CN" altLang="en-US" sz="2700" dirty="0">
                  <a:solidFill>
                    <a:srgbClr val="F992B8"/>
                  </a:solidFill>
                  <a:latin typeface="Roboto" panose="02000000000000000000" pitchFamily="2" charset="0"/>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latin typeface="Roboto" panose="02000000000000000000" pitchFamily="2" charset="0"/>
                    <a:cs typeface="+mn-ea"/>
                    <a:sym typeface="+mn-lt"/>
                  </a:rPr>
                  <a:t>02</a:t>
                </a:r>
                <a:endParaRPr lang="zh-CN" altLang="en-US" sz="2700" dirty="0">
                  <a:solidFill>
                    <a:srgbClr val="F9D841"/>
                  </a:solidFill>
                  <a:latin typeface="Roboto" panose="02000000000000000000" pitchFamily="2" charset="0"/>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latin typeface="Roboto" panose="02000000000000000000" pitchFamily="2" charset="0"/>
                    <a:cs typeface="+mn-ea"/>
                    <a:sym typeface="+mn-lt"/>
                  </a:rPr>
                  <a:t>03</a:t>
                </a:r>
                <a:endParaRPr lang="zh-CN" altLang="en-US" sz="2700" dirty="0">
                  <a:solidFill>
                    <a:srgbClr val="5B9BD5"/>
                  </a:solidFill>
                  <a:latin typeface="Roboto" panose="02000000000000000000" pitchFamily="2" charset="0"/>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latin typeface="Roboto" panose="02000000000000000000" pitchFamily="2" charset="0"/>
                    <a:cs typeface="+mn-ea"/>
                    <a:sym typeface="+mn-lt"/>
                  </a:rPr>
                  <a:t>04</a:t>
                </a:r>
                <a:endParaRPr lang="zh-CN" altLang="en-US" sz="2700" dirty="0">
                  <a:solidFill>
                    <a:srgbClr val="90BE21"/>
                  </a:solidFill>
                  <a:latin typeface="Roboto" panose="02000000000000000000" pitchFamily="2" charset="0"/>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latin typeface="Roboto" panose="02000000000000000000" pitchFamily="2" charset="0"/>
                    <a:cs typeface="+mn-ea"/>
                    <a:sym typeface="+mn-lt"/>
                  </a:rPr>
                  <a:t>05</a:t>
                </a:r>
                <a:endParaRPr lang="zh-CN" altLang="en-US" sz="2700" dirty="0">
                  <a:solidFill>
                    <a:srgbClr val="989898"/>
                  </a:solidFill>
                  <a:latin typeface="Roboto" panose="02000000000000000000" pitchFamily="2" charset="0"/>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35361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EFA7D56D-BF47-4ED1-AF7E-CDC20929C1E6}" type="datetime1">
              <a:rPr lang="en-US" smtClean="0"/>
              <a:t>7/10/2023</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latin typeface="Roboto" panose="02000000000000000000" pitchFamily="2" charset="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dirty="0">
              <a:latin typeface="Roboto" panose="02000000000000000000" pitchFamily="2" charset="0"/>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latin typeface="Roboto" panose="02000000000000000000" pitchFamily="2" charset="0"/>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295961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BB777C22-2D95-4F87-9666-63999AA155D4}" type="datetime1">
              <a:rPr lang="en-US" smtClean="0"/>
              <a:t>7/10/2023</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latin typeface="Roboto" panose="02000000000000000000" pitchFamily="2" charset="0"/>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latin typeface="Roboto" panose="02000000000000000000" pitchFamily="2" charset="0"/>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latin typeface="Roboto" panose="02000000000000000000" pitchFamily="2" charset="0"/>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latin typeface="Roboto" panose="02000000000000000000" pitchFamily="2" charset="0"/>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9733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38596B90-EC62-4645-A8E2-38B4B2006E91}" type="datetime1">
              <a:rPr lang="en-US" smtClean="0"/>
              <a:t>7/10/2023</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35590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B47458ED-707E-4CE8-AE80-A4E9B0B5B81A}" type="datetime1">
              <a:rPr lang="en-US" smtClean="0"/>
              <a:t>7/10/2023</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latin typeface="Roboto" panose="02000000000000000000" pitchFamily="2" charset="0"/>
                </a:endParaRPr>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Roboto" panose="02000000000000000000" pitchFamily="2" charset="0"/>
                    <a:ea typeface="+mn-ea"/>
                  </a:rPr>
                  <a:t> </a:t>
                </a:r>
                <a:endParaRPr lang="zh-CN" altLang="en-US" sz="2400" kern="0" dirty="0">
                  <a:solidFill>
                    <a:srgbClr val="2BC3B5"/>
                  </a:solidFill>
                  <a:latin typeface="Roboto" panose="02000000000000000000" pitchFamily="2" charset="0"/>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Roboto" panose="02000000000000000000" pitchFamily="2" charset="0"/>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Roboto" panose="02000000000000000000" pitchFamily="2" charset="0"/>
                </a:endParaRPr>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latin typeface="Roboto" panose="02000000000000000000" pitchFamily="2" charset="0"/>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23185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49496FEC-04C9-4395-AAB3-B6FA530E053E}" type="datetime1">
              <a:rPr lang="en-US" smtClean="0"/>
              <a:t>7/10/2023</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Roboto" panose="02000000000000000000" pitchFamily="2" charset="0"/>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A</a:t>
              </a:r>
              <a:endParaRPr lang="zh-CN" altLang="en-US" sz="4000" b="1" dirty="0" err="1">
                <a:solidFill>
                  <a:srgbClr val="FFFFFF"/>
                </a:solidFill>
                <a:latin typeface="Roboto" panose="02000000000000000000" pitchFamily="2" charset="0"/>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Roboto" panose="02000000000000000000" pitchFamily="2" charset="0"/>
                  <a:ea typeface="+mn-ea"/>
                </a:rPr>
                <a:t>B</a:t>
              </a:r>
              <a:endParaRPr lang="zh-CN" altLang="en-US" sz="4000" b="1" dirty="0" err="1">
                <a:solidFill>
                  <a:srgbClr val="FFFFFF"/>
                </a:solidFill>
                <a:latin typeface="Roboto" panose="02000000000000000000" pitchFamily="2" charset="0"/>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D</a:t>
              </a:r>
              <a:endParaRPr lang="zh-CN" altLang="en-US" sz="4000" b="1" dirty="0" err="1">
                <a:solidFill>
                  <a:srgbClr val="FFFFFF"/>
                </a:solidFill>
                <a:latin typeface="Roboto" panose="02000000000000000000" pitchFamily="2" charset="0"/>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latin typeface="Roboto" panose="02000000000000000000" pitchFamily="2" charset="0"/>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Roboto" panose="02000000000000000000" pitchFamily="2" charset="0"/>
                  <a:ea typeface="+mn-ea"/>
                </a:rPr>
                <a:t>C</a:t>
              </a:r>
              <a:endParaRPr lang="zh-CN" altLang="en-US" sz="4000" b="1" dirty="0" err="1">
                <a:solidFill>
                  <a:srgbClr val="FFFFFF"/>
                </a:solidFill>
                <a:latin typeface="Roboto" panose="02000000000000000000" pitchFamily="2" charset="0"/>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318306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9B0C799B-FB41-41B5-ADFE-ABE18B234337}" type="datetime1">
              <a:rPr lang="en-US" smtClean="0"/>
              <a:t>7/10/2023</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07315" y="1964879"/>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78726" y="2031622"/>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483713" y="3169901"/>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01855" y="3254607"/>
            <a:ext cx="537328" cy="461665"/>
          </a:xfrm>
          <a:prstGeom prst="rect">
            <a:avLst/>
          </a:prstGeom>
          <a:noFill/>
        </p:spPr>
        <p:txBody>
          <a:bodyPr wrap="none" rtlCol="0" anchor="ctr">
            <a:spAutoFit/>
          </a:bodyPr>
          <a:lstStyle/>
          <a:p>
            <a:pPr algn="ctr"/>
            <a:r>
              <a:rPr lang="en-US" sz="2400" b="1" dirty="0">
                <a:solidFill>
                  <a:schemeClr val="tx1">
                    <a:lumMod val="75000"/>
                    <a:lumOff val="25000"/>
                  </a:schemeClr>
                </a:solidFill>
                <a:latin typeface="Roboto" panose="02000000000000000000" pitchFamily="2" charset="0"/>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1673696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latin typeface="Roboto" panose="02000000000000000000" pitchFamily="2" charset="0"/>
              </a:endParaRPr>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latin typeface="Roboto" panose="02000000000000000000" pitchFamily="2" charset="0"/>
            </a:endParaRPr>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247708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F42492-E157-47F4-B7A7-EFD131D93285}"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489E5041-EDFC-4381-BC3F-21E9511425C0}" type="datetime1">
              <a:rPr lang="en-US" smtClean="0"/>
              <a:t>7/10/2023</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latin typeface="Roboto" panose="02000000000000000000" pitchFamily="2" charset="0"/>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Roboto" panose="02000000000000000000" pitchFamily="2" charset="0"/>
              </a:endParaRPr>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992743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1B526645-BDFC-4EC5-AA0D-42AF8A25514D}" type="datetime1">
              <a:rPr lang="en-US" smtClean="0"/>
              <a:t>7/10/2023</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04</a:t>
              </a:r>
              <a:endParaRPr b="1" dirty="0">
                <a:solidFill>
                  <a:schemeClr val="tx1">
                    <a:lumMod val="85000"/>
                    <a:lumOff val="15000"/>
                  </a:schemeClr>
                </a:solidFill>
                <a:latin typeface="Roboto" panose="02000000000000000000" pitchFamily="2" charset="0"/>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05</a:t>
              </a:r>
              <a:endParaRPr b="1" dirty="0">
                <a:solidFill>
                  <a:schemeClr val="tx1">
                    <a:lumMod val="85000"/>
                    <a:lumOff val="15000"/>
                  </a:schemeClr>
                </a:solidFill>
                <a:latin typeface="Roboto" panose="02000000000000000000" pitchFamily="2" charset="0"/>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805258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7692C570-D45C-405E-9175-E131FEFB7183}" type="datetime1">
              <a:rPr lang="en-US" smtClean="0"/>
              <a:t>7/10/2023</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latin typeface="Roboto" panose="02000000000000000000" pitchFamily="2" charset="0"/>
                  </a:rPr>
                  <a:t>01</a:t>
                </a:r>
                <a:endParaRPr b="1" dirty="0">
                  <a:latin typeface="Roboto" panose="02000000000000000000" pitchFamily="2" charset="0"/>
                </a:endParaRPr>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02</a:t>
                </a:r>
                <a:endParaRPr b="1" dirty="0">
                  <a:solidFill>
                    <a:schemeClr val="tx1">
                      <a:lumMod val="85000"/>
                      <a:lumOff val="15000"/>
                    </a:schemeClr>
                  </a:solidFill>
                  <a:latin typeface="Roboto" panose="02000000000000000000" pitchFamily="2" charset="0"/>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latin typeface="Roboto" panose="02000000000000000000" pitchFamily="2" charset="0"/>
                  </a:rPr>
                  <a:t>03</a:t>
                </a:r>
                <a:endParaRPr b="1" dirty="0">
                  <a:solidFill>
                    <a:schemeClr val="tx1">
                      <a:lumMod val="85000"/>
                      <a:lumOff val="15000"/>
                    </a:schemeClr>
                  </a:solidFill>
                  <a:latin typeface="Roboto" panose="02000000000000000000" pitchFamily="2" charset="0"/>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dirty="0">
                <a:latin typeface="Roboto" panose="02000000000000000000" pitchFamily="2" charset="0"/>
              </a:endParaRPr>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dirty="0">
                <a:latin typeface="Roboto" panose="02000000000000000000" pitchFamily="2" charset="0"/>
              </a:endParaRPr>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dirty="0">
                  <a:latin typeface="Roboto" panose="02000000000000000000" pitchFamily="2" charset="0"/>
                </a:endParaRPr>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3100969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6491A7F2-756B-4E22-BE30-A925DEC73A87}" type="datetime1">
              <a:rPr lang="en-US" smtClean="0"/>
              <a:t>7/10/2023</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051630" y="2002734"/>
            <a:ext cx="2608391" cy="2186735"/>
            <a:chOff x="3578653" y="1302007"/>
            <a:chExt cx="4878227"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latin typeface="Roboto" panose="02000000000000000000" pitchFamily="2" charset="0"/>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Roboto" panose="02000000000000000000" pitchFamily="2" charset="0"/>
                </a:endParaRPr>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578653" y="3672772"/>
              <a:ext cx="2048199"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722061" y="2230325"/>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383707" y="3148097"/>
              <a:ext cx="2048198" cy="599628"/>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03083" y="4589333"/>
              <a:ext cx="2370754" cy="518045"/>
            </a:xfrm>
            <a:prstGeom prst="rect">
              <a:avLst/>
            </a:prstGeom>
          </p:spPr>
          <p:txBody>
            <a:bodyPr wrap="none">
              <a:spAutoFit/>
            </a:bodyPr>
            <a:lstStyle/>
            <a:p>
              <a:pPr algn="r"/>
              <a:r>
                <a:rPr lang="en-US" sz="1200" b="1" noProof="1">
                  <a:solidFill>
                    <a:schemeClr val="bg2">
                      <a:lumMod val="25000"/>
                    </a:schemeClr>
                  </a:solidFill>
                  <a:latin typeface="Roboto" panose="02000000000000000000" pitchFamily="2" charset="0"/>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dirty="0">
                <a:latin typeface="Roboto" panose="02000000000000000000" pitchFamily="2" charset="0"/>
              </a:endParaRPr>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dirty="0">
                  <a:latin typeface="Roboto" panose="02000000000000000000" pitchFamily="2" charset="0"/>
                </a:endParaRPr>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2726424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4E045D51-2393-407E-A404-4F325D315508}" type="datetime1">
              <a:rPr lang="en-US" smtClean="0"/>
              <a:t>7/10/2023</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latin typeface="Roboto" panose="02000000000000000000" pitchFamily="2" charset="0"/>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4012857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163B97FF-42CE-436E-A238-10B7D4316AE0}" type="datetime1">
              <a:rPr lang="en-US" smtClean="0"/>
              <a:t>7/10/2023</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dirty="0">
                <a:latin typeface="Roboto" panose="02000000000000000000" pitchFamily="2" charset="0"/>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15681066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B0578B4D-1250-4D37-A77C-066C45141F79}" type="datetime1">
              <a:rPr lang="en-US" smtClean="0"/>
              <a:t>7/10/2023</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latin typeface="Roboto" panose="02000000000000000000" pitchFamily="2" charset="0"/>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Roboto" panose="02000000000000000000" pitchFamily="2" charset="0"/>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latin typeface="Roboto" panose="02000000000000000000" pitchFamily="2" charset="0"/>
              </a:endParaRPr>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582932" y="3593716"/>
              <a:ext cx="3501480" cy="516934"/>
            </a:xfrm>
            <a:prstGeom prst="rect">
              <a:avLst/>
            </a:prstGeom>
          </p:spPr>
          <p:txBody>
            <a:bodyPr wrap="none">
              <a:spAutoFit/>
            </a:bodyPr>
            <a:lstStyle/>
            <a:p>
              <a:pPr algn="ctr"/>
              <a:r>
                <a:rPr lang="en-US" sz="1600" b="1" cap="all" dirty="0">
                  <a:solidFill>
                    <a:schemeClr val="bg1"/>
                  </a:solidFill>
                  <a:latin typeface="Roboto" panose="02000000000000000000" pitchFamily="2" charset="0"/>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Roboto" panose="02000000000000000000" pitchFamily="2" charset="0"/>
                </a:endParaRPr>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ndParaRPr>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307981"/>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66084"/>
            <a:ext cx="2041647" cy="313932"/>
          </a:xfrm>
        </p:spPr>
        <p:txBody>
          <a:bodyPr wrap="square">
            <a:spAutoFit/>
          </a:bodyPr>
          <a:lstStyle>
            <a:lvl1pPr marL="0" indent="0">
              <a:buNone/>
              <a:defRPr lang="en-US" sz="1600" b="1" cap="all" dirty="0">
                <a:solidFill>
                  <a:schemeClr val="bg1"/>
                </a:solidFill>
                <a:latin typeface="Roboto" panose="02000000000000000000" pitchFamily="2" charset="0"/>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Roboto" panose="02000000000000000000" pitchFamily="2" charset="0"/>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Roboto" panose="02000000000000000000" pitchFamily="2" charset="0"/>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Roboto" panose="02000000000000000000" pitchFamily="2" charset="0"/>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4152626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8A3FCBC0-45CE-4CEB-B0D3-40ABBD760545}" type="datetime1">
              <a:rPr lang="en-US" smtClean="0"/>
              <a:t>7/10/2023</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latin typeface="Roboto" panose="02000000000000000000" pitchFamily="2" charset="0"/>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8339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EE7526E-6B92-49F8-A80D-625FBE9801CB}" type="datetime1">
              <a:rPr lang="en-US" smtClean="0"/>
              <a:t>7/10/2023</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a:xfrm>
            <a:off x="3747055" y="4767263"/>
            <a:ext cx="3086100" cy="273844"/>
          </a:xfrm>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3527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AB2A688C-4A37-4A2B-B5FB-3093B9A5A581}" type="datetime1">
              <a:rPr lang="en-US" smtClean="0"/>
              <a:t>7/10/2023</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1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6C82475D-3EB4-4E84-AEB7-C333849DCFA3}" type="datetime1">
              <a:rPr lang="en-US" smtClean="0"/>
              <a:t>7/10/2023</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301297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7740081" y="440567"/>
            <a:ext cx="1124663" cy="1099588"/>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Roboto" panose="02000000000000000000" pitchFamily="2" charset="0"/>
                  <a:ea typeface="+mn-ea"/>
                  <a:cs typeface="+mn-ea"/>
                  <a:sym typeface="+mn-lt"/>
                </a:rPr>
                <a:t> </a:t>
              </a:r>
              <a:endParaRPr lang="zh-CN" altLang="en-US" sz="1500" dirty="0">
                <a:solidFill>
                  <a:schemeClr val="bg1"/>
                </a:solidFill>
                <a:latin typeface="Roboto" panose="02000000000000000000" pitchFamily="2" charset="0"/>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8" y="2168097"/>
            <a:ext cx="303662"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17" name="等腰三角形 41">
            <a:extLst>
              <a:ext uri="{FF2B5EF4-FFF2-40B4-BE49-F238E27FC236}">
                <a16:creationId xmlns:a16="http://schemas.microsoft.com/office/drawing/2014/main" id="{52C1A848-79C4-43B6-A65E-B49024F18716}"/>
              </a:ext>
            </a:extLst>
          </p:cNvPr>
          <p:cNvSpPr/>
          <p:nvPr/>
        </p:nvSpPr>
        <p:spPr>
          <a:xfrm>
            <a:off x="525185" y="3365141"/>
            <a:ext cx="303662"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Roboto" panose="02000000000000000000" pitchFamily="2" charset="0"/>
            </a:endParaRPr>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7" y="2078044"/>
            <a:ext cx="4681540"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17587" y="3261040"/>
            <a:ext cx="4681540" cy="466725"/>
          </a:xfrm>
        </p:spPr>
        <p:txBody>
          <a:bodyPr>
            <a:noAutofit/>
          </a:bodyPr>
          <a:lstStyle>
            <a:lvl1pPr>
              <a:defRPr sz="24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43D00F40-BAD4-47BD-962A-AE498927684B}" type="datetime1">
              <a:rPr lang="en-US" smtClean="0"/>
              <a:t>7/10/2023</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28228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71075" y="664758"/>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3" name="Rectangle 12">
            <a:extLst>
              <a:ext uri="{FF2B5EF4-FFF2-40B4-BE49-F238E27FC236}">
                <a16:creationId xmlns:a16="http://schemas.microsoft.com/office/drawing/2014/main" id="{C3109D88-EABF-4EEB-AE37-5B8E3C319BC2}"/>
              </a:ext>
            </a:extLst>
          </p:cNvPr>
          <p:cNvSpPr/>
          <p:nvPr userDrawn="1"/>
        </p:nvSpPr>
        <p:spPr>
          <a:xfrm>
            <a:off x="1183777" y="1297883"/>
            <a:ext cx="648607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07474"/>
                </a:solidFill>
                <a:effectLst/>
                <a:latin typeface="Montserrat Black" panose="00000A00000000000000" pitchFamily="2" charset="0"/>
                <a:ea typeface="Roboto" panose="02000000000000000000" pitchFamily="2" charset="0"/>
              </a:rPr>
              <a:t>Vòng</a:t>
            </a:r>
            <a:r>
              <a:rPr lang="en-US" sz="4400" b="1" cap="none" spc="0" baseline="0" dirty="0">
                <a:ln/>
                <a:solidFill>
                  <a:srgbClr val="F07474"/>
                </a:solidFill>
                <a:effectLst/>
                <a:latin typeface="Montserrat Black" panose="00000A00000000000000" pitchFamily="2" charset="0"/>
                <a:ea typeface="Roboto" panose="02000000000000000000" pitchFamily="2" charset="0"/>
              </a:rPr>
              <a:t> quay may </a:t>
            </a:r>
            <a:r>
              <a:rPr lang="en-US" sz="4400" b="1" cap="none" spc="0" baseline="0" dirty="0" err="1">
                <a:ln/>
                <a:solidFill>
                  <a:srgbClr val="F07474"/>
                </a:solidFill>
                <a:effectLst/>
                <a:latin typeface="Montserrat Black" panose="00000A00000000000000" pitchFamily="2" charset="0"/>
                <a:ea typeface="Roboto" panose="02000000000000000000" pitchFamily="2" charset="0"/>
              </a:rPr>
              <a:t>mắn</a:t>
            </a:r>
            <a:endParaRPr lang="en-US" sz="4400" b="1" cap="none" spc="0" dirty="0">
              <a:ln/>
              <a:solidFill>
                <a:srgbClr val="F07474"/>
              </a:solidFill>
              <a:effectLst/>
              <a:latin typeface="Montserrat Black" panose="00000A00000000000000" pitchFamily="2" charset="0"/>
              <a:ea typeface="Roboto" panose="02000000000000000000" pitchFamily="2" charset="0"/>
            </a:endParaRPr>
          </a:p>
        </p:txBody>
      </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Tree>
    <p:extLst>
      <p:ext uri="{BB962C8B-B14F-4D97-AF65-F5344CB8AC3E}">
        <p14:creationId xmlns:p14="http://schemas.microsoft.com/office/powerpoint/2010/main" val="7844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7/10/2023</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018198" y="394241"/>
            <a:ext cx="267413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BF53"/>
                </a:solidFill>
                <a:effectLst/>
                <a:latin typeface="Montserrat Black" panose="00000A00000000000000" pitchFamily="2" charset="0"/>
                <a:ea typeface="Roboto" panose="02000000000000000000" pitchFamily="2" charset="0"/>
              </a:rPr>
              <a:t>Trò</a:t>
            </a:r>
            <a:r>
              <a:rPr lang="en-US" sz="4400" b="1" cap="none" spc="0" dirty="0">
                <a:ln/>
                <a:solidFill>
                  <a:srgbClr val="FFBF53"/>
                </a:solidFill>
                <a:effectLst/>
                <a:latin typeface="Montserrat Black" panose="00000A00000000000000" pitchFamily="2" charset="0"/>
                <a:ea typeface="Roboto" panose="02000000000000000000" pitchFamily="2" charset="0"/>
              </a:rPr>
              <a:t> </a:t>
            </a:r>
            <a:r>
              <a:rPr lang="en-US" sz="4400" b="1" cap="none" spc="0" dirty="0" err="1">
                <a:ln/>
                <a:solidFill>
                  <a:srgbClr val="FFBF53"/>
                </a:solidFill>
                <a:effectLst/>
                <a:latin typeface="Montserrat Black" panose="00000A00000000000000" pitchFamily="2" charset="0"/>
                <a:ea typeface="Roboto" panose="02000000000000000000" pitchFamily="2" charset="0"/>
              </a:rPr>
              <a:t>chơi</a:t>
            </a:r>
            <a:endParaRPr lang="en-US" sz="4400"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629350" y="1953153"/>
            <a:ext cx="7860664" cy="1262033"/>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205511" y="294527"/>
            <a:ext cx="7706305" cy="869155"/>
          </a:xfrm>
        </p:spPr>
        <p:txBody>
          <a:bodyPr/>
          <a:lstStyle>
            <a:lvl1pPr>
              <a:defRPr>
                <a:solidFill>
                  <a:srgbClr val="094D8E"/>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5D60ED5-E552-441C-8839-80BAAF1BA714}"/>
              </a:ext>
            </a:extLst>
          </p:cNvPr>
          <p:cNvSpPr>
            <a:spLocks noGrp="1"/>
          </p:cNvSpPr>
          <p:nvPr>
            <p:ph sz="quarter" idx="13"/>
          </p:nvPr>
        </p:nvSpPr>
        <p:spPr>
          <a:xfrm>
            <a:off x="1050216" y="1157036"/>
            <a:ext cx="7002463" cy="593725"/>
          </a:xfrm>
        </p:spPr>
        <p:txBody>
          <a:bodyPr/>
          <a:lstStyle>
            <a:lvl1pPr marL="0" indent="0" algn="ctr">
              <a:buNone/>
              <a:defRPr lang="en-US" sz="4400" b="1" kern="1200" cap="none" spc="0" dirty="0" smtClean="0">
                <a:ln/>
                <a:solidFill>
                  <a:srgbClr val="F07474"/>
                </a:solidFill>
                <a:effectLst/>
                <a:latin typeface="Montserrat Black" panose="00000A00000000000000" pitchFamily="2" charset="0"/>
                <a:ea typeface="Roboto" panose="02000000000000000000" pitchFamily="2" charset="0"/>
                <a:cs typeface="+mn-cs"/>
              </a:defRPr>
            </a:lvl1pPr>
          </a:lstStyle>
          <a:p>
            <a:pPr lvl="0"/>
            <a:r>
              <a:rPr lang="en-US" dirty="0"/>
              <a:t>Click to edit Master text styles</a:t>
            </a:r>
          </a:p>
        </p:txBody>
      </p:sp>
    </p:spTree>
    <p:extLst>
      <p:ext uri="{BB962C8B-B14F-4D97-AF65-F5344CB8AC3E}">
        <p14:creationId xmlns:p14="http://schemas.microsoft.com/office/powerpoint/2010/main" val="278242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E1C40-FA81-4A12-8274-541BEB29C0CB}" type="datetime1">
              <a:rPr lang="en-US" smtClean="0"/>
              <a:t>7/10/2023</a:t>
            </a:fld>
            <a:endParaRPr lang="en-US"/>
          </a:p>
        </p:txBody>
      </p:sp>
      <p:sp>
        <p:nvSpPr>
          <p:cNvPr id="3" name="Footer Placeholder 2"/>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Roboto" panose="02000000000000000000" pitchFamily="2" charset="0"/>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108E3E-B2C5-4023-9158-AC105BB3B52B}" type="datetime1">
              <a:rPr lang="en-US" smtClean="0"/>
              <a:t>7/10/2023</a:t>
            </a:fld>
            <a:endParaRPr lang="en-US"/>
          </a:p>
        </p:txBody>
      </p:sp>
      <p:sp>
        <p:nvSpPr>
          <p:cNvPr id="5" name="Footer Placeholder 4"/>
          <p:cNvSpPr>
            <a:spLocks noGrp="1"/>
          </p:cNvSpPr>
          <p:nvPr>
            <p:ph type="ftr" sz="quarter" idx="11"/>
          </p:nvPr>
        </p:nvSpPr>
        <p:spPr/>
        <p:txBody>
          <a:bodyPr/>
          <a:lstStyle/>
          <a:p>
            <a:r>
              <a:rPr lang="en-US"/>
              <a:t>Tin học lớp 4_NXB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image" Target="../media/image1.png"/><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image" Target="../media/image51.jpe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53A67511-1A44-4D85-8612-856125D5C9C6}" type="datetime1">
              <a:rPr lang="en-US" smtClean="0"/>
              <a:pPr/>
              <a:t>7/10/2023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defRPr>
            </a:lvl1p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 id="2147483724" r:id="rId33"/>
    <p:sldLayoutId id="2147483708" r:id="rId34"/>
    <p:sldLayoutId id="2147483763" r:id="rId35"/>
    <p:sldLayoutId id="2147483723" r:id="rId36"/>
  </p:sldLayoutIdLst>
  <p:hf hdr="0"/>
  <p:txStyles>
    <p:title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40"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Roboto" panose="02000000000000000000" pitchFamily="2" charset="0"/>
              </a:defRPr>
            </a:lvl1pPr>
          </a:lstStyle>
          <a:p>
            <a:fld id="{6D80D746-3917-409B-99B3-AA9BFBCA8193}" type="datetime1">
              <a:rPr lang="en-US" smtClean="0"/>
              <a:pPr/>
              <a:t>7/10/2023</a:t>
            </a:fld>
            <a:endParaRPr lang="en-US" dirty="0"/>
          </a:p>
        </p:txBody>
      </p:sp>
      <p:sp>
        <p:nvSpPr>
          <p:cNvPr id="5" name="Footer Placeholder 4"/>
          <p:cNvSpPr>
            <a:spLocks noGrp="1"/>
          </p:cNvSpPr>
          <p:nvPr>
            <p:ph type="ftr" sz="quarter" idx="3"/>
          </p:nvPr>
        </p:nvSpPr>
        <p:spPr>
          <a:xfrm>
            <a:off x="3070860" y="490418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latin typeface="Roboto" panose="02000000000000000000" pitchFamily="2" charset="0"/>
              </a:rPr>
              <a:t>Tin </a:t>
            </a:r>
            <a:r>
              <a:rPr lang="en-US" dirty="0" err="1">
                <a:latin typeface="Roboto" panose="02000000000000000000" pitchFamily="2" charset="0"/>
              </a:rPr>
              <a:t>học</a:t>
            </a:r>
            <a:r>
              <a:rPr lang="en-US" dirty="0">
                <a:latin typeface="Roboto" panose="02000000000000000000" pitchFamily="2" charset="0"/>
              </a:rPr>
              <a:t> </a:t>
            </a:r>
            <a:r>
              <a:rPr lang="en-US" dirty="0" err="1">
                <a:latin typeface="Roboto" panose="02000000000000000000" pitchFamily="2" charset="0"/>
              </a:rPr>
              <a:t>lớp</a:t>
            </a:r>
            <a:r>
              <a:rPr lang="en-US" dirty="0">
                <a:latin typeface="Roboto" panose="02000000000000000000" pitchFamily="2" charset="0"/>
              </a:rPr>
              <a:t> 4_NXB ĐH </a:t>
            </a:r>
            <a:r>
              <a:rPr lang="en-US" dirty="0" err="1">
                <a:latin typeface="Roboto" panose="02000000000000000000" pitchFamily="2" charset="0"/>
              </a:rPr>
              <a:t>Vinh_Kiến</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dân</a:t>
            </a:r>
            <a:r>
              <a:rPr lang="en-US" dirty="0">
                <a:latin typeface="Roboto" panose="02000000000000000000" pitchFamily="2" charset="0"/>
              </a:rPr>
              <a:t> </a:t>
            </a:r>
            <a:r>
              <a:rPr lang="en-US" dirty="0" err="1">
                <a:latin typeface="Roboto" panose="02000000000000000000" pitchFamily="2" charset="0"/>
              </a:rPr>
              <a:t>toàn</a:t>
            </a:r>
            <a:r>
              <a:rPr lang="en-US" dirty="0">
                <a:latin typeface="Roboto" panose="02000000000000000000" pitchFamily="2" charset="0"/>
              </a:rPr>
              <a:t> </a:t>
            </a:r>
            <a:r>
              <a:rPr lang="en-US" dirty="0" err="1">
                <a:latin typeface="Roboto" panose="02000000000000000000" pitchFamily="2" charset="0"/>
              </a:rPr>
              <a:t>cầu</a:t>
            </a:r>
            <a:endParaRPr lang="en-US" dirty="0">
              <a:latin typeface="Roboto" panose="02000000000000000000" pitchFamily="2" charset="0"/>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defRPr>
            </a:lvl1pPr>
          </a:lstStyle>
          <a:p>
            <a:fld id="{30468810-060D-430C-ACDF-BB351635E08B}" type="slidenum">
              <a:rPr lang="en-US" smtClean="0"/>
              <a:pPr/>
              <a:t>‹#›</a:t>
            </a:fld>
            <a:endParaRPr lang="en-US" dirty="0"/>
          </a:p>
        </p:txBody>
      </p:sp>
    </p:spTree>
    <p:extLst>
      <p:ext uri="{BB962C8B-B14F-4D97-AF65-F5344CB8AC3E}">
        <p14:creationId xmlns:p14="http://schemas.microsoft.com/office/powerpoint/2010/main" val="115536117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0.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278587" y="2517618"/>
            <a:ext cx="4892973" cy="1021080"/>
          </a:xfrm>
        </p:spPr>
        <p:txBody>
          <a:bodyPr>
            <a:noAutofit/>
          </a:bodyPr>
          <a:lstStyle/>
          <a:p>
            <a:r>
              <a:rPr lang="en-US" sz="2800" dirty="0"/>
              <a:t>TÁC HẠI KHI THAO TÁC NHẦM VỚI TỆP, THƯ MỤC</a:t>
            </a: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933115" y="1852455"/>
            <a:ext cx="1937487" cy="665163"/>
          </a:xfrm>
        </p:spPr>
        <p:txBody>
          <a:bodyPr/>
          <a:lstStyle/>
          <a:p>
            <a:r>
              <a:rPr lang="en-US" dirty="0"/>
              <a:t>BÀI 10</a:t>
            </a:r>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92B0A92F-C293-4023-A63C-572F9DAD215D}" type="datetime1">
              <a:rPr lang="en-US" smtClean="0"/>
              <a:t>7/10/2023</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a:t>Tin học lớp 4_NXB ĐH Vinh_Kiến tạo công dân toàn 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539DA-6831-4CD7-8641-54AF47A41DA7}"/>
              </a:ext>
            </a:extLst>
          </p:cNvPr>
          <p:cNvSpPr>
            <a:spLocks noGrp="1"/>
          </p:cNvSpPr>
          <p:nvPr>
            <p:ph type="title"/>
          </p:nvPr>
        </p:nvSpPr>
        <p:spPr/>
        <p:txBody>
          <a:bodyPr/>
          <a:lstStyle/>
          <a:p>
            <a:r>
              <a:rPr lang="en-US" dirty="0">
                <a:latin typeface="Roboto" panose="02000000000000000000" pitchFamily="2" charset="0"/>
              </a:rPr>
              <a:t>LUYỆN TẬP</a:t>
            </a:r>
          </a:p>
        </p:txBody>
      </p:sp>
      <p:sp>
        <p:nvSpPr>
          <p:cNvPr id="3" name="Date Placeholder 2">
            <a:extLst>
              <a:ext uri="{FF2B5EF4-FFF2-40B4-BE49-F238E27FC236}">
                <a16:creationId xmlns:a16="http://schemas.microsoft.com/office/drawing/2014/main" id="{F7CC1288-2DED-4545-9F00-2EFCA5C18BAF}"/>
              </a:ext>
            </a:extLst>
          </p:cNvPr>
          <p:cNvSpPr>
            <a:spLocks noGrp="1"/>
          </p:cNvSpPr>
          <p:nvPr>
            <p:ph type="dt" sz="half" idx="10"/>
          </p:nvPr>
        </p:nvSpPr>
        <p:spPr/>
        <p:txBody>
          <a:bodyPr/>
          <a:lstStyle/>
          <a:p>
            <a:fld id="{14051E17-CBE9-4A26-9F28-7DFB44CACA6B}" type="datetime1">
              <a:rPr lang="en-US" smtClean="0"/>
              <a:t>7/10/2023</a:t>
            </a:fld>
            <a:endParaRPr lang="en-US"/>
          </a:p>
        </p:txBody>
      </p:sp>
      <p:sp>
        <p:nvSpPr>
          <p:cNvPr id="4" name="Footer Placeholder 3">
            <a:extLst>
              <a:ext uri="{FF2B5EF4-FFF2-40B4-BE49-F238E27FC236}">
                <a16:creationId xmlns:a16="http://schemas.microsoft.com/office/drawing/2014/main" id="{221737DB-1FB0-4DB3-AF0C-A43C34632199}"/>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47D42EF3-D11D-446E-BEFF-293851EFC895}"/>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141513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98400B7-F1F6-4FF8-8849-A79945B7B2D5}"/>
              </a:ext>
            </a:extLst>
          </p:cNvPr>
          <p:cNvSpPr>
            <a:spLocks noGrp="1"/>
          </p:cNvSpPr>
          <p:nvPr>
            <p:ph type="title"/>
          </p:nvPr>
        </p:nvSpPr>
        <p:spPr>
          <a:xfrm>
            <a:off x="875980" y="555784"/>
            <a:ext cx="8206758" cy="869155"/>
          </a:xfrm>
        </p:spPr>
        <p:txBody>
          <a:bodyPr/>
          <a:lstStyle/>
          <a:p>
            <a:r>
              <a:rPr lang="en-US" sz="2000" dirty="0">
                <a:effectLst/>
              </a:rPr>
              <a:t>1. Khi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các</a:t>
            </a:r>
            <a:r>
              <a:rPr lang="en-US" sz="2000" dirty="0">
                <a:effectLst/>
              </a:rPr>
              <a:t> </a:t>
            </a:r>
            <a:r>
              <a:rPr lang="en-US" sz="2000" dirty="0" err="1">
                <a:effectLst/>
              </a:rPr>
              <a:t>thao</a:t>
            </a:r>
            <a:r>
              <a:rPr lang="en-US" sz="2000" dirty="0">
                <a:effectLst/>
              </a:rPr>
              <a:t> </a:t>
            </a:r>
            <a:r>
              <a:rPr lang="en-US" sz="2000" dirty="0" err="1">
                <a:effectLst/>
              </a:rPr>
              <a:t>tác</a:t>
            </a:r>
            <a:r>
              <a:rPr lang="en-US" sz="2000" dirty="0">
                <a:effectLst/>
              </a:rPr>
              <a:t> </a:t>
            </a:r>
            <a:r>
              <a:rPr lang="en-US" sz="2000" dirty="0" err="1">
                <a:effectLst/>
              </a:rPr>
              <a:t>với</a:t>
            </a:r>
            <a:r>
              <a:rPr lang="en-US" sz="2000" dirty="0">
                <a:effectLst/>
              </a:rPr>
              <a:t> </a:t>
            </a:r>
            <a:r>
              <a:rPr lang="en-US" sz="2000" dirty="0" err="1">
                <a:effectLst/>
              </a:rPr>
              <a:t>tệp</a:t>
            </a:r>
            <a:r>
              <a:rPr lang="en-US" sz="2000" dirty="0">
                <a:effectLst/>
              </a:rPr>
              <a:t>, </a:t>
            </a:r>
            <a:r>
              <a:rPr lang="en-US" sz="2000" dirty="0" err="1">
                <a:effectLst/>
              </a:rPr>
              <a:t>thư</a:t>
            </a:r>
            <a:r>
              <a:rPr lang="en-US" sz="2000" dirty="0">
                <a:effectLst/>
              </a:rPr>
              <a:t> </a:t>
            </a:r>
            <a:r>
              <a:rPr lang="en-US" sz="2000" dirty="0" err="1">
                <a:effectLst/>
              </a:rPr>
              <a:t>mục</a:t>
            </a:r>
            <a:r>
              <a:rPr lang="en-US" sz="2000" dirty="0">
                <a:effectLst/>
              </a:rPr>
              <a:t> </a:t>
            </a:r>
            <a:r>
              <a:rPr lang="en-US" sz="2000" dirty="0" err="1">
                <a:effectLst/>
              </a:rPr>
              <a:t>trên</a:t>
            </a:r>
            <a:r>
              <a:rPr lang="en-US" sz="2000" dirty="0">
                <a:effectLst/>
              </a:rPr>
              <a:t> </a:t>
            </a:r>
            <a:r>
              <a:rPr lang="en-US" sz="2000" dirty="0" err="1">
                <a:effectLst/>
              </a:rPr>
              <a:t>máy</a:t>
            </a:r>
            <a:r>
              <a:rPr lang="en-US" sz="2000" dirty="0">
                <a:effectLst/>
              </a:rPr>
              <a:t> </a:t>
            </a:r>
            <a:r>
              <a:rPr lang="en-US" sz="2000" dirty="0" err="1">
                <a:effectLst/>
              </a:rPr>
              <a:t>tính</a:t>
            </a:r>
            <a:r>
              <a:rPr lang="en-US" sz="2000" dirty="0">
                <a:effectLst/>
              </a:rPr>
              <a:t> </a:t>
            </a:r>
            <a:r>
              <a:rPr lang="en-US" sz="2000" dirty="0" err="1">
                <a:effectLst/>
              </a:rPr>
              <a:t>nếu</a:t>
            </a:r>
            <a:r>
              <a:rPr lang="en-US" sz="2000" dirty="0">
                <a:effectLst/>
              </a:rPr>
              <a:t> </a:t>
            </a:r>
            <a:r>
              <a:rPr lang="en-US" sz="2000" dirty="0" err="1">
                <a:effectLst/>
              </a:rPr>
              <a:t>không</a:t>
            </a:r>
            <a:r>
              <a:rPr lang="en-US" sz="2000" dirty="0">
                <a:effectLst/>
              </a:rPr>
              <a:t> </a:t>
            </a:r>
            <a:r>
              <a:rPr lang="en-US" sz="2000" dirty="0" err="1">
                <a:effectLst/>
              </a:rPr>
              <a:t>cẩn</a:t>
            </a:r>
            <a:r>
              <a:rPr lang="en-US" sz="2000" dirty="0">
                <a:effectLst/>
              </a:rPr>
              <a:t> </a:t>
            </a:r>
            <a:r>
              <a:rPr lang="en-US" sz="2000" dirty="0" err="1">
                <a:effectLst/>
              </a:rPr>
              <a:t>thận</a:t>
            </a:r>
            <a:r>
              <a:rPr lang="en-US" sz="2000" dirty="0">
                <a:effectLst/>
              </a:rPr>
              <a:t>, </a:t>
            </a:r>
            <a:r>
              <a:rPr lang="en-US" sz="2000" dirty="0" err="1">
                <a:effectLst/>
              </a:rPr>
              <a:t>nhầm</a:t>
            </a:r>
            <a:r>
              <a:rPr lang="en-US" sz="2000" dirty="0">
                <a:effectLst/>
              </a:rPr>
              <a:t> </a:t>
            </a:r>
            <a:r>
              <a:rPr lang="en-US" sz="2000" dirty="0" err="1">
                <a:effectLst/>
              </a:rPr>
              <a:t>lẫn</a:t>
            </a:r>
            <a:r>
              <a:rPr lang="en-US" sz="2000" dirty="0">
                <a:effectLst/>
              </a:rPr>
              <a:t> </a:t>
            </a:r>
            <a:r>
              <a:rPr lang="en-US" sz="2000" dirty="0" err="1">
                <a:effectLst/>
              </a:rPr>
              <a:t>có</a:t>
            </a:r>
            <a:r>
              <a:rPr lang="en-US" sz="2000" dirty="0">
                <a:effectLst/>
              </a:rPr>
              <a:t> </a:t>
            </a:r>
            <a:r>
              <a:rPr lang="en-US" sz="2000" dirty="0" err="1">
                <a:effectLst/>
              </a:rPr>
              <a:t>thể</a:t>
            </a:r>
            <a:r>
              <a:rPr lang="en-US" sz="2000" dirty="0">
                <a:effectLst/>
              </a:rPr>
              <a:t> </a:t>
            </a:r>
            <a:r>
              <a:rPr lang="en-US" sz="2000" dirty="0" err="1">
                <a:effectLst/>
              </a:rPr>
              <a:t>gây</a:t>
            </a:r>
            <a:r>
              <a:rPr lang="en-US" sz="2000" dirty="0">
                <a:effectLst/>
              </a:rPr>
              <a:t> ra </a:t>
            </a:r>
            <a:r>
              <a:rPr lang="en-US" sz="2000" dirty="0" err="1">
                <a:effectLst/>
              </a:rPr>
              <a:t>những</a:t>
            </a:r>
            <a:r>
              <a:rPr lang="en-US" sz="2000" dirty="0">
                <a:effectLst/>
              </a:rPr>
              <a:t> </a:t>
            </a:r>
            <a:r>
              <a:rPr lang="en-US" sz="2000" dirty="0" err="1">
                <a:effectLst/>
              </a:rPr>
              <a:t>tác</a:t>
            </a:r>
            <a:r>
              <a:rPr lang="en-US" sz="2000" dirty="0">
                <a:effectLst/>
              </a:rPr>
              <a:t> </a:t>
            </a:r>
            <a:r>
              <a:rPr lang="en-US" sz="2000" dirty="0" err="1">
                <a:effectLst/>
              </a:rPr>
              <a:t>hại</a:t>
            </a:r>
            <a:r>
              <a:rPr lang="en-US" sz="2000" dirty="0">
                <a:effectLst/>
              </a:rPr>
              <a:t> </a:t>
            </a:r>
            <a:r>
              <a:rPr lang="en-US" sz="2000" dirty="0" err="1">
                <a:effectLst/>
              </a:rPr>
              <a:t>nào</a:t>
            </a:r>
            <a:r>
              <a:rPr lang="en-US" sz="2000" dirty="0">
                <a:effectLst/>
              </a:rPr>
              <a:t> </a:t>
            </a:r>
            <a:r>
              <a:rPr lang="en-US" sz="2000" dirty="0" err="1">
                <a:effectLst/>
              </a:rPr>
              <a:t>sau</a:t>
            </a:r>
            <a:r>
              <a:rPr lang="en-US" sz="2000" dirty="0">
                <a:effectLst/>
              </a:rPr>
              <a:t> </a:t>
            </a:r>
            <a:r>
              <a:rPr lang="en-US" sz="2000" dirty="0" err="1">
                <a:effectLst/>
              </a:rPr>
              <a:t>đây</a:t>
            </a:r>
            <a:r>
              <a:rPr lang="en-US" sz="2000" dirty="0">
                <a:effectLst/>
              </a:rPr>
              <a:t>?</a:t>
            </a:r>
            <a:endParaRPr lang="en-US" sz="3600" dirty="0"/>
          </a:p>
        </p:txBody>
      </p:sp>
      <p:sp>
        <p:nvSpPr>
          <p:cNvPr id="3" name="Date Placeholder 2">
            <a:extLst>
              <a:ext uri="{FF2B5EF4-FFF2-40B4-BE49-F238E27FC236}">
                <a16:creationId xmlns:a16="http://schemas.microsoft.com/office/drawing/2014/main" id="{F3BA7C78-4FA0-4DCB-B5F9-248B3900CFD2}"/>
              </a:ext>
            </a:extLst>
          </p:cNvPr>
          <p:cNvSpPr>
            <a:spLocks noGrp="1"/>
          </p:cNvSpPr>
          <p:nvPr>
            <p:ph type="dt" sz="half" idx="10"/>
          </p:nvPr>
        </p:nvSpPr>
        <p:spPr/>
        <p:txBody>
          <a:bodyPr/>
          <a:lstStyle/>
          <a:p>
            <a:fld id="{D345341E-59FC-48EE-A0FD-8300A3C70C66}" type="datetime1">
              <a:rPr lang="en-US" smtClean="0"/>
              <a:t>7/10/2023</a:t>
            </a:fld>
            <a:endParaRPr lang="en-US"/>
          </a:p>
        </p:txBody>
      </p:sp>
      <p:sp>
        <p:nvSpPr>
          <p:cNvPr id="4" name="Footer Placeholder 3">
            <a:extLst>
              <a:ext uri="{FF2B5EF4-FFF2-40B4-BE49-F238E27FC236}">
                <a16:creationId xmlns:a16="http://schemas.microsoft.com/office/drawing/2014/main" id="{7E640F8C-5326-4872-AF92-BBD4F2970A1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8415A2D4-E0C6-4E67-A28A-472D0C53B3C1}"/>
              </a:ext>
            </a:extLst>
          </p:cNvPr>
          <p:cNvSpPr>
            <a:spLocks noGrp="1"/>
          </p:cNvSpPr>
          <p:nvPr>
            <p:ph type="sldNum" sz="quarter" idx="12"/>
          </p:nvPr>
        </p:nvSpPr>
        <p:spPr/>
        <p:txBody>
          <a:bodyPr/>
          <a:lstStyle/>
          <a:p>
            <a:fld id="{30468810-060D-430C-ACDF-BB351635E08B}" type="slidenum">
              <a:rPr lang="en-US" smtClean="0"/>
              <a:t>11</a:t>
            </a:fld>
            <a:endParaRPr lang="en-US"/>
          </a:p>
        </p:txBody>
      </p:sp>
      <p:sp>
        <p:nvSpPr>
          <p:cNvPr id="12" name="Text Placeholder 11">
            <a:extLst>
              <a:ext uri="{FF2B5EF4-FFF2-40B4-BE49-F238E27FC236}">
                <a16:creationId xmlns:a16="http://schemas.microsoft.com/office/drawing/2014/main" id="{BFAC6616-F3AA-46C2-95E7-E2AC2668FFE9}"/>
              </a:ext>
            </a:extLst>
          </p:cNvPr>
          <p:cNvSpPr>
            <a:spLocks noGrp="1"/>
          </p:cNvSpPr>
          <p:nvPr>
            <p:ph type="body" sz="quarter" idx="13"/>
          </p:nvPr>
        </p:nvSpPr>
        <p:spPr>
          <a:xfrm>
            <a:off x="414939" y="2746613"/>
            <a:ext cx="2143844" cy="946150"/>
          </a:xfrm>
        </p:spPr>
        <p:txBody>
          <a:bodyPr>
            <a:noAutofit/>
          </a:bodyPr>
          <a:lstStyle/>
          <a:p>
            <a:pPr algn="ctr">
              <a:lnSpc>
                <a:spcPct val="120000"/>
              </a:lnSpc>
              <a:spcBef>
                <a:spcPts val="0"/>
              </a:spcBef>
            </a:pPr>
            <a:r>
              <a:rPr lang="en-US" sz="1800" dirty="0" err="1">
                <a:effectLst/>
              </a:rPr>
              <a:t>Làm</a:t>
            </a:r>
            <a:r>
              <a:rPr lang="en-US" sz="1800" dirty="0">
                <a:effectLst/>
              </a:rPr>
              <a:t> </a:t>
            </a:r>
            <a:r>
              <a:rPr lang="en-US" sz="1800" dirty="0" err="1">
                <a:effectLst/>
              </a:rPr>
              <a:t>mất</a:t>
            </a:r>
            <a:r>
              <a:rPr lang="en-US" sz="1800" dirty="0">
                <a:effectLst/>
              </a:rPr>
              <a:t> </a:t>
            </a:r>
            <a:r>
              <a:rPr lang="en-US" sz="1800" dirty="0" err="1">
                <a:effectLst/>
              </a:rPr>
              <a:t>thông</a:t>
            </a:r>
            <a:r>
              <a:rPr lang="en-US" sz="1800" dirty="0">
                <a:effectLst/>
              </a:rPr>
              <a:t> tin </a:t>
            </a:r>
            <a:r>
              <a:rPr lang="en-US" sz="1800" dirty="0" err="1">
                <a:effectLst/>
              </a:rPr>
              <a:t>quan</a:t>
            </a:r>
            <a:r>
              <a:rPr lang="en-US" sz="1800" dirty="0">
                <a:effectLst/>
              </a:rPr>
              <a:t> </a:t>
            </a:r>
            <a:r>
              <a:rPr lang="en-US" sz="1800" dirty="0" err="1">
                <a:effectLst/>
              </a:rPr>
              <a:t>trọng</a:t>
            </a:r>
            <a:r>
              <a:rPr lang="en-US" sz="1800" dirty="0">
                <a:effectLst/>
              </a:rPr>
              <a:t> </a:t>
            </a:r>
            <a:r>
              <a:rPr lang="en-US" sz="1800" dirty="0" err="1">
                <a:effectLst/>
              </a:rPr>
              <a:t>đã</a:t>
            </a:r>
            <a:r>
              <a:rPr lang="en-US" sz="1800" dirty="0">
                <a:effectLst/>
              </a:rPr>
              <a:t> </a:t>
            </a:r>
            <a:r>
              <a:rPr lang="en-US" sz="1800" dirty="0" err="1">
                <a:effectLst/>
              </a:rPr>
              <a:t>lưu</a:t>
            </a:r>
            <a:r>
              <a:rPr lang="en-US" sz="1800" dirty="0">
                <a:effectLst/>
              </a:rPr>
              <a:t> </a:t>
            </a:r>
            <a:r>
              <a:rPr lang="en-US" sz="1800" dirty="0" err="1">
                <a:effectLst/>
              </a:rPr>
              <a:t>trong</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a:t>
            </a:r>
            <a:endParaRPr lang="en-US" sz="1800" dirty="0"/>
          </a:p>
        </p:txBody>
      </p:sp>
      <p:sp>
        <p:nvSpPr>
          <p:cNvPr id="13" name="Text Placeholder 12">
            <a:extLst>
              <a:ext uri="{FF2B5EF4-FFF2-40B4-BE49-F238E27FC236}">
                <a16:creationId xmlns:a16="http://schemas.microsoft.com/office/drawing/2014/main" id="{A32012F5-5968-42FC-8224-6AE1E1F341D3}"/>
              </a:ext>
            </a:extLst>
          </p:cNvPr>
          <p:cNvSpPr>
            <a:spLocks noGrp="1"/>
          </p:cNvSpPr>
          <p:nvPr>
            <p:ph type="body" sz="quarter" idx="14"/>
          </p:nvPr>
        </p:nvSpPr>
        <p:spPr>
          <a:xfrm>
            <a:off x="3484710" y="2702643"/>
            <a:ext cx="2143843" cy="946150"/>
          </a:xfrm>
        </p:spPr>
        <p:txBody>
          <a:bodyPr>
            <a:noAutofit/>
          </a:bodyPr>
          <a:lstStyle/>
          <a:p>
            <a:pPr algn="ctr"/>
            <a:r>
              <a:rPr lang="en-US" sz="1800" dirty="0" err="1"/>
              <a:t>Làm</a:t>
            </a:r>
            <a:r>
              <a:rPr lang="en-US" sz="1800" dirty="0"/>
              <a:t> </a:t>
            </a:r>
            <a:r>
              <a:rPr lang="en-US" sz="1800" dirty="0" err="1"/>
              <a:t>mất</a:t>
            </a:r>
            <a:r>
              <a:rPr lang="en-US" sz="1800" dirty="0"/>
              <a:t> </a:t>
            </a:r>
            <a:r>
              <a:rPr lang="en-US" sz="1800" dirty="0" err="1"/>
              <a:t>các</a:t>
            </a:r>
            <a:r>
              <a:rPr lang="en-US" sz="1800" dirty="0"/>
              <a:t> </a:t>
            </a:r>
            <a:r>
              <a:rPr lang="en-US" sz="1800" dirty="0" err="1"/>
              <a:t>tệp</a:t>
            </a:r>
            <a:r>
              <a:rPr lang="en-US" sz="1800" dirty="0"/>
              <a:t> </a:t>
            </a:r>
            <a:r>
              <a:rPr lang="en-US" sz="1800" dirty="0" err="1"/>
              <a:t>khiến</a:t>
            </a:r>
            <a:r>
              <a:rPr lang="en-US" sz="1800" dirty="0"/>
              <a:t> </a:t>
            </a:r>
            <a:r>
              <a:rPr lang="en-US" sz="1800" dirty="0" err="1"/>
              <a:t>cho</a:t>
            </a:r>
            <a:r>
              <a:rPr lang="en-US" sz="1800" dirty="0"/>
              <a:t> </a:t>
            </a:r>
            <a:r>
              <a:rPr lang="en-US" sz="1800" dirty="0" err="1"/>
              <a:t>phần</a:t>
            </a:r>
            <a:r>
              <a:rPr lang="en-US" sz="1800" dirty="0"/>
              <a:t> </a:t>
            </a:r>
            <a:r>
              <a:rPr lang="en-US" sz="1800" dirty="0" err="1"/>
              <a:t>mềm</a:t>
            </a:r>
            <a:r>
              <a:rPr lang="en-US" sz="1800" dirty="0"/>
              <a:t> </a:t>
            </a:r>
            <a:r>
              <a:rPr lang="en-US" sz="1800" dirty="0" err="1"/>
              <a:t>không</a:t>
            </a:r>
            <a:r>
              <a:rPr lang="en-US" sz="1800" dirty="0"/>
              <a:t> </a:t>
            </a:r>
            <a:r>
              <a:rPr lang="en-US" sz="1800" dirty="0" err="1"/>
              <a:t>hoạt</a:t>
            </a:r>
            <a:r>
              <a:rPr lang="en-US" sz="1800" dirty="0"/>
              <a:t> </a:t>
            </a:r>
            <a:r>
              <a:rPr lang="en-US" sz="1800" dirty="0" err="1"/>
              <a:t>động</a:t>
            </a:r>
            <a:r>
              <a:rPr lang="en-US" sz="1800" dirty="0"/>
              <a:t> </a:t>
            </a:r>
            <a:r>
              <a:rPr lang="en-US" sz="1800" dirty="0" err="1"/>
              <a:t>được</a:t>
            </a:r>
            <a:r>
              <a:rPr lang="en-US" sz="1800" dirty="0"/>
              <a:t>.</a:t>
            </a:r>
          </a:p>
        </p:txBody>
      </p:sp>
      <p:sp>
        <p:nvSpPr>
          <p:cNvPr id="14" name="Text Placeholder 13">
            <a:extLst>
              <a:ext uri="{FF2B5EF4-FFF2-40B4-BE49-F238E27FC236}">
                <a16:creationId xmlns:a16="http://schemas.microsoft.com/office/drawing/2014/main" id="{12D5CB16-8999-4A27-9D6E-A6CA17E027D1}"/>
              </a:ext>
            </a:extLst>
          </p:cNvPr>
          <p:cNvSpPr>
            <a:spLocks noGrp="1"/>
          </p:cNvSpPr>
          <p:nvPr>
            <p:ph type="body" sz="quarter" idx="15"/>
          </p:nvPr>
        </p:nvSpPr>
        <p:spPr>
          <a:xfrm>
            <a:off x="6731215" y="2746613"/>
            <a:ext cx="2057400" cy="946150"/>
          </a:xfrm>
        </p:spPr>
        <p:txBody>
          <a:bodyPr>
            <a:noAutofit/>
          </a:bodyPr>
          <a:lstStyle/>
          <a:p>
            <a:pPr algn="ctr"/>
            <a:r>
              <a:rPr lang="en-US" sz="1800" dirty="0" err="1">
                <a:effectLst/>
              </a:rPr>
              <a:t>Làm</a:t>
            </a:r>
            <a:r>
              <a:rPr lang="en-US" sz="1800" dirty="0">
                <a:effectLst/>
              </a:rPr>
              <a:t> </a:t>
            </a:r>
            <a:r>
              <a:rPr lang="en-US" sz="1800" dirty="0" err="1">
                <a:effectLst/>
              </a:rPr>
              <a:t>mất</a:t>
            </a:r>
            <a:r>
              <a:rPr lang="en-US" sz="1800" dirty="0">
                <a:effectLst/>
              </a:rPr>
              <a:t> </a:t>
            </a:r>
            <a:r>
              <a:rPr lang="en-US" sz="1800" dirty="0" err="1">
                <a:effectLst/>
              </a:rPr>
              <a:t>các</a:t>
            </a:r>
            <a:r>
              <a:rPr lang="en-US" sz="1800" dirty="0">
                <a:effectLst/>
              </a:rPr>
              <a:t> </a:t>
            </a:r>
            <a:r>
              <a:rPr lang="en-US" sz="1800" dirty="0" err="1">
                <a:effectLst/>
              </a:rPr>
              <a:t>tệp</a:t>
            </a:r>
            <a:r>
              <a:rPr lang="en-US" sz="1800" dirty="0">
                <a:effectLst/>
              </a:rPr>
              <a:t> </a:t>
            </a:r>
            <a:r>
              <a:rPr lang="en-US" sz="1800" dirty="0" err="1">
                <a:effectLst/>
              </a:rPr>
              <a:t>khiến</a:t>
            </a:r>
            <a:r>
              <a:rPr lang="en-US" sz="1800" dirty="0">
                <a:effectLst/>
              </a:rPr>
              <a:t> </a:t>
            </a:r>
            <a:r>
              <a:rPr lang="en-US" sz="1800" dirty="0" err="1">
                <a:effectLst/>
              </a:rPr>
              <a:t>cho</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 </a:t>
            </a:r>
            <a:r>
              <a:rPr lang="en-US" sz="1800" dirty="0" err="1">
                <a:effectLst/>
              </a:rPr>
              <a:t>không</a:t>
            </a:r>
            <a:r>
              <a:rPr lang="en-US" sz="1800" dirty="0">
                <a:effectLst/>
              </a:rPr>
              <a:t> </a:t>
            </a:r>
            <a:r>
              <a:rPr lang="en-US" sz="1800" dirty="0" err="1">
                <a:effectLst/>
              </a:rPr>
              <a:t>hoạt</a:t>
            </a:r>
            <a:r>
              <a:rPr lang="en-US" sz="1800" dirty="0">
                <a:effectLst/>
              </a:rPr>
              <a:t> </a:t>
            </a:r>
            <a:r>
              <a:rPr lang="en-US" sz="1800" dirty="0" err="1">
                <a:effectLst/>
              </a:rPr>
              <a:t>động</a:t>
            </a:r>
            <a:r>
              <a:rPr lang="en-US" sz="1800" dirty="0">
                <a:effectLst/>
              </a:rPr>
              <a:t> </a:t>
            </a:r>
            <a:r>
              <a:rPr lang="en-US" sz="1800" dirty="0" err="1">
                <a:effectLst/>
              </a:rPr>
              <a:t>được</a:t>
            </a:r>
            <a:r>
              <a:rPr lang="en-US" sz="1800" dirty="0">
                <a:effectLst/>
              </a:rPr>
              <a:t>.</a:t>
            </a:r>
            <a:endParaRPr lang="en-US" sz="1800" dirty="0"/>
          </a:p>
        </p:txBody>
      </p:sp>
    </p:spTree>
    <p:extLst>
      <p:ext uri="{BB962C8B-B14F-4D97-AF65-F5344CB8AC3E}">
        <p14:creationId xmlns:p14="http://schemas.microsoft.com/office/powerpoint/2010/main" val="172661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ADEB75-15F0-41E1-9CFF-D87601CC4C19}"/>
              </a:ext>
            </a:extLst>
          </p:cNvPr>
          <p:cNvSpPr>
            <a:spLocks noGrp="1"/>
          </p:cNvSpPr>
          <p:nvPr>
            <p:ph type="title"/>
          </p:nvPr>
        </p:nvSpPr>
        <p:spPr>
          <a:xfrm>
            <a:off x="591670" y="391574"/>
            <a:ext cx="8690642" cy="869155"/>
          </a:xfrm>
        </p:spPr>
        <p:txBody>
          <a:bodyPr/>
          <a:lstStyle/>
          <a:p>
            <a:r>
              <a:rPr lang="en-US" sz="2000" dirty="0">
                <a:effectLst/>
              </a:rPr>
              <a:t>2. Khi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máy</a:t>
            </a:r>
            <a:r>
              <a:rPr lang="en-US" sz="2000" dirty="0">
                <a:effectLst/>
              </a:rPr>
              <a:t> </a:t>
            </a:r>
            <a:r>
              <a:rPr lang="en-US" sz="2000" dirty="0" err="1">
                <a:effectLst/>
              </a:rPr>
              <a:t>tính</a:t>
            </a:r>
            <a:r>
              <a:rPr lang="en-US" sz="2000" dirty="0">
                <a:effectLst/>
              </a:rPr>
              <a:t> </a:t>
            </a:r>
            <a:r>
              <a:rPr lang="en-US" sz="2000" dirty="0" err="1">
                <a:effectLst/>
              </a:rPr>
              <a:t>em</a:t>
            </a:r>
            <a:r>
              <a:rPr lang="en-US" sz="2000" dirty="0">
                <a:effectLst/>
              </a:rPr>
              <a:t> </a:t>
            </a:r>
            <a:r>
              <a:rPr lang="en-US" sz="2000" dirty="0" err="1">
                <a:effectLst/>
              </a:rPr>
              <a:t>cần</a:t>
            </a:r>
            <a:r>
              <a:rPr lang="en-US" sz="2000" dirty="0">
                <a:effectLst/>
              </a:rPr>
              <a:t> </a:t>
            </a:r>
            <a:r>
              <a:rPr lang="en-US" sz="2000" dirty="0" err="1">
                <a:effectLst/>
              </a:rPr>
              <a:t>chú</a:t>
            </a:r>
            <a:r>
              <a:rPr lang="en-US" sz="2000" dirty="0">
                <a:effectLst/>
              </a:rPr>
              <a:t> ý </a:t>
            </a:r>
            <a:r>
              <a:rPr lang="en-US" sz="2000" dirty="0" err="1">
                <a:effectLst/>
              </a:rPr>
              <a:t>thực</a:t>
            </a:r>
            <a:r>
              <a:rPr lang="en-US" sz="2000" dirty="0">
                <a:effectLst/>
              </a:rPr>
              <a:t> </a:t>
            </a:r>
            <a:r>
              <a:rPr lang="en-US" sz="2000" dirty="0" err="1">
                <a:effectLst/>
              </a:rPr>
              <a:t>hiện</a:t>
            </a:r>
            <a:r>
              <a:rPr lang="en-US" sz="2000" dirty="0">
                <a:effectLst/>
              </a:rPr>
              <a:t> </a:t>
            </a:r>
            <a:r>
              <a:rPr lang="en-US" sz="2000" dirty="0" err="1">
                <a:effectLst/>
              </a:rPr>
              <a:t>những</a:t>
            </a:r>
            <a:r>
              <a:rPr lang="en-US" sz="2000" dirty="0">
                <a:effectLst/>
              </a:rPr>
              <a:t> </a:t>
            </a:r>
            <a:r>
              <a:rPr lang="en-US" sz="2000" dirty="0" err="1">
                <a:effectLst/>
              </a:rPr>
              <a:t>điều</a:t>
            </a:r>
            <a:r>
              <a:rPr lang="en-US" sz="2000" dirty="0">
                <a:effectLst/>
              </a:rPr>
              <a:t> </a:t>
            </a:r>
            <a:r>
              <a:rPr lang="en-US" sz="2000" dirty="0" err="1">
                <a:effectLst/>
              </a:rPr>
              <a:t>nào</a:t>
            </a:r>
            <a:r>
              <a:rPr lang="en-US" sz="2000" dirty="0">
                <a:effectLst/>
              </a:rPr>
              <a:t> </a:t>
            </a:r>
            <a:r>
              <a:rPr lang="en-US" sz="2000" dirty="0" err="1">
                <a:effectLst/>
              </a:rPr>
              <a:t>sau</a:t>
            </a:r>
            <a:r>
              <a:rPr lang="en-US" sz="2000" dirty="0">
                <a:effectLst/>
              </a:rPr>
              <a:t> </a:t>
            </a:r>
            <a:r>
              <a:rPr lang="en-US" sz="2000" dirty="0" err="1">
                <a:effectLst/>
              </a:rPr>
              <a:t>đây</a:t>
            </a:r>
            <a:r>
              <a:rPr lang="en-US" sz="2000" dirty="0">
                <a:effectLst/>
              </a:rPr>
              <a:t>?</a:t>
            </a:r>
            <a:endParaRPr lang="en-US" sz="3600" dirty="0"/>
          </a:p>
        </p:txBody>
      </p:sp>
      <p:sp>
        <p:nvSpPr>
          <p:cNvPr id="3" name="Date Placeholder 2">
            <a:extLst>
              <a:ext uri="{FF2B5EF4-FFF2-40B4-BE49-F238E27FC236}">
                <a16:creationId xmlns:a16="http://schemas.microsoft.com/office/drawing/2014/main" id="{F0E4DDFB-3694-4B75-BF63-F302350310A3}"/>
              </a:ext>
            </a:extLst>
          </p:cNvPr>
          <p:cNvSpPr>
            <a:spLocks noGrp="1"/>
          </p:cNvSpPr>
          <p:nvPr>
            <p:ph type="dt" sz="half" idx="10"/>
          </p:nvPr>
        </p:nvSpPr>
        <p:spPr/>
        <p:txBody>
          <a:bodyPr/>
          <a:lstStyle/>
          <a:p>
            <a:fld id="{FA7CDE53-557F-40CA-9E8D-2784E06A5DD9}" type="datetime1">
              <a:rPr lang="en-US" smtClean="0"/>
              <a:t>7/10/2023</a:t>
            </a:fld>
            <a:endParaRPr lang="en-US"/>
          </a:p>
        </p:txBody>
      </p:sp>
      <p:sp>
        <p:nvSpPr>
          <p:cNvPr id="4" name="Footer Placeholder 3">
            <a:extLst>
              <a:ext uri="{FF2B5EF4-FFF2-40B4-BE49-F238E27FC236}">
                <a16:creationId xmlns:a16="http://schemas.microsoft.com/office/drawing/2014/main" id="{9F6B2115-EC92-4A30-9C98-361960E08E2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C346A91C-B130-48DB-924D-3E4A03B00763}"/>
              </a:ext>
            </a:extLst>
          </p:cNvPr>
          <p:cNvSpPr>
            <a:spLocks noGrp="1"/>
          </p:cNvSpPr>
          <p:nvPr>
            <p:ph type="sldNum" sz="quarter" idx="12"/>
          </p:nvPr>
        </p:nvSpPr>
        <p:spPr/>
        <p:txBody>
          <a:bodyPr/>
          <a:lstStyle/>
          <a:p>
            <a:fld id="{30468810-060D-430C-ACDF-BB351635E08B}" type="slidenum">
              <a:rPr lang="en-US" smtClean="0"/>
              <a:t>12</a:t>
            </a:fld>
            <a:endParaRPr lang="en-US"/>
          </a:p>
        </p:txBody>
      </p:sp>
      <p:sp>
        <p:nvSpPr>
          <p:cNvPr id="16" name="Text Placeholder 15">
            <a:extLst>
              <a:ext uri="{FF2B5EF4-FFF2-40B4-BE49-F238E27FC236}">
                <a16:creationId xmlns:a16="http://schemas.microsoft.com/office/drawing/2014/main" id="{5E7E73A9-ED9A-4589-860A-4BE6AE1FEB9C}"/>
              </a:ext>
            </a:extLst>
          </p:cNvPr>
          <p:cNvSpPr>
            <a:spLocks noGrp="1"/>
          </p:cNvSpPr>
          <p:nvPr>
            <p:ph type="body" sz="quarter" idx="15"/>
          </p:nvPr>
        </p:nvSpPr>
        <p:spPr/>
        <p:txBody>
          <a:bodyPr/>
          <a:lstStyle/>
          <a:p>
            <a:r>
              <a:rPr lang="en-US" dirty="0"/>
              <a:t>C</a:t>
            </a:r>
          </a:p>
        </p:txBody>
      </p:sp>
      <p:sp>
        <p:nvSpPr>
          <p:cNvPr id="17" name="Text Placeholder 16">
            <a:extLst>
              <a:ext uri="{FF2B5EF4-FFF2-40B4-BE49-F238E27FC236}">
                <a16:creationId xmlns:a16="http://schemas.microsoft.com/office/drawing/2014/main" id="{DFAEA2C1-BA1E-45B6-9E3F-26B24224A141}"/>
              </a:ext>
            </a:extLst>
          </p:cNvPr>
          <p:cNvSpPr>
            <a:spLocks noGrp="1"/>
          </p:cNvSpPr>
          <p:nvPr>
            <p:ph type="body" sz="quarter" idx="16"/>
          </p:nvPr>
        </p:nvSpPr>
        <p:spPr/>
        <p:txBody>
          <a:bodyPr/>
          <a:lstStyle/>
          <a:p>
            <a:r>
              <a:rPr lang="en-US" dirty="0"/>
              <a:t>D</a:t>
            </a:r>
          </a:p>
        </p:txBody>
      </p:sp>
      <p:sp>
        <p:nvSpPr>
          <p:cNvPr id="18" name="Text Placeholder 17">
            <a:extLst>
              <a:ext uri="{FF2B5EF4-FFF2-40B4-BE49-F238E27FC236}">
                <a16:creationId xmlns:a16="http://schemas.microsoft.com/office/drawing/2014/main" id="{35D41972-CA1A-4013-9F7E-198B9CDF3B8F}"/>
              </a:ext>
            </a:extLst>
          </p:cNvPr>
          <p:cNvSpPr>
            <a:spLocks noGrp="1"/>
          </p:cNvSpPr>
          <p:nvPr>
            <p:ph type="body" sz="quarter" idx="17"/>
          </p:nvPr>
        </p:nvSpPr>
        <p:spPr/>
        <p:txBody>
          <a:bodyPr/>
          <a:lstStyle/>
          <a:p>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đúng</a:t>
            </a:r>
            <a:r>
              <a:rPr lang="en-US" sz="1800" dirty="0">
                <a:effectLst/>
              </a:rPr>
              <a:t> </a:t>
            </a:r>
            <a:r>
              <a:rPr lang="en-US" sz="1800" dirty="0" err="1">
                <a:effectLst/>
              </a:rPr>
              <a:t>các</a:t>
            </a:r>
            <a:r>
              <a:rPr lang="en-US" sz="1800" dirty="0">
                <a:effectLst/>
              </a:rPr>
              <a:t> </a:t>
            </a:r>
            <a:r>
              <a:rPr lang="en-US" sz="1800" dirty="0" err="1">
                <a:effectLst/>
              </a:rPr>
              <a:t>quy</a:t>
            </a:r>
            <a:r>
              <a:rPr lang="en-US" sz="1800" dirty="0">
                <a:effectLst/>
              </a:rPr>
              <a:t> </a:t>
            </a:r>
            <a:r>
              <a:rPr lang="en-US" sz="1800" dirty="0" err="1">
                <a:effectLst/>
              </a:rPr>
              <a:t>tắc</a:t>
            </a:r>
            <a:r>
              <a:rPr lang="en-US" sz="1800" dirty="0">
                <a:effectLst/>
              </a:rPr>
              <a:t> an </a:t>
            </a:r>
            <a:r>
              <a:rPr lang="en-US" sz="1800" dirty="0" err="1">
                <a:effectLst/>
              </a:rPr>
              <a:t>toàn</a:t>
            </a:r>
            <a:r>
              <a:rPr lang="en-US" sz="1800" dirty="0">
                <a:effectLst/>
              </a:rPr>
              <a:t> </a:t>
            </a:r>
            <a:r>
              <a:rPr lang="en-US" sz="1800" dirty="0" err="1">
                <a:effectLst/>
              </a:rPr>
              <a:t>về</a:t>
            </a:r>
            <a:r>
              <a:rPr lang="en-US" sz="1800" dirty="0">
                <a:effectLst/>
              </a:rPr>
              <a:t> </a:t>
            </a:r>
            <a:r>
              <a:rPr lang="en-US" sz="1800" dirty="0" err="1">
                <a:effectLst/>
              </a:rPr>
              <a:t>điện</a:t>
            </a:r>
            <a:r>
              <a:rPr lang="en-US" sz="1800" dirty="0">
                <a:effectLst/>
              </a:rPr>
              <a:t>.</a:t>
            </a:r>
            <a:endParaRPr lang="en-US" sz="1800" dirty="0"/>
          </a:p>
        </p:txBody>
      </p:sp>
      <p:sp>
        <p:nvSpPr>
          <p:cNvPr id="19" name="Text Placeholder 18">
            <a:extLst>
              <a:ext uri="{FF2B5EF4-FFF2-40B4-BE49-F238E27FC236}">
                <a16:creationId xmlns:a16="http://schemas.microsoft.com/office/drawing/2014/main" id="{D9014EEA-E746-45A6-965B-F2E7064C1BDF}"/>
              </a:ext>
            </a:extLst>
          </p:cNvPr>
          <p:cNvSpPr>
            <a:spLocks noGrp="1"/>
          </p:cNvSpPr>
          <p:nvPr>
            <p:ph type="body" sz="quarter" idx="18"/>
          </p:nvPr>
        </p:nvSpPr>
        <p:spPr>
          <a:xfrm>
            <a:off x="3135753" y="1995126"/>
            <a:ext cx="6146559" cy="434975"/>
          </a:xfrm>
        </p:spPr>
        <p:txBody>
          <a:bodyPr/>
          <a:lstStyle/>
          <a:p>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thao</a:t>
            </a:r>
            <a:r>
              <a:rPr lang="en-US" sz="1800" dirty="0">
                <a:effectLst/>
              </a:rPr>
              <a:t> </a:t>
            </a:r>
            <a:r>
              <a:rPr lang="en-US" sz="1800" dirty="0" err="1">
                <a:effectLst/>
              </a:rPr>
              <a:t>tác</a:t>
            </a:r>
            <a:r>
              <a:rPr lang="en-US" sz="1800" dirty="0">
                <a:effectLst/>
              </a:rPr>
              <a:t> </a:t>
            </a:r>
            <a:r>
              <a:rPr lang="en-US" sz="1800" dirty="0" err="1">
                <a:effectLst/>
              </a:rPr>
              <a:t>khởi</a:t>
            </a:r>
            <a:r>
              <a:rPr lang="en-US" sz="1800" dirty="0">
                <a:effectLst/>
              </a:rPr>
              <a:t> </a:t>
            </a:r>
            <a:r>
              <a:rPr lang="en-US" sz="1800" dirty="0" err="1">
                <a:effectLst/>
              </a:rPr>
              <a:t>động</a:t>
            </a:r>
            <a:r>
              <a:rPr lang="en-US" sz="1800" dirty="0">
                <a:effectLst/>
              </a:rPr>
              <a:t>, </a:t>
            </a:r>
            <a:r>
              <a:rPr lang="en-US" sz="1800" dirty="0" err="1">
                <a:effectLst/>
              </a:rPr>
              <a:t>tắt</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 </a:t>
            </a:r>
            <a:r>
              <a:rPr lang="en-US" sz="1800" dirty="0" err="1">
                <a:effectLst/>
              </a:rPr>
              <a:t>đúng</a:t>
            </a:r>
            <a:r>
              <a:rPr lang="en-US" sz="1800" dirty="0">
                <a:effectLst/>
              </a:rPr>
              <a:t> </a:t>
            </a:r>
            <a:r>
              <a:rPr lang="en-US" sz="1800" dirty="0" err="1">
                <a:effectLst/>
              </a:rPr>
              <a:t>cách</a:t>
            </a:r>
            <a:r>
              <a:rPr lang="en-US" sz="1800" dirty="0">
                <a:effectLst/>
              </a:rPr>
              <a:t>; </a:t>
            </a:r>
            <a:r>
              <a:rPr lang="en-US" sz="1800" dirty="0" err="1">
                <a:effectLst/>
              </a:rPr>
              <a:t>thao</a:t>
            </a:r>
            <a:r>
              <a:rPr lang="en-US" sz="1800" dirty="0">
                <a:effectLst/>
              </a:rPr>
              <a:t> </a:t>
            </a:r>
            <a:r>
              <a:rPr lang="en-US" sz="1800" dirty="0" err="1">
                <a:effectLst/>
              </a:rPr>
              <a:t>tác</a:t>
            </a:r>
            <a:r>
              <a:rPr lang="en-US" sz="1800" dirty="0">
                <a:effectLst/>
              </a:rPr>
              <a:t> </a:t>
            </a:r>
            <a:r>
              <a:rPr lang="en-US" sz="1800" dirty="0" err="1">
                <a:effectLst/>
              </a:rPr>
              <a:t>với</a:t>
            </a:r>
            <a:r>
              <a:rPr lang="en-US" sz="1800" dirty="0">
                <a:effectLst/>
              </a:rPr>
              <a:t> </a:t>
            </a:r>
            <a:r>
              <a:rPr lang="en-US" sz="1800" dirty="0" err="1">
                <a:effectLst/>
              </a:rPr>
              <a:t>các</a:t>
            </a:r>
            <a:r>
              <a:rPr lang="en-US" sz="1800" dirty="0">
                <a:effectLst/>
              </a:rPr>
              <a:t> </a:t>
            </a:r>
            <a:r>
              <a:rPr lang="en-US" sz="1800" dirty="0" err="1">
                <a:effectLst/>
              </a:rPr>
              <a:t>thiết</a:t>
            </a:r>
            <a:r>
              <a:rPr lang="en-US" sz="1800" dirty="0">
                <a:effectLst/>
              </a:rPr>
              <a:t> </a:t>
            </a:r>
            <a:r>
              <a:rPr lang="en-US" sz="1800" dirty="0" err="1">
                <a:effectLst/>
              </a:rPr>
              <a:t>bị</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 </a:t>
            </a:r>
            <a:r>
              <a:rPr lang="en-US" sz="1800" dirty="0" err="1">
                <a:effectLst/>
              </a:rPr>
              <a:t>nhẹ</a:t>
            </a:r>
            <a:r>
              <a:rPr lang="en-US" sz="1800" dirty="0">
                <a:effectLst/>
              </a:rPr>
              <a:t> </a:t>
            </a:r>
            <a:r>
              <a:rPr lang="en-US" sz="1800" dirty="0" err="1">
                <a:effectLst/>
              </a:rPr>
              <a:t>nhàng</a:t>
            </a:r>
            <a:r>
              <a:rPr lang="en-US" sz="1800" dirty="0">
                <a:effectLst/>
              </a:rPr>
              <a:t>, </a:t>
            </a:r>
            <a:r>
              <a:rPr lang="en-US" sz="1800" dirty="0" err="1">
                <a:effectLst/>
              </a:rPr>
              <a:t>đúng</a:t>
            </a:r>
            <a:r>
              <a:rPr lang="en-US" sz="1800" dirty="0">
                <a:effectLst/>
              </a:rPr>
              <a:t> </a:t>
            </a:r>
            <a:r>
              <a:rPr lang="en-US" sz="1800" dirty="0" err="1">
                <a:effectLst/>
              </a:rPr>
              <a:t>cách</a:t>
            </a:r>
            <a:r>
              <a:rPr lang="en-US" sz="1800" dirty="0">
                <a:effectLst/>
              </a:rPr>
              <a:t>.</a:t>
            </a:r>
          </a:p>
          <a:p>
            <a:endParaRPr lang="en-US" sz="1800" dirty="0"/>
          </a:p>
        </p:txBody>
      </p:sp>
      <p:sp>
        <p:nvSpPr>
          <p:cNvPr id="20" name="Text Placeholder 19">
            <a:extLst>
              <a:ext uri="{FF2B5EF4-FFF2-40B4-BE49-F238E27FC236}">
                <a16:creationId xmlns:a16="http://schemas.microsoft.com/office/drawing/2014/main" id="{142E9F0F-BE37-4837-AA7A-3F44B1F7799B}"/>
              </a:ext>
            </a:extLst>
          </p:cNvPr>
          <p:cNvSpPr>
            <a:spLocks noGrp="1"/>
          </p:cNvSpPr>
          <p:nvPr>
            <p:ph type="body" sz="quarter" idx="19"/>
          </p:nvPr>
        </p:nvSpPr>
        <p:spPr>
          <a:xfrm>
            <a:off x="3135753" y="2781114"/>
            <a:ext cx="5224476" cy="434975"/>
          </a:xfrm>
        </p:spPr>
        <p:txBody>
          <a:bodyPr/>
          <a:lstStyle/>
          <a:p>
            <a:r>
              <a:rPr lang="en-US" sz="1800" dirty="0" err="1"/>
              <a:t>Cần</a:t>
            </a:r>
            <a:r>
              <a:rPr lang="en-US" sz="1800" dirty="0"/>
              <a:t> </a:t>
            </a:r>
            <a:r>
              <a:rPr lang="en-US" sz="1800" dirty="0" err="1"/>
              <a:t>có</a:t>
            </a:r>
            <a:r>
              <a:rPr lang="en-US" sz="1800" dirty="0"/>
              <a:t> </a:t>
            </a:r>
            <a:r>
              <a:rPr lang="en-US" sz="1800" dirty="0" err="1"/>
              <a:t>sự</a:t>
            </a:r>
            <a:r>
              <a:rPr lang="en-US" sz="1800" dirty="0"/>
              <a:t> </a:t>
            </a:r>
            <a:r>
              <a:rPr lang="en-US" sz="1800" dirty="0" err="1"/>
              <a:t>đồng</a:t>
            </a:r>
            <a:r>
              <a:rPr lang="en-US" sz="1800" dirty="0"/>
              <a:t> </a:t>
            </a:r>
            <a:r>
              <a:rPr lang="en-US" sz="1800" dirty="0" err="1"/>
              <a:t>hành</a:t>
            </a:r>
            <a:r>
              <a:rPr lang="en-US" sz="1800" dirty="0"/>
              <a:t> </a:t>
            </a:r>
            <a:r>
              <a:rPr lang="en-US" sz="1800" dirty="0" err="1"/>
              <a:t>của</a:t>
            </a:r>
            <a:r>
              <a:rPr lang="en-US" sz="1800" dirty="0"/>
              <a:t> </a:t>
            </a:r>
            <a:r>
              <a:rPr lang="en-US" sz="1800" dirty="0" err="1"/>
              <a:t>thầy</a:t>
            </a:r>
            <a:r>
              <a:rPr lang="en-US" sz="1800" dirty="0"/>
              <a:t> </a:t>
            </a:r>
            <a:r>
              <a:rPr lang="en-US" sz="1800" dirty="0" err="1"/>
              <a:t>cô</a:t>
            </a:r>
            <a:r>
              <a:rPr lang="en-US" sz="1800" dirty="0"/>
              <a:t>, </a:t>
            </a:r>
            <a:r>
              <a:rPr lang="en-US" sz="1800" dirty="0" err="1"/>
              <a:t>bố</a:t>
            </a:r>
            <a:r>
              <a:rPr lang="en-US" sz="1800" dirty="0"/>
              <a:t> </a:t>
            </a:r>
            <a:r>
              <a:rPr lang="en-US" sz="1800" dirty="0" err="1"/>
              <a:t>mẹ</a:t>
            </a:r>
            <a:r>
              <a:rPr lang="en-US" sz="1800" dirty="0"/>
              <a:t> </a:t>
            </a:r>
            <a:r>
              <a:rPr lang="en-US" sz="1800" dirty="0" err="1"/>
              <a:t>khi</a:t>
            </a:r>
            <a:r>
              <a:rPr lang="en-US" sz="1800" dirty="0"/>
              <a:t> </a:t>
            </a:r>
            <a:r>
              <a:rPr lang="en-US" sz="1800" dirty="0" err="1"/>
              <a:t>sử</a:t>
            </a:r>
            <a:r>
              <a:rPr lang="en-US" sz="1800" dirty="0"/>
              <a:t> </a:t>
            </a:r>
            <a:r>
              <a:rPr lang="en-US" sz="1800" dirty="0" err="1"/>
              <a:t>dụng</a:t>
            </a:r>
            <a:r>
              <a:rPr lang="en-US" sz="1800" dirty="0"/>
              <a:t> Internet.</a:t>
            </a:r>
          </a:p>
        </p:txBody>
      </p:sp>
      <p:sp>
        <p:nvSpPr>
          <p:cNvPr id="21" name="Text Placeholder 20">
            <a:extLst>
              <a:ext uri="{FF2B5EF4-FFF2-40B4-BE49-F238E27FC236}">
                <a16:creationId xmlns:a16="http://schemas.microsoft.com/office/drawing/2014/main" id="{E5D90A22-39D4-48A1-B43C-AB7B2815E500}"/>
              </a:ext>
            </a:extLst>
          </p:cNvPr>
          <p:cNvSpPr>
            <a:spLocks noGrp="1"/>
          </p:cNvSpPr>
          <p:nvPr>
            <p:ph type="body" sz="quarter" idx="20"/>
          </p:nvPr>
        </p:nvSpPr>
        <p:spPr>
          <a:xfrm>
            <a:off x="3135753" y="3463466"/>
            <a:ext cx="5379597" cy="434975"/>
          </a:xfrm>
        </p:spPr>
        <p:txBody>
          <a:bodyPr/>
          <a:lstStyle/>
          <a:p>
            <a:r>
              <a:rPr lang="en-US" sz="1800" dirty="0" err="1">
                <a:effectLst/>
              </a:rPr>
              <a:t>Cẩn</a:t>
            </a:r>
            <a:r>
              <a:rPr lang="en-US" sz="1800" dirty="0">
                <a:effectLst/>
              </a:rPr>
              <a:t> </a:t>
            </a:r>
            <a:r>
              <a:rPr lang="en-US" sz="1800" dirty="0" err="1">
                <a:effectLst/>
              </a:rPr>
              <a:t>thận</a:t>
            </a:r>
            <a:r>
              <a:rPr lang="en-US" sz="1800" dirty="0">
                <a:effectLst/>
              </a:rPr>
              <a:t>, </a:t>
            </a:r>
            <a:r>
              <a:rPr lang="en-US" sz="1800" dirty="0" err="1">
                <a:effectLst/>
              </a:rPr>
              <a:t>tránh</a:t>
            </a:r>
            <a:r>
              <a:rPr lang="en-US" sz="1800" dirty="0">
                <a:effectLst/>
              </a:rPr>
              <a:t> </a:t>
            </a:r>
            <a:r>
              <a:rPr lang="en-US" sz="1800" dirty="0" err="1">
                <a:effectLst/>
              </a:rPr>
              <a:t>nhầm</a:t>
            </a:r>
            <a:r>
              <a:rPr lang="en-US" sz="1800" dirty="0">
                <a:effectLst/>
              </a:rPr>
              <a:t> </a:t>
            </a:r>
            <a:r>
              <a:rPr lang="en-US" sz="1800" dirty="0" err="1">
                <a:effectLst/>
              </a:rPr>
              <a:t>lẫn</a:t>
            </a:r>
            <a:r>
              <a:rPr lang="en-US" sz="1800" dirty="0">
                <a:effectLst/>
              </a:rPr>
              <a:t> </a:t>
            </a:r>
            <a:r>
              <a:rPr lang="en-US" sz="1800" dirty="0" err="1">
                <a:effectLst/>
              </a:rPr>
              <a:t>khi</a:t>
            </a:r>
            <a:r>
              <a:rPr lang="en-US" sz="1800" dirty="0">
                <a:effectLst/>
              </a:rPr>
              <a:t> </a:t>
            </a:r>
            <a:r>
              <a:rPr lang="en-US" sz="1800" dirty="0" err="1">
                <a:effectLst/>
              </a:rPr>
              <a:t>thực</a:t>
            </a:r>
            <a:r>
              <a:rPr lang="en-US" sz="1800" dirty="0">
                <a:effectLst/>
              </a:rPr>
              <a:t> </a:t>
            </a:r>
            <a:r>
              <a:rPr lang="en-US" sz="1800" dirty="0" err="1">
                <a:effectLst/>
              </a:rPr>
              <a:t>hiện</a:t>
            </a:r>
            <a:r>
              <a:rPr lang="en-US" sz="1800" dirty="0">
                <a:effectLst/>
              </a:rPr>
              <a:t> </a:t>
            </a:r>
            <a:r>
              <a:rPr lang="en-US" sz="1800" dirty="0" err="1">
                <a:effectLst/>
              </a:rPr>
              <a:t>các</a:t>
            </a:r>
            <a:r>
              <a:rPr lang="en-US" sz="1800" dirty="0">
                <a:effectLst/>
              </a:rPr>
              <a:t> </a:t>
            </a:r>
            <a:r>
              <a:rPr lang="en-US" sz="1800" dirty="0" err="1">
                <a:effectLst/>
              </a:rPr>
              <a:t>thao</a:t>
            </a:r>
            <a:r>
              <a:rPr lang="en-US" sz="1800" dirty="0">
                <a:effectLst/>
              </a:rPr>
              <a:t> </a:t>
            </a:r>
            <a:r>
              <a:rPr lang="en-US" sz="1800" dirty="0" err="1">
                <a:effectLst/>
              </a:rPr>
              <a:t>tác</a:t>
            </a:r>
            <a:r>
              <a:rPr lang="en-US" sz="1800" dirty="0">
                <a:effectLst/>
              </a:rPr>
              <a:t> </a:t>
            </a:r>
            <a:r>
              <a:rPr lang="en-US" sz="1800" dirty="0" err="1">
                <a:effectLst/>
              </a:rPr>
              <a:t>với</a:t>
            </a:r>
            <a:r>
              <a:rPr lang="en-US" sz="1800" dirty="0">
                <a:effectLst/>
              </a:rPr>
              <a:t> </a:t>
            </a:r>
            <a:r>
              <a:rPr lang="en-US" sz="1800" dirty="0" err="1">
                <a:effectLst/>
              </a:rPr>
              <a:t>tệp</a:t>
            </a:r>
            <a:r>
              <a:rPr lang="en-US" sz="1800" dirty="0">
                <a:effectLst/>
              </a:rPr>
              <a:t>, </a:t>
            </a:r>
            <a:r>
              <a:rPr lang="en-US" sz="1800" dirty="0" err="1">
                <a:effectLst/>
              </a:rPr>
              <a:t>thư</a:t>
            </a:r>
            <a:r>
              <a:rPr lang="en-US" sz="1800" dirty="0">
                <a:effectLst/>
              </a:rPr>
              <a:t> </a:t>
            </a:r>
            <a:r>
              <a:rPr lang="en-US" sz="1800" dirty="0" err="1">
                <a:effectLst/>
              </a:rPr>
              <a:t>mục</a:t>
            </a:r>
            <a:r>
              <a:rPr lang="en-US" sz="1800" dirty="0">
                <a:effectLst/>
              </a:rPr>
              <a:t>.</a:t>
            </a:r>
            <a:endParaRPr lang="en-US" dirty="0"/>
          </a:p>
        </p:txBody>
      </p:sp>
      <p:sp>
        <p:nvSpPr>
          <p:cNvPr id="23" name="Text Placeholder 22">
            <a:extLst>
              <a:ext uri="{FF2B5EF4-FFF2-40B4-BE49-F238E27FC236}">
                <a16:creationId xmlns:a16="http://schemas.microsoft.com/office/drawing/2014/main" id="{B3B14FAD-E0D5-48A1-9E02-341EF3E797F2}"/>
              </a:ext>
            </a:extLst>
          </p:cNvPr>
          <p:cNvSpPr>
            <a:spLocks noGrp="1"/>
          </p:cNvSpPr>
          <p:nvPr>
            <p:ph type="body" sz="quarter" idx="13"/>
          </p:nvPr>
        </p:nvSpPr>
        <p:spPr/>
        <p:txBody>
          <a:bodyPr/>
          <a:lstStyle/>
          <a:p>
            <a:r>
              <a:rPr lang="en-US" dirty="0"/>
              <a:t>A</a:t>
            </a:r>
          </a:p>
        </p:txBody>
      </p:sp>
      <p:sp>
        <p:nvSpPr>
          <p:cNvPr id="25" name="Text Placeholder 24">
            <a:extLst>
              <a:ext uri="{FF2B5EF4-FFF2-40B4-BE49-F238E27FC236}">
                <a16:creationId xmlns:a16="http://schemas.microsoft.com/office/drawing/2014/main" id="{CB7D5DC0-7486-4C64-ABBF-6A7EF7DEAAB6}"/>
              </a:ext>
            </a:extLst>
          </p:cNvPr>
          <p:cNvSpPr>
            <a:spLocks noGrp="1"/>
          </p:cNvSpPr>
          <p:nvPr>
            <p:ph type="body" sz="quarter" idx="14"/>
          </p:nvPr>
        </p:nvSpPr>
        <p:spPr/>
        <p:txBody>
          <a:bodyPr/>
          <a:lstStyle/>
          <a:p>
            <a:r>
              <a:rPr lang="en-US" dirty="0"/>
              <a:t>B</a:t>
            </a:r>
          </a:p>
        </p:txBody>
      </p:sp>
      <p:sp>
        <p:nvSpPr>
          <p:cNvPr id="27" name="Text Placeholder 16">
            <a:extLst>
              <a:ext uri="{FF2B5EF4-FFF2-40B4-BE49-F238E27FC236}">
                <a16:creationId xmlns:a16="http://schemas.microsoft.com/office/drawing/2014/main" id="{28D1CD00-0686-4711-9A9A-FBC270F1CB32}"/>
              </a:ext>
            </a:extLst>
          </p:cNvPr>
          <p:cNvSpPr txBox="1">
            <a:spLocks/>
          </p:cNvSpPr>
          <p:nvPr/>
        </p:nvSpPr>
        <p:spPr>
          <a:xfrm>
            <a:off x="953178" y="3722796"/>
            <a:ext cx="875185" cy="29368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a:t>
            </a:r>
          </a:p>
        </p:txBody>
      </p:sp>
      <p:sp>
        <p:nvSpPr>
          <p:cNvPr id="28" name="Text Placeholder 20">
            <a:extLst>
              <a:ext uri="{FF2B5EF4-FFF2-40B4-BE49-F238E27FC236}">
                <a16:creationId xmlns:a16="http://schemas.microsoft.com/office/drawing/2014/main" id="{DEB185C6-3995-4E00-BDFB-C13F521C6892}"/>
              </a:ext>
            </a:extLst>
          </p:cNvPr>
          <p:cNvSpPr txBox="1">
            <a:spLocks/>
          </p:cNvSpPr>
          <p:nvPr/>
        </p:nvSpPr>
        <p:spPr>
          <a:xfrm>
            <a:off x="2797655" y="4197076"/>
            <a:ext cx="5379597" cy="4349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8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 indent="323850">
              <a:lnSpc>
                <a:spcPct val="107000"/>
              </a:lnSpc>
              <a:spcAft>
                <a:spcPts val="800"/>
              </a:spcAft>
              <a:tabLst>
                <a:tab pos="934085" algn="l"/>
              </a:tabLst>
            </a:pPr>
            <a:r>
              <a:rPr lang="en-US" sz="1800" dirty="0" err="1"/>
              <a:t>Không</a:t>
            </a:r>
            <a:r>
              <a:rPr lang="en-US" sz="1800" dirty="0"/>
              <a:t> </a:t>
            </a:r>
            <a:r>
              <a:rPr lang="en-US" sz="1800" dirty="0" err="1"/>
              <a:t>tự</a:t>
            </a:r>
            <a:r>
              <a:rPr lang="en-US" sz="1800" dirty="0"/>
              <a:t> ý </a:t>
            </a:r>
            <a:r>
              <a:rPr lang="en-US" sz="1800" dirty="0" err="1"/>
              <a:t>xoá</a:t>
            </a:r>
            <a:r>
              <a:rPr lang="en-US" sz="1800" dirty="0"/>
              <a:t>, di </a:t>
            </a:r>
            <a:r>
              <a:rPr lang="en-US" sz="1800" dirty="0" err="1"/>
              <a:t>chuyển</a:t>
            </a:r>
            <a:r>
              <a:rPr lang="en-US" sz="1800" dirty="0"/>
              <a:t> </a:t>
            </a:r>
            <a:r>
              <a:rPr lang="en-US" sz="1800" dirty="0" err="1"/>
              <a:t>các</a:t>
            </a:r>
            <a:r>
              <a:rPr lang="en-US" sz="1800" dirty="0"/>
              <a:t> </a:t>
            </a:r>
            <a:r>
              <a:rPr lang="en-US" sz="1800" dirty="0" err="1"/>
              <a:t>tệp</a:t>
            </a:r>
            <a:r>
              <a:rPr lang="en-US" sz="1800" dirty="0"/>
              <a:t> hay </a:t>
            </a:r>
            <a:r>
              <a:rPr lang="en-US" sz="1800" dirty="0" err="1"/>
              <a:t>thư</a:t>
            </a:r>
            <a:r>
              <a:rPr lang="en-US" sz="1800" dirty="0"/>
              <a:t> </a:t>
            </a:r>
            <a:r>
              <a:rPr lang="en-US" sz="1800" dirty="0" err="1"/>
              <a:t>mục</a:t>
            </a:r>
            <a:r>
              <a:rPr lang="en-US" sz="1800" dirty="0"/>
              <a:t>.</a:t>
            </a:r>
          </a:p>
        </p:txBody>
      </p:sp>
    </p:spTree>
    <p:extLst>
      <p:ext uri="{BB962C8B-B14F-4D97-AF65-F5344CB8AC3E}">
        <p14:creationId xmlns:p14="http://schemas.microsoft.com/office/powerpoint/2010/main" val="20482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32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16">
                                            <p:txEl>
                                              <p:pRg st="0" end="0"/>
                                            </p:txEl>
                                          </p:spTgt>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7">
                                            <p:txEl>
                                              <p:pRg st="0" end="0"/>
                                            </p:txEl>
                                          </p:spTgt>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23">
                                            <p:txEl>
                                              <p:pRg st="0" end="0"/>
                                            </p:txEl>
                                          </p:spTgt>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25">
                                            <p:txEl>
                                              <p:pRg st="0" end="0"/>
                                            </p:txEl>
                                          </p:spTgt>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23" grpId="0" build="p"/>
      <p:bldP spid="25" grpId="0" build="p"/>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E4DDFB-3694-4B75-BF63-F302350310A3}"/>
              </a:ext>
            </a:extLst>
          </p:cNvPr>
          <p:cNvSpPr>
            <a:spLocks noGrp="1"/>
          </p:cNvSpPr>
          <p:nvPr>
            <p:ph type="dt" sz="half" idx="10"/>
          </p:nvPr>
        </p:nvSpPr>
        <p:spPr/>
        <p:txBody>
          <a:bodyPr/>
          <a:lstStyle/>
          <a:p>
            <a:fld id="{FA7CDE53-557F-40CA-9E8D-2784E06A5DD9}" type="datetime1">
              <a:rPr lang="en-US" smtClean="0"/>
              <a:t>7/10/2023</a:t>
            </a:fld>
            <a:endParaRPr lang="en-US"/>
          </a:p>
        </p:txBody>
      </p:sp>
      <p:sp>
        <p:nvSpPr>
          <p:cNvPr id="4" name="Footer Placeholder 3">
            <a:extLst>
              <a:ext uri="{FF2B5EF4-FFF2-40B4-BE49-F238E27FC236}">
                <a16:creationId xmlns:a16="http://schemas.microsoft.com/office/drawing/2014/main" id="{9F6B2115-EC92-4A30-9C98-361960E08E23}"/>
              </a:ext>
            </a:extLst>
          </p:cNvPr>
          <p:cNvSpPr>
            <a:spLocks noGrp="1"/>
          </p:cNvSpPr>
          <p:nvPr>
            <p:ph type="ftr" sz="quarter" idx="11"/>
          </p:nvPr>
        </p:nvSpPr>
        <p:spPr/>
        <p:txBody>
          <a:bodyPr/>
          <a:lstStyle/>
          <a:p>
            <a:r>
              <a:rPr lang="en-US"/>
              <a:t>Tin học lớp 4_NXB ĐH Vinh_Kiến tạo công dân toàn cầu</a:t>
            </a:r>
          </a:p>
        </p:txBody>
      </p:sp>
      <p:sp>
        <p:nvSpPr>
          <p:cNvPr id="5" name="Slide Number Placeholder 4">
            <a:extLst>
              <a:ext uri="{FF2B5EF4-FFF2-40B4-BE49-F238E27FC236}">
                <a16:creationId xmlns:a16="http://schemas.microsoft.com/office/drawing/2014/main" id="{C346A91C-B130-48DB-924D-3E4A03B00763}"/>
              </a:ext>
            </a:extLst>
          </p:cNvPr>
          <p:cNvSpPr>
            <a:spLocks noGrp="1"/>
          </p:cNvSpPr>
          <p:nvPr>
            <p:ph type="sldNum" sz="quarter" idx="12"/>
          </p:nvPr>
        </p:nvSpPr>
        <p:spPr/>
        <p:txBody>
          <a:bodyPr/>
          <a:lstStyle/>
          <a:p>
            <a:fld id="{30468810-060D-430C-ACDF-BB351635E08B}" type="slidenum">
              <a:rPr lang="en-US" smtClean="0"/>
              <a:t>13</a:t>
            </a:fld>
            <a:endParaRPr lang="en-US"/>
          </a:p>
        </p:txBody>
      </p:sp>
    </p:spTree>
    <p:extLst>
      <p:ext uri="{BB962C8B-B14F-4D97-AF65-F5344CB8AC3E}">
        <p14:creationId xmlns:p14="http://schemas.microsoft.com/office/powerpoint/2010/main" val="4120361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6D8D7-37D1-468B-A8DC-827E0C2D0393}"/>
              </a:ext>
            </a:extLst>
          </p:cNvPr>
          <p:cNvSpPr>
            <a:spLocks noGrp="1"/>
          </p:cNvSpPr>
          <p:nvPr>
            <p:ph type="dt" sz="half" idx="10"/>
          </p:nvPr>
        </p:nvSpPr>
        <p:spPr/>
        <p:txBody>
          <a:bodyPr/>
          <a:lstStyle/>
          <a:p>
            <a:fld id="{54DE1C40-FA81-4A12-8274-541BEB29C0CB}" type="datetime1">
              <a:rPr lang="en-US" smtClean="0"/>
              <a:t>7/10/2023</a:t>
            </a:fld>
            <a:endParaRPr lang="en-US"/>
          </a:p>
        </p:txBody>
      </p:sp>
      <p:sp>
        <p:nvSpPr>
          <p:cNvPr id="3" name="Footer Placeholder 2">
            <a:extLst>
              <a:ext uri="{FF2B5EF4-FFF2-40B4-BE49-F238E27FC236}">
                <a16:creationId xmlns:a16="http://schemas.microsoft.com/office/drawing/2014/main" id="{0803C8E3-B037-4C1B-8FD3-6BB5D6FFAF1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C6FECB7A-0467-4C22-9C74-7E7D8EA6A75A}"/>
              </a:ext>
            </a:extLst>
          </p:cNvPr>
          <p:cNvSpPr>
            <a:spLocks noGrp="1"/>
          </p:cNvSpPr>
          <p:nvPr>
            <p:ph type="sldNum" sz="quarter" idx="12"/>
          </p:nvPr>
        </p:nvSpPr>
        <p:spPr/>
        <p:txBody>
          <a:bodyPr/>
          <a:lstStyle/>
          <a:p>
            <a:fld id="{30468810-060D-430C-ACDF-BB351635E08B}" type="slidenum">
              <a:rPr lang="en-US" smtClean="0"/>
              <a:t>14</a:t>
            </a:fld>
            <a:endParaRPr lang="en-US"/>
          </a:p>
        </p:txBody>
      </p:sp>
      <p:pic>
        <p:nvPicPr>
          <p:cNvPr id="7" name="Picture 6">
            <a:extLst>
              <a:ext uri="{FF2B5EF4-FFF2-40B4-BE49-F238E27FC236}">
                <a16:creationId xmlns:a16="http://schemas.microsoft.com/office/drawing/2014/main" id="{CE1D76EF-4337-4D5B-B6C9-937C4788BB21}"/>
              </a:ext>
            </a:extLst>
          </p:cNvPr>
          <p:cNvPicPr>
            <a:picLocks noChangeAspect="1"/>
          </p:cNvPicPr>
          <p:nvPr/>
        </p:nvPicPr>
        <p:blipFill>
          <a:blip r:embed="rId2"/>
          <a:stretch>
            <a:fillRect/>
          </a:stretch>
        </p:blipFill>
        <p:spPr>
          <a:xfrm>
            <a:off x="4101979" y="220030"/>
            <a:ext cx="4711942" cy="4349974"/>
          </a:xfrm>
          <a:prstGeom prst="rect">
            <a:avLst/>
          </a:prstGeom>
        </p:spPr>
      </p:pic>
      <p:grpSp>
        <p:nvGrpSpPr>
          <p:cNvPr id="8" name="Group 7">
            <a:extLst>
              <a:ext uri="{FF2B5EF4-FFF2-40B4-BE49-F238E27FC236}">
                <a16:creationId xmlns:a16="http://schemas.microsoft.com/office/drawing/2014/main" id="{B33AE127-FDE2-4832-9C35-783A6D77C3B0}"/>
              </a:ext>
            </a:extLst>
          </p:cNvPr>
          <p:cNvGrpSpPr/>
          <p:nvPr/>
        </p:nvGrpSpPr>
        <p:grpSpPr>
          <a:xfrm>
            <a:off x="130236" y="1984383"/>
            <a:ext cx="3855656" cy="1438267"/>
            <a:chOff x="429848" y="3142939"/>
            <a:chExt cx="4775203" cy="618889"/>
          </a:xfrm>
        </p:grpSpPr>
        <p:sp>
          <p:nvSpPr>
            <p:cNvPr id="9" name="Rectangle: Single Corner Rounded 8">
              <a:extLst>
                <a:ext uri="{FF2B5EF4-FFF2-40B4-BE49-F238E27FC236}">
                  <a16:creationId xmlns:a16="http://schemas.microsoft.com/office/drawing/2014/main" id="{2173C2FC-135D-4B1D-B68F-A58ADDBF36FC}"/>
                </a:ext>
              </a:extLst>
            </p:cNvPr>
            <p:cNvSpPr/>
            <p:nvPr/>
          </p:nvSpPr>
          <p:spPr>
            <a:xfrm>
              <a:off x="613573" y="3187880"/>
              <a:ext cx="4591478"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endParaRPr>
            </a:p>
          </p:txBody>
        </p:sp>
        <p:pic>
          <p:nvPicPr>
            <p:cNvPr id="10" name="Picture 9" descr="A picture containing text, clipart&#10;&#10;Description automatically generated">
              <a:extLst>
                <a:ext uri="{FF2B5EF4-FFF2-40B4-BE49-F238E27FC236}">
                  <a16:creationId xmlns:a16="http://schemas.microsoft.com/office/drawing/2014/main" id="{F06426D6-E6B1-417B-996F-CC1BD4343DFD}"/>
                </a:ext>
              </a:extLst>
            </p:cNvPr>
            <p:cNvPicPr>
              <a:picLocks noChangeAspect="1"/>
            </p:cNvPicPr>
            <p:nvPr/>
          </p:nvPicPr>
          <p:blipFill rotWithShape="1">
            <a:blip r:embed="rId3">
              <a:extLst>
                <a:ext uri="{28A0092B-C50C-407E-A947-70E740481C1C}">
                  <a14:useLocalDpi xmlns:a14="http://schemas.microsoft.com/office/drawing/2010/main" val="0"/>
                </a:ext>
              </a:extLst>
            </a:blip>
            <a:srcRect l="13023" t="-1403" r="15803" b="6146"/>
            <a:stretch/>
          </p:blipFill>
          <p:spPr>
            <a:xfrm>
              <a:off x="429848" y="3142939"/>
              <a:ext cx="367451" cy="89882"/>
            </a:xfrm>
            <a:prstGeom prst="rect">
              <a:avLst/>
            </a:prstGeom>
          </p:spPr>
        </p:pic>
      </p:grpSp>
      <p:sp>
        <p:nvSpPr>
          <p:cNvPr id="12" name="TextBox 11">
            <a:extLst>
              <a:ext uri="{FF2B5EF4-FFF2-40B4-BE49-F238E27FC236}">
                <a16:creationId xmlns:a16="http://schemas.microsoft.com/office/drawing/2014/main" id="{0D11DB8E-D24A-40F0-A4A2-53285E9D4705}"/>
              </a:ext>
            </a:extLst>
          </p:cNvPr>
          <p:cNvSpPr txBox="1"/>
          <p:nvPr/>
        </p:nvSpPr>
        <p:spPr>
          <a:xfrm>
            <a:off x="278582" y="2187215"/>
            <a:ext cx="3468473" cy="1200329"/>
          </a:xfrm>
          <a:prstGeom prst="rect">
            <a:avLst/>
          </a:prstGeom>
          <a:noFill/>
        </p:spPr>
        <p:txBody>
          <a:bodyPr wrap="square">
            <a:spAutoFit/>
          </a:bodyPr>
          <a:lstStyle/>
          <a:p>
            <a:pPr algn="just"/>
            <a:r>
              <a:rPr lang="en-US" sz="1800" dirty="0" err="1">
                <a:solidFill>
                  <a:srgbClr val="094D8E"/>
                </a:solidFill>
                <a:effectLst/>
                <a:latin typeface="Roboto" panose="02000000000000000000" pitchFamily="2" charset="0"/>
                <a:ea typeface="Roboto" panose="02000000000000000000" pitchFamily="2" charset="0"/>
              </a:rPr>
              <a:t>Em</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hãy</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giải</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thích</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tại</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sao</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chúng</a:t>
            </a:r>
            <a:r>
              <a:rPr lang="en-US" sz="1800" dirty="0">
                <a:solidFill>
                  <a:srgbClr val="094D8E"/>
                </a:solidFill>
                <a:effectLst/>
                <a:latin typeface="Roboto" panose="02000000000000000000" pitchFamily="2" charset="0"/>
                <a:ea typeface="Roboto" panose="02000000000000000000" pitchFamily="2" charset="0"/>
              </a:rPr>
              <a:t> ta </a:t>
            </a:r>
            <a:r>
              <a:rPr lang="en-US" sz="1800" dirty="0" err="1">
                <a:solidFill>
                  <a:srgbClr val="094D8E"/>
                </a:solidFill>
                <a:effectLst/>
                <a:latin typeface="Roboto" panose="02000000000000000000" pitchFamily="2" charset="0"/>
                <a:ea typeface="Roboto" panose="02000000000000000000" pitchFamily="2" charset="0"/>
              </a:rPr>
              <a:t>phải</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thực</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hiện</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những</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điều</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trong</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bảng</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Chú</a:t>
            </a:r>
            <a:r>
              <a:rPr lang="en-US" sz="1800" dirty="0">
                <a:solidFill>
                  <a:srgbClr val="094D8E"/>
                </a:solidFill>
                <a:effectLst/>
                <a:latin typeface="Roboto" panose="02000000000000000000" pitchFamily="2" charset="0"/>
                <a:ea typeface="Roboto" panose="02000000000000000000" pitchFamily="2" charset="0"/>
              </a:rPr>
              <a:t> ý </a:t>
            </a:r>
            <a:r>
              <a:rPr lang="en-US" sz="1800" dirty="0" err="1">
                <a:solidFill>
                  <a:srgbClr val="094D8E"/>
                </a:solidFill>
                <a:effectLst/>
                <a:latin typeface="Roboto" panose="02000000000000000000" pitchFamily="2" charset="0"/>
                <a:ea typeface="Roboto" panose="02000000000000000000" pitchFamily="2" charset="0"/>
              </a:rPr>
              <a:t>sử</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dụng</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máy</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tính</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của</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bạn</a:t>
            </a:r>
            <a:r>
              <a:rPr lang="en-US" sz="1800" dirty="0">
                <a:solidFill>
                  <a:srgbClr val="094D8E"/>
                </a:solidFill>
                <a:effectLst/>
                <a:latin typeface="Roboto" panose="02000000000000000000" pitchFamily="2" charset="0"/>
                <a:ea typeface="Roboto" panose="02000000000000000000" pitchFamily="2" charset="0"/>
              </a:rPr>
              <a:t> </a:t>
            </a:r>
            <a:r>
              <a:rPr lang="en-US" sz="1800" dirty="0" err="1">
                <a:solidFill>
                  <a:srgbClr val="094D8E"/>
                </a:solidFill>
                <a:effectLst/>
                <a:latin typeface="Roboto" panose="02000000000000000000" pitchFamily="2" charset="0"/>
                <a:ea typeface="Roboto" panose="02000000000000000000" pitchFamily="2" charset="0"/>
              </a:rPr>
              <a:t>Hương</a:t>
            </a:r>
            <a:r>
              <a:rPr lang="en-US" dirty="0">
                <a:solidFill>
                  <a:srgbClr val="094D8E"/>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4527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D351FB-3335-44C8-98D3-9C811A116463}"/>
              </a:ext>
            </a:extLst>
          </p:cNvPr>
          <p:cNvSpPr>
            <a:spLocks noGrp="1"/>
          </p:cNvSpPr>
          <p:nvPr>
            <p:ph type="title"/>
          </p:nvPr>
        </p:nvSpPr>
        <p:spPr>
          <a:xfrm>
            <a:off x="568618" y="848641"/>
            <a:ext cx="8006763" cy="869155"/>
          </a:xfrm>
        </p:spPr>
        <p:txBody>
          <a:bodyPr/>
          <a:lstStyle/>
          <a:p>
            <a:pPr algn="just">
              <a:lnSpc>
                <a:spcPct val="107000"/>
              </a:lnSpc>
              <a:spcAft>
                <a:spcPts val="800"/>
              </a:spcAft>
              <a:tabLst>
                <a:tab pos="936625" algn="l"/>
              </a:tabLst>
            </a:pPr>
            <a:r>
              <a:rPr lang="en-US" sz="2000" dirty="0"/>
              <a:t>Khi </a:t>
            </a: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thao</a:t>
            </a:r>
            <a:r>
              <a:rPr lang="en-US" sz="2000" dirty="0"/>
              <a:t> </a:t>
            </a:r>
            <a:r>
              <a:rPr lang="en-US" sz="2000" dirty="0" err="1"/>
              <a:t>tác</a:t>
            </a:r>
            <a:r>
              <a:rPr lang="en-US" sz="2000" dirty="0"/>
              <a:t> </a:t>
            </a:r>
            <a:r>
              <a:rPr lang="en-US" sz="2000" dirty="0" err="1"/>
              <a:t>với</a:t>
            </a:r>
            <a:r>
              <a:rPr lang="en-US" sz="2000" dirty="0"/>
              <a:t> </a:t>
            </a:r>
            <a:r>
              <a:rPr lang="en-US" sz="2000" dirty="0" err="1"/>
              <a:t>tệp</a:t>
            </a:r>
            <a:r>
              <a:rPr lang="en-US" sz="2000" dirty="0"/>
              <a:t>, </a:t>
            </a:r>
            <a:r>
              <a:rPr lang="en-US" sz="2000" dirty="0" err="1"/>
              <a:t>thư</a:t>
            </a:r>
            <a:r>
              <a:rPr lang="en-US" sz="2000" dirty="0"/>
              <a:t> </a:t>
            </a:r>
            <a:r>
              <a:rPr lang="en-US" sz="2000" dirty="0" err="1"/>
              <a:t>mục</a:t>
            </a:r>
            <a:r>
              <a:rPr lang="en-US" sz="2000" dirty="0"/>
              <a:t> </a:t>
            </a:r>
            <a:r>
              <a:rPr lang="en-US" sz="2000" dirty="0" err="1"/>
              <a:t>trên</a:t>
            </a:r>
            <a:r>
              <a:rPr lang="en-US" sz="2000" dirty="0"/>
              <a:t> </a:t>
            </a:r>
            <a:r>
              <a:rPr lang="en-US" sz="2000" dirty="0" err="1"/>
              <a:t>máy</a:t>
            </a:r>
            <a:r>
              <a:rPr lang="en-US" sz="2000" dirty="0"/>
              <a:t> </a:t>
            </a:r>
            <a:r>
              <a:rPr lang="en-US" sz="2000" dirty="0" err="1"/>
              <a:t>tính</a:t>
            </a:r>
            <a:r>
              <a:rPr lang="en-US" sz="2000" dirty="0"/>
              <a:t> </a:t>
            </a:r>
            <a:r>
              <a:rPr lang="en-US" sz="2000" dirty="0" err="1"/>
              <a:t>cần</a:t>
            </a:r>
            <a:r>
              <a:rPr lang="en-US" sz="2000" dirty="0"/>
              <a:t> </a:t>
            </a:r>
            <a:r>
              <a:rPr lang="en-US" sz="2000" dirty="0" err="1"/>
              <a:t>phải</a:t>
            </a:r>
            <a:r>
              <a:rPr lang="en-US" sz="2000" dirty="0"/>
              <a:t> </a:t>
            </a:r>
            <a:r>
              <a:rPr lang="en-US" sz="2000" dirty="0" err="1"/>
              <a:t>cẩn</a:t>
            </a:r>
            <a:r>
              <a:rPr lang="en-US" sz="2000" dirty="0"/>
              <a:t> </a:t>
            </a:r>
            <a:r>
              <a:rPr lang="en-US" sz="2000" dirty="0" err="1"/>
              <a:t>thận</a:t>
            </a:r>
            <a:r>
              <a:rPr lang="en-US" sz="2000" dirty="0"/>
              <a:t>, </a:t>
            </a:r>
            <a:r>
              <a:rPr lang="en-US" sz="2000" dirty="0" err="1"/>
              <a:t>tránh</a:t>
            </a:r>
            <a:r>
              <a:rPr lang="en-US" sz="2000" dirty="0"/>
              <a:t> </a:t>
            </a:r>
            <a:r>
              <a:rPr lang="en-US" sz="2000" dirty="0" err="1"/>
              <a:t>nhầm</a:t>
            </a:r>
            <a:r>
              <a:rPr lang="en-US" sz="2000" dirty="0"/>
              <a:t> </a:t>
            </a:r>
            <a:r>
              <a:rPr lang="en-US" sz="2000" dirty="0" err="1"/>
              <a:t>lẫn</a:t>
            </a:r>
            <a:r>
              <a:rPr lang="en-US" sz="2000" dirty="0"/>
              <a:t> </a:t>
            </a:r>
            <a:r>
              <a:rPr lang="en-US" sz="2000" dirty="0" err="1"/>
              <a:t>để</a:t>
            </a:r>
            <a:r>
              <a:rPr lang="en-US" sz="2000" dirty="0"/>
              <a:t> </a:t>
            </a:r>
            <a:r>
              <a:rPr lang="en-US" sz="2000" dirty="0" err="1"/>
              <a:t>tránh</a:t>
            </a:r>
            <a:r>
              <a:rPr lang="en-US" sz="2000" dirty="0"/>
              <a:t> </a:t>
            </a:r>
            <a:r>
              <a:rPr lang="en-US" sz="2000" dirty="0" err="1"/>
              <a:t>những</a:t>
            </a:r>
            <a:r>
              <a:rPr lang="en-US" sz="2000" dirty="0"/>
              <a:t> </a:t>
            </a:r>
            <a:r>
              <a:rPr lang="en-US" sz="2000" dirty="0" err="1"/>
              <a:t>tác</a:t>
            </a:r>
            <a:r>
              <a:rPr lang="en-US" sz="2000" dirty="0"/>
              <a:t> </a:t>
            </a:r>
            <a:r>
              <a:rPr lang="en-US" sz="2000" dirty="0" err="1"/>
              <a:t>hại</a:t>
            </a:r>
            <a:r>
              <a:rPr lang="en-US" sz="2000" i="1" dirty="0">
                <a:effectLst/>
              </a:rPr>
              <a:t>:</a:t>
            </a:r>
            <a:endParaRPr lang="en-US" sz="2000" dirty="0">
              <a:effectLst/>
            </a:endParaRPr>
          </a:p>
        </p:txBody>
      </p:sp>
      <p:sp>
        <p:nvSpPr>
          <p:cNvPr id="3" name="Date Placeholder 2">
            <a:extLst>
              <a:ext uri="{FF2B5EF4-FFF2-40B4-BE49-F238E27FC236}">
                <a16:creationId xmlns:a16="http://schemas.microsoft.com/office/drawing/2014/main" id="{98FC0587-52D9-4818-B621-6AF350BACC65}"/>
              </a:ext>
            </a:extLst>
          </p:cNvPr>
          <p:cNvSpPr>
            <a:spLocks noGrp="1"/>
          </p:cNvSpPr>
          <p:nvPr>
            <p:ph type="dt" sz="half" idx="10"/>
          </p:nvPr>
        </p:nvSpPr>
        <p:spPr/>
        <p:txBody>
          <a:bodyPr/>
          <a:lstStyle/>
          <a:p>
            <a:fld id="{BEE7526E-6B92-49F8-A80D-625FBE9801CB}" type="datetime1">
              <a:rPr lang="en-US" smtClean="0"/>
              <a:t>7/10/2023</a:t>
            </a:fld>
            <a:endParaRPr lang="en-US"/>
          </a:p>
        </p:txBody>
      </p:sp>
      <p:sp>
        <p:nvSpPr>
          <p:cNvPr id="4" name="Footer Placeholder 3">
            <a:extLst>
              <a:ext uri="{FF2B5EF4-FFF2-40B4-BE49-F238E27FC236}">
                <a16:creationId xmlns:a16="http://schemas.microsoft.com/office/drawing/2014/main" id="{2C8FBF53-B758-4318-AE17-3308F4255B2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F43C060E-DFDE-4DF3-BA76-FBAD69B4964A}"/>
              </a:ext>
            </a:extLst>
          </p:cNvPr>
          <p:cNvSpPr>
            <a:spLocks noGrp="1"/>
          </p:cNvSpPr>
          <p:nvPr>
            <p:ph type="sldNum" sz="quarter" idx="12"/>
          </p:nvPr>
        </p:nvSpPr>
        <p:spPr/>
        <p:txBody>
          <a:bodyPr/>
          <a:lstStyle/>
          <a:p>
            <a:fld id="{30468810-060D-430C-ACDF-BB351635E08B}" type="slidenum">
              <a:rPr lang="en-US" smtClean="0"/>
              <a:t>15</a:t>
            </a:fld>
            <a:endParaRPr lang="en-US"/>
          </a:p>
        </p:txBody>
      </p:sp>
      <p:sp>
        <p:nvSpPr>
          <p:cNvPr id="8" name="Text Placeholder 7">
            <a:extLst>
              <a:ext uri="{FF2B5EF4-FFF2-40B4-BE49-F238E27FC236}">
                <a16:creationId xmlns:a16="http://schemas.microsoft.com/office/drawing/2014/main" id="{EB9A27F1-D800-4C74-87D4-6044ADA35A43}"/>
              </a:ext>
            </a:extLst>
          </p:cNvPr>
          <p:cNvSpPr>
            <a:spLocks noGrp="1"/>
          </p:cNvSpPr>
          <p:nvPr>
            <p:ph type="body" sz="quarter" idx="13"/>
          </p:nvPr>
        </p:nvSpPr>
        <p:spPr>
          <a:xfrm>
            <a:off x="437991" y="3494462"/>
            <a:ext cx="2136160" cy="869950"/>
          </a:xfrm>
        </p:spPr>
        <p:txBody>
          <a:bodyPr/>
          <a:lstStyle/>
          <a:p>
            <a:r>
              <a:rPr lang="en-US" sz="1800" dirty="0" err="1">
                <a:effectLst/>
              </a:rPr>
              <a:t>Làm</a:t>
            </a:r>
            <a:r>
              <a:rPr lang="en-US" sz="1800" dirty="0">
                <a:effectLst/>
              </a:rPr>
              <a:t> </a:t>
            </a:r>
            <a:r>
              <a:rPr lang="en-US" sz="1800" dirty="0" err="1">
                <a:effectLst/>
              </a:rPr>
              <a:t>mất</a:t>
            </a:r>
            <a:r>
              <a:rPr lang="en-US" sz="1800" dirty="0">
                <a:effectLst/>
              </a:rPr>
              <a:t> </a:t>
            </a:r>
            <a:r>
              <a:rPr lang="en-US" sz="1800" dirty="0" err="1">
                <a:effectLst/>
              </a:rPr>
              <a:t>thông</a:t>
            </a:r>
            <a:r>
              <a:rPr lang="en-US" sz="1800" dirty="0">
                <a:effectLst/>
              </a:rPr>
              <a:t> tin </a:t>
            </a:r>
            <a:r>
              <a:rPr lang="en-US" sz="1800" dirty="0" err="1">
                <a:effectLst/>
              </a:rPr>
              <a:t>quan</a:t>
            </a:r>
            <a:r>
              <a:rPr lang="en-US" sz="1800" dirty="0">
                <a:effectLst/>
              </a:rPr>
              <a:t> </a:t>
            </a:r>
            <a:r>
              <a:rPr lang="en-US" sz="1800" dirty="0" err="1">
                <a:effectLst/>
              </a:rPr>
              <a:t>trọng</a:t>
            </a:r>
            <a:r>
              <a:rPr lang="en-US" sz="1800" dirty="0">
                <a:effectLst/>
              </a:rPr>
              <a:t> </a:t>
            </a:r>
            <a:r>
              <a:rPr lang="en-US" sz="1800" dirty="0" err="1">
                <a:effectLst/>
              </a:rPr>
              <a:t>đã</a:t>
            </a:r>
            <a:r>
              <a:rPr lang="en-US" sz="1800" dirty="0">
                <a:effectLst/>
              </a:rPr>
              <a:t> </a:t>
            </a:r>
            <a:r>
              <a:rPr lang="en-US" sz="1800" dirty="0" err="1">
                <a:effectLst/>
              </a:rPr>
              <a:t>lưu</a:t>
            </a:r>
            <a:r>
              <a:rPr lang="en-US" sz="1800" dirty="0">
                <a:effectLst/>
              </a:rPr>
              <a:t> </a:t>
            </a:r>
            <a:r>
              <a:rPr lang="en-US" sz="1800" dirty="0" err="1">
                <a:effectLst/>
              </a:rPr>
              <a:t>trong</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a:t>
            </a:r>
            <a:endParaRPr lang="en-US" dirty="0"/>
          </a:p>
        </p:txBody>
      </p:sp>
      <p:sp>
        <p:nvSpPr>
          <p:cNvPr id="9" name="Text Placeholder 8">
            <a:extLst>
              <a:ext uri="{FF2B5EF4-FFF2-40B4-BE49-F238E27FC236}">
                <a16:creationId xmlns:a16="http://schemas.microsoft.com/office/drawing/2014/main" id="{ADE61D4A-0AE8-4AF6-86BE-3D7FD17EB0D9}"/>
              </a:ext>
            </a:extLst>
          </p:cNvPr>
          <p:cNvSpPr>
            <a:spLocks noGrp="1"/>
          </p:cNvSpPr>
          <p:nvPr>
            <p:ph type="body" sz="quarter" idx="14"/>
          </p:nvPr>
        </p:nvSpPr>
        <p:spPr>
          <a:xfrm>
            <a:off x="3148885" y="3204242"/>
            <a:ext cx="2191518" cy="809720"/>
          </a:xfrm>
        </p:spPr>
        <p:txBody>
          <a:bodyPr/>
          <a:lstStyle/>
          <a:p>
            <a:r>
              <a:rPr lang="en-US" sz="1800" dirty="0" err="1">
                <a:effectLst/>
              </a:rPr>
              <a:t>Làm</a:t>
            </a:r>
            <a:r>
              <a:rPr lang="en-US" sz="1800" dirty="0">
                <a:effectLst/>
              </a:rPr>
              <a:t> </a:t>
            </a:r>
            <a:r>
              <a:rPr lang="en-US" sz="1800" dirty="0" err="1">
                <a:effectLst/>
              </a:rPr>
              <a:t>mất</a:t>
            </a:r>
            <a:r>
              <a:rPr lang="en-US" sz="1800" dirty="0">
                <a:effectLst/>
              </a:rPr>
              <a:t> </a:t>
            </a:r>
            <a:r>
              <a:rPr lang="en-US" sz="1800" dirty="0" err="1">
                <a:effectLst/>
              </a:rPr>
              <a:t>các</a:t>
            </a:r>
            <a:r>
              <a:rPr lang="en-US" sz="1800" dirty="0">
                <a:effectLst/>
              </a:rPr>
              <a:t> </a:t>
            </a:r>
            <a:r>
              <a:rPr lang="en-US" sz="1800" dirty="0" err="1">
                <a:effectLst/>
              </a:rPr>
              <a:t>tệp</a:t>
            </a:r>
            <a:r>
              <a:rPr lang="en-US" sz="1800" dirty="0">
                <a:effectLst/>
              </a:rPr>
              <a:t> </a:t>
            </a:r>
            <a:r>
              <a:rPr lang="en-US" sz="1800" dirty="0" err="1">
                <a:effectLst/>
              </a:rPr>
              <a:t>khiến</a:t>
            </a:r>
            <a:r>
              <a:rPr lang="en-US" sz="1800" dirty="0">
                <a:effectLst/>
              </a:rPr>
              <a:t> </a:t>
            </a:r>
            <a:r>
              <a:rPr lang="en-US" sz="1800" dirty="0" err="1">
                <a:effectLst/>
              </a:rPr>
              <a:t>cho</a:t>
            </a:r>
            <a:r>
              <a:rPr lang="en-US" sz="1800" dirty="0">
                <a:effectLst/>
              </a:rPr>
              <a:t> </a:t>
            </a:r>
            <a:r>
              <a:rPr lang="en-US" sz="1800" dirty="0" err="1">
                <a:effectLst/>
              </a:rPr>
              <a:t>phần</a:t>
            </a:r>
            <a:r>
              <a:rPr lang="en-US" sz="1800" dirty="0">
                <a:effectLst/>
              </a:rPr>
              <a:t> </a:t>
            </a:r>
            <a:r>
              <a:rPr lang="en-US" sz="1800" dirty="0" err="1">
                <a:effectLst/>
              </a:rPr>
              <a:t>mềm</a:t>
            </a:r>
            <a:r>
              <a:rPr lang="en-US" sz="1800" dirty="0">
                <a:effectLst/>
              </a:rPr>
              <a:t> </a:t>
            </a:r>
            <a:r>
              <a:rPr lang="en-US" sz="1800" dirty="0" err="1">
                <a:effectLst/>
              </a:rPr>
              <a:t>không</a:t>
            </a:r>
            <a:r>
              <a:rPr lang="en-US" sz="1800" dirty="0">
                <a:effectLst/>
              </a:rPr>
              <a:t> </a:t>
            </a:r>
            <a:r>
              <a:rPr lang="en-US" sz="1800" dirty="0" err="1">
                <a:effectLst/>
              </a:rPr>
              <a:t>hoạt</a:t>
            </a:r>
            <a:r>
              <a:rPr lang="en-US" sz="1800" dirty="0">
                <a:effectLst/>
              </a:rPr>
              <a:t> </a:t>
            </a:r>
            <a:r>
              <a:rPr lang="en-US" sz="1800" dirty="0" err="1">
                <a:effectLst/>
              </a:rPr>
              <a:t>động</a:t>
            </a:r>
            <a:r>
              <a:rPr lang="en-US" sz="1800" dirty="0">
                <a:effectLst/>
              </a:rPr>
              <a:t> </a:t>
            </a:r>
            <a:r>
              <a:rPr lang="en-US" sz="1800" dirty="0" err="1">
                <a:effectLst/>
              </a:rPr>
              <a:t>được</a:t>
            </a:r>
            <a:r>
              <a:rPr lang="en-US" sz="1800" dirty="0">
                <a:effectLst/>
              </a:rPr>
              <a:t>;</a:t>
            </a:r>
            <a:endParaRPr lang="en-US" dirty="0"/>
          </a:p>
        </p:txBody>
      </p:sp>
      <p:sp>
        <p:nvSpPr>
          <p:cNvPr id="10" name="Text Placeholder 9">
            <a:extLst>
              <a:ext uri="{FF2B5EF4-FFF2-40B4-BE49-F238E27FC236}">
                <a16:creationId xmlns:a16="http://schemas.microsoft.com/office/drawing/2014/main" id="{91F7EAD2-5AB0-4602-80F9-B52569EEA80B}"/>
              </a:ext>
            </a:extLst>
          </p:cNvPr>
          <p:cNvSpPr>
            <a:spLocks noGrp="1"/>
          </p:cNvSpPr>
          <p:nvPr>
            <p:ph type="body" sz="quarter" idx="15"/>
          </p:nvPr>
        </p:nvSpPr>
        <p:spPr>
          <a:xfrm>
            <a:off x="5915137" y="2990331"/>
            <a:ext cx="2530885" cy="869950"/>
          </a:xfrm>
        </p:spPr>
        <p:txBody>
          <a:bodyPr/>
          <a:lstStyle/>
          <a:p>
            <a:r>
              <a:rPr lang="en-US" sz="1800" dirty="0" err="1">
                <a:effectLst/>
              </a:rPr>
              <a:t>Làm</a:t>
            </a:r>
            <a:r>
              <a:rPr lang="en-US" sz="1800" dirty="0">
                <a:effectLst/>
              </a:rPr>
              <a:t> </a:t>
            </a:r>
            <a:r>
              <a:rPr lang="en-US" sz="1800" dirty="0" err="1">
                <a:effectLst/>
              </a:rPr>
              <a:t>mất</a:t>
            </a:r>
            <a:r>
              <a:rPr lang="en-US" sz="1800" dirty="0">
                <a:effectLst/>
              </a:rPr>
              <a:t> </a:t>
            </a:r>
            <a:r>
              <a:rPr lang="en-US" sz="1800" dirty="0" err="1">
                <a:effectLst/>
              </a:rPr>
              <a:t>các</a:t>
            </a:r>
            <a:r>
              <a:rPr lang="en-US" sz="1800" dirty="0">
                <a:effectLst/>
              </a:rPr>
              <a:t> </a:t>
            </a:r>
            <a:r>
              <a:rPr lang="en-US" sz="1800" dirty="0" err="1">
                <a:effectLst/>
              </a:rPr>
              <a:t>tệp</a:t>
            </a:r>
            <a:r>
              <a:rPr lang="en-US" sz="1800" dirty="0">
                <a:effectLst/>
              </a:rPr>
              <a:t> </a:t>
            </a:r>
            <a:r>
              <a:rPr lang="en-US" sz="1800" dirty="0" err="1">
                <a:effectLst/>
              </a:rPr>
              <a:t>khiến</a:t>
            </a:r>
            <a:r>
              <a:rPr lang="en-US" sz="1800" dirty="0">
                <a:effectLst/>
              </a:rPr>
              <a:t> </a:t>
            </a:r>
            <a:r>
              <a:rPr lang="en-US" sz="1800" dirty="0" err="1">
                <a:effectLst/>
              </a:rPr>
              <a:t>cho</a:t>
            </a:r>
            <a:r>
              <a:rPr lang="en-US" sz="1800" dirty="0">
                <a:effectLst/>
              </a:rPr>
              <a:t> </a:t>
            </a:r>
            <a:r>
              <a:rPr lang="en-US" sz="1800" dirty="0" err="1">
                <a:effectLst/>
              </a:rPr>
              <a:t>máy</a:t>
            </a:r>
            <a:r>
              <a:rPr lang="en-US" sz="1800" dirty="0">
                <a:effectLst/>
              </a:rPr>
              <a:t> </a:t>
            </a:r>
            <a:r>
              <a:rPr lang="en-US" sz="1800" dirty="0" err="1">
                <a:effectLst/>
              </a:rPr>
              <a:t>tính</a:t>
            </a:r>
            <a:r>
              <a:rPr lang="en-US" sz="1800" dirty="0">
                <a:effectLst/>
              </a:rPr>
              <a:t> </a:t>
            </a:r>
            <a:r>
              <a:rPr lang="en-US" sz="1800" dirty="0" err="1">
                <a:effectLst/>
              </a:rPr>
              <a:t>không</a:t>
            </a:r>
            <a:r>
              <a:rPr lang="en-US" sz="1800" dirty="0">
                <a:effectLst/>
              </a:rPr>
              <a:t> </a:t>
            </a:r>
            <a:r>
              <a:rPr lang="en-US" sz="1800" dirty="0" err="1">
                <a:effectLst/>
              </a:rPr>
              <a:t>hoạt</a:t>
            </a:r>
            <a:r>
              <a:rPr lang="en-US" sz="1800" dirty="0">
                <a:effectLst/>
              </a:rPr>
              <a:t> </a:t>
            </a:r>
            <a:r>
              <a:rPr lang="en-US" sz="1800" dirty="0" err="1">
                <a:effectLst/>
              </a:rPr>
              <a:t>động</a:t>
            </a:r>
            <a:r>
              <a:rPr lang="en-US" sz="1800" dirty="0">
                <a:effectLst/>
              </a:rPr>
              <a:t> </a:t>
            </a:r>
            <a:r>
              <a:rPr lang="en-US" sz="1800" dirty="0" err="1">
                <a:effectLst/>
              </a:rPr>
              <a:t>được</a:t>
            </a:r>
            <a:r>
              <a:rPr lang="en-US" sz="1800" dirty="0">
                <a:effectLst/>
              </a:rPr>
              <a:t>.</a:t>
            </a:r>
            <a:endParaRPr lang="en-US" dirty="0"/>
          </a:p>
        </p:txBody>
      </p:sp>
      <p:sp>
        <p:nvSpPr>
          <p:cNvPr id="11" name="Title 3">
            <a:extLst>
              <a:ext uri="{FF2B5EF4-FFF2-40B4-BE49-F238E27FC236}">
                <a16:creationId xmlns:a16="http://schemas.microsoft.com/office/drawing/2014/main" id="{314BCE91-57DB-4A3D-ABDC-BB78613C380A}"/>
              </a:ext>
            </a:extLst>
          </p:cNvPr>
          <p:cNvSpPr txBox="1">
            <a:spLocks/>
          </p:cNvSpPr>
          <p:nvPr/>
        </p:nvSpPr>
        <p:spPr>
          <a:xfrm>
            <a:off x="2841395" y="95340"/>
            <a:ext cx="7768092" cy="869156"/>
          </a:xfrm>
          <a:prstGeom prst="rect">
            <a:avLst/>
          </a:prstGeom>
        </p:spPr>
        <p:txBody>
          <a:bodyPr vert="horz" lIns="91440" tIns="45721" rIns="91440" bIns="45721" rtlCol="0" anchor="ctr">
            <a:noAutofit/>
          </a:bodyPr>
          <a:lst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tabLst>
                <a:tab pos="230188" algn="l"/>
              </a:tabLst>
            </a:pPr>
            <a:r>
              <a:rPr lang="en-US" sz="4400" dirty="0">
                <a:solidFill>
                  <a:srgbClr val="F68122"/>
                </a:solidFill>
              </a:rPr>
              <a:t>GHI NHỚ</a:t>
            </a:r>
          </a:p>
        </p:txBody>
      </p:sp>
    </p:spTree>
    <p:extLst>
      <p:ext uri="{BB962C8B-B14F-4D97-AF65-F5344CB8AC3E}">
        <p14:creationId xmlns:p14="http://schemas.microsoft.com/office/powerpoint/2010/main" val="75813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FDEB4DA7-FAE2-4120-97E7-FAD3A151F454}" type="datetime1">
              <a:rPr lang="en-US" smtClean="0"/>
              <a:t>7/10/2023</a:t>
            </a:fld>
            <a:endParaRPr lang="en-US" dirty="0"/>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a:xfrm>
            <a:off x="3028950" y="4872818"/>
            <a:ext cx="3086100" cy="273844"/>
          </a:xfrm>
        </p:spPr>
        <p:txBody>
          <a:bodyPr/>
          <a:lstStyle/>
          <a:p>
            <a:r>
              <a:rPr lang="en-US" dirty="0"/>
              <a:t>Tin </a:t>
            </a:r>
            <a:r>
              <a:rPr lang="en-US" dirty="0" err="1"/>
              <a:t>học</a:t>
            </a:r>
            <a:r>
              <a:rPr lang="en-US" dirty="0"/>
              <a:t> </a:t>
            </a:r>
            <a:r>
              <a:rPr lang="en-US" dirty="0" err="1"/>
              <a:t>lớp</a:t>
            </a:r>
            <a:r>
              <a:rPr lang="en-US" dirty="0"/>
              <a:t> 4_NXB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pPr/>
              <a:t>2</a:t>
            </a:fld>
            <a:endParaRPr lang="en-US"/>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5"/>
          </p:nvPr>
        </p:nvSpPr>
        <p:spPr>
          <a:xfrm>
            <a:off x="1264210" y="1847732"/>
            <a:ext cx="7495588" cy="461962"/>
          </a:xfrm>
        </p:spPr>
        <p:txBody>
          <a:bodyPr>
            <a:noAutofit/>
          </a:bodyPr>
          <a:lstStyle/>
          <a:p>
            <a:pPr algn="just">
              <a:lnSpc>
                <a:spcPct val="150000"/>
              </a:lnSpc>
            </a:pPr>
            <a:r>
              <a:rPr lang="en-US" sz="2400" dirty="0" err="1"/>
              <a:t>Nêu</a:t>
            </a:r>
            <a:r>
              <a:rPr lang="en-US" sz="2400" dirty="0"/>
              <a:t> </a:t>
            </a:r>
            <a:r>
              <a:rPr lang="en-US" sz="2400" dirty="0" err="1"/>
              <a:t>được</a:t>
            </a:r>
            <a:r>
              <a:rPr lang="en-US" sz="2400" dirty="0"/>
              <a:t> </a:t>
            </a:r>
            <a:r>
              <a:rPr lang="en-US" sz="2400" dirty="0" err="1"/>
              <a:t>tác</a:t>
            </a:r>
            <a:r>
              <a:rPr lang="en-US" sz="2400" dirty="0"/>
              <a:t> </a:t>
            </a:r>
            <a:r>
              <a:rPr lang="en-US" sz="2400" dirty="0" err="1"/>
              <a:t>hại</a:t>
            </a:r>
            <a:r>
              <a:rPr lang="en-US" sz="2400" dirty="0"/>
              <a:t> </a:t>
            </a:r>
            <a:r>
              <a:rPr lang="en-US" sz="2400" dirty="0" err="1"/>
              <a:t>khi</a:t>
            </a:r>
            <a:r>
              <a:rPr lang="en-US" sz="2400" dirty="0"/>
              <a:t> </a:t>
            </a:r>
            <a:r>
              <a:rPr lang="en-US" sz="2400" dirty="0" err="1"/>
              <a:t>thao</a:t>
            </a:r>
            <a:r>
              <a:rPr lang="en-US" sz="2400" dirty="0"/>
              <a:t> </a:t>
            </a:r>
            <a:r>
              <a:rPr lang="en-US" sz="2400" dirty="0" err="1"/>
              <a:t>tác</a:t>
            </a:r>
            <a:r>
              <a:rPr lang="en-US" sz="2400" dirty="0"/>
              <a:t> </a:t>
            </a:r>
            <a:r>
              <a:rPr lang="en-US" sz="2400" dirty="0" err="1"/>
              <a:t>nhầm</a:t>
            </a:r>
            <a:r>
              <a:rPr lang="en-US" sz="2400" dirty="0"/>
              <a:t> </a:t>
            </a:r>
            <a:r>
              <a:rPr lang="en-US" sz="2400" dirty="0" err="1"/>
              <a:t>với</a:t>
            </a:r>
            <a:r>
              <a:rPr lang="en-US" sz="2400" dirty="0"/>
              <a:t> </a:t>
            </a:r>
            <a:r>
              <a:rPr lang="en-US" sz="2400" dirty="0" err="1"/>
              <a:t>tệp</a:t>
            </a:r>
            <a:r>
              <a:rPr lang="en-US" sz="2400" dirty="0"/>
              <a:t>, </a:t>
            </a:r>
            <a:r>
              <a:rPr lang="en-US" sz="2400" dirty="0" err="1"/>
              <a:t>thư</a:t>
            </a:r>
            <a:r>
              <a:rPr lang="en-US" sz="2400" dirty="0"/>
              <a:t> </a:t>
            </a:r>
            <a:r>
              <a:rPr lang="en-US" sz="2400" dirty="0" err="1"/>
              <a:t>mục</a:t>
            </a:r>
            <a:r>
              <a:rPr lang="en-US" sz="2400" dirty="0"/>
              <a:t>, </a:t>
            </a:r>
            <a:r>
              <a:rPr lang="en-US" sz="2400" dirty="0" err="1"/>
              <a:t>từ</a:t>
            </a:r>
            <a:r>
              <a:rPr lang="en-US" sz="2400" dirty="0"/>
              <a:t> </a:t>
            </a:r>
            <a:r>
              <a:rPr lang="en-US" sz="2400" dirty="0" err="1"/>
              <a:t>đó</a:t>
            </a:r>
            <a:r>
              <a:rPr lang="en-US" sz="2400" dirty="0"/>
              <a:t> </a:t>
            </a:r>
            <a:r>
              <a:rPr lang="en-US" sz="2400" dirty="0" err="1"/>
              <a:t>có</a:t>
            </a:r>
            <a:r>
              <a:rPr lang="en-US" sz="2400" dirty="0"/>
              <a:t> ý </a:t>
            </a:r>
            <a:r>
              <a:rPr lang="en-US" sz="2400" dirty="0" err="1"/>
              <a:t>thức</a:t>
            </a:r>
            <a:r>
              <a:rPr lang="en-US" sz="2400" dirty="0"/>
              <a:t> </a:t>
            </a:r>
            <a:r>
              <a:rPr lang="en-US" sz="2400" dirty="0" err="1"/>
              <a:t>cẩn</a:t>
            </a:r>
            <a:r>
              <a:rPr lang="en-US" sz="2400" dirty="0"/>
              <a:t> </a:t>
            </a:r>
            <a:r>
              <a:rPr lang="en-US" sz="2400" dirty="0" err="1"/>
              <a:t>thận</a:t>
            </a:r>
            <a:r>
              <a:rPr lang="en-US" sz="2400" dirty="0"/>
              <a:t> </a:t>
            </a:r>
            <a:r>
              <a:rPr lang="en-US" sz="2400" dirty="0" err="1"/>
              <a:t>khi</a:t>
            </a:r>
            <a:r>
              <a:rPr lang="en-US" sz="2400" dirty="0"/>
              <a:t> </a:t>
            </a:r>
            <a:r>
              <a:rPr lang="en-US" sz="2400" dirty="0" err="1"/>
              <a:t>thực</a:t>
            </a:r>
            <a:r>
              <a:rPr lang="en-US" sz="2400" dirty="0"/>
              <a:t> </a:t>
            </a:r>
            <a:r>
              <a:rPr lang="en-US" sz="2400" dirty="0" err="1"/>
              <a:t>hiện</a:t>
            </a:r>
            <a:r>
              <a:rPr lang="en-US" sz="2400" dirty="0"/>
              <a:t> </a:t>
            </a:r>
            <a:r>
              <a:rPr lang="en-US" sz="2400" dirty="0" err="1"/>
              <a:t>những</a:t>
            </a:r>
            <a:r>
              <a:rPr lang="en-US" sz="2400" dirty="0"/>
              <a:t> </a:t>
            </a:r>
            <a:r>
              <a:rPr lang="en-US" sz="2400" dirty="0" err="1"/>
              <a:t>thao</a:t>
            </a:r>
            <a:r>
              <a:rPr lang="en-US" sz="2400" dirty="0"/>
              <a:t> </a:t>
            </a:r>
            <a:r>
              <a:rPr lang="en-US" sz="2400" dirty="0" err="1"/>
              <a:t>tác</a:t>
            </a:r>
            <a:r>
              <a:rPr lang="en-US" sz="2400" dirty="0"/>
              <a:t> </a:t>
            </a:r>
            <a:r>
              <a:rPr lang="en-US" sz="2400" dirty="0" err="1"/>
              <a:t>đối</a:t>
            </a:r>
            <a:r>
              <a:rPr lang="en-US" sz="2400" dirty="0"/>
              <a:t> </a:t>
            </a:r>
            <a:r>
              <a:rPr lang="en-US" sz="2400" dirty="0" err="1"/>
              <a:t>với</a:t>
            </a:r>
            <a:r>
              <a:rPr lang="en-US" sz="2400" dirty="0"/>
              <a:t> </a:t>
            </a:r>
            <a:r>
              <a:rPr lang="en-US" sz="2400" dirty="0" err="1"/>
              <a:t>tệp</a:t>
            </a:r>
            <a:r>
              <a:rPr lang="en-US" sz="2400" dirty="0"/>
              <a:t>, </a:t>
            </a:r>
            <a:r>
              <a:rPr lang="en-US" sz="2400" dirty="0" err="1"/>
              <a:t>thư</a:t>
            </a:r>
            <a:r>
              <a:rPr lang="en-US" sz="2400" dirty="0"/>
              <a:t> </a:t>
            </a:r>
            <a:r>
              <a:rPr lang="en-US" sz="2400" dirty="0" err="1"/>
              <a:t>mục</a:t>
            </a:r>
            <a:r>
              <a:rPr lang="en-US" sz="2400" dirty="0"/>
              <a:t>. </a:t>
            </a:r>
          </a:p>
        </p:txBody>
      </p:sp>
    </p:spTree>
    <p:extLst>
      <p:ext uri="{BB962C8B-B14F-4D97-AF65-F5344CB8AC3E}">
        <p14:creationId xmlns:p14="http://schemas.microsoft.com/office/powerpoint/2010/main" val="4024007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6F53EA-3E2D-44AA-80F6-2278F43F3502}"/>
              </a:ext>
            </a:extLst>
          </p:cNvPr>
          <p:cNvSpPr>
            <a:spLocks noGrp="1"/>
          </p:cNvSpPr>
          <p:nvPr>
            <p:ph type="dt" sz="half" idx="10"/>
          </p:nvPr>
        </p:nvSpPr>
        <p:spPr/>
        <p:txBody>
          <a:bodyPr/>
          <a:lstStyle/>
          <a:p>
            <a:fld id="{C10F6508-E223-4D76-8068-FC0B71A2F93A}" type="datetime1">
              <a:rPr lang="en-US" smtClean="0"/>
              <a:t>7/10/2023</a:t>
            </a:fld>
            <a:endParaRPr lang="en-US"/>
          </a:p>
        </p:txBody>
      </p:sp>
      <p:sp>
        <p:nvSpPr>
          <p:cNvPr id="4" name="Footer Placeholder 3">
            <a:extLst>
              <a:ext uri="{FF2B5EF4-FFF2-40B4-BE49-F238E27FC236}">
                <a16:creationId xmlns:a16="http://schemas.microsoft.com/office/drawing/2014/main" id="{13E8A67D-F03D-486F-B703-EFC53A9D179B}"/>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14CCEF7B-4BF0-46D3-94B1-6243CB48D024}"/>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303648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BB93EDF2-904E-476F-BF30-18C3E6B59C89}" type="datetime1">
              <a:rPr lang="en-US" smtClean="0"/>
              <a:t>7/10/2023</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E9097DC4-A478-41FE-8707-E3FEC7F58D80}" type="datetime1">
              <a:rPr lang="en-US" smtClean="0"/>
              <a:t>7/10/2023</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grpSp>
        <p:nvGrpSpPr>
          <p:cNvPr id="15" name="Group 14">
            <a:extLst>
              <a:ext uri="{FF2B5EF4-FFF2-40B4-BE49-F238E27FC236}">
                <a16:creationId xmlns:a16="http://schemas.microsoft.com/office/drawing/2014/main" id="{7558CD74-A611-4614-A623-31E9DFB34FAD}"/>
              </a:ext>
            </a:extLst>
          </p:cNvPr>
          <p:cNvGrpSpPr/>
          <p:nvPr/>
        </p:nvGrpSpPr>
        <p:grpSpPr>
          <a:xfrm>
            <a:off x="316726" y="980636"/>
            <a:ext cx="8301180" cy="1939119"/>
            <a:chOff x="315588" y="2974953"/>
            <a:chExt cx="4889463" cy="786875"/>
          </a:xfrm>
        </p:grpSpPr>
        <p:sp>
          <p:nvSpPr>
            <p:cNvPr id="16" name="Rectangle: Single Corner Rounded 15">
              <a:extLst>
                <a:ext uri="{FF2B5EF4-FFF2-40B4-BE49-F238E27FC236}">
                  <a16:creationId xmlns:a16="http://schemas.microsoft.com/office/drawing/2014/main" id="{4F114A96-7A70-4D3C-8527-D75099868004}"/>
                </a:ext>
              </a:extLst>
            </p:cNvPr>
            <p:cNvSpPr/>
            <p:nvPr/>
          </p:nvSpPr>
          <p:spPr>
            <a:xfrm>
              <a:off x="613573" y="3187880"/>
              <a:ext cx="4591478" cy="573948"/>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Khi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sử</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dụng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phần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mềm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File Explorer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để</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thực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hiện</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thao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tác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đối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với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tệp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thư</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mục</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em</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có</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thể</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gặp</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phải</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tình</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huống</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r>
                <a:rPr lang="en-US" sz="2800" i="1" dirty="0" err="1">
                  <a:solidFill>
                    <a:srgbClr val="094D8E"/>
                  </a:solidFill>
                  <a:latin typeface="Roboto" panose="02000000000000000000" pitchFamily="2" charset="0"/>
                  <a:ea typeface="Roboto" panose="02000000000000000000" pitchFamily="2" charset="0"/>
                  <a:cs typeface="Times New Roman" panose="02020603050405020304" pitchFamily="18" charset="0"/>
                </a:rPr>
                <a:t>nào</a:t>
              </a:r>
              <a:r>
                <a:rPr lang="en-US" sz="2800" i="1" dirty="0">
                  <a:solidFill>
                    <a:srgbClr val="094D8E"/>
                  </a:solidFill>
                  <a:latin typeface="Roboto" panose="02000000000000000000" pitchFamily="2" charset="0"/>
                  <a:ea typeface="Roboto" panose="02000000000000000000" pitchFamily="2" charset="0"/>
                  <a:cs typeface="Times New Roman" panose="02020603050405020304" pitchFamily="18" charset="0"/>
                </a:rPr>
                <a:t>?  </a:t>
              </a:r>
            </a:p>
          </p:txBody>
        </p:sp>
        <p:pic>
          <p:nvPicPr>
            <p:cNvPr id="17" name="Picture 16" descr="A picture containing text, clipart&#10;&#10;Description automatically generated">
              <a:extLst>
                <a:ext uri="{FF2B5EF4-FFF2-40B4-BE49-F238E27FC236}">
                  <a16:creationId xmlns:a16="http://schemas.microsoft.com/office/drawing/2014/main" id="{955DD1EB-7B81-45E5-AF8D-084D4D47D364}"/>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15588" y="2974953"/>
              <a:ext cx="367451" cy="294747"/>
            </a:xfrm>
            <a:prstGeom prst="rect">
              <a:avLst/>
            </a:prstGeom>
          </p:spPr>
        </p:pic>
      </p:grpSp>
      <p:pic>
        <p:nvPicPr>
          <p:cNvPr id="6" name="Picture 5">
            <a:extLst>
              <a:ext uri="{FF2B5EF4-FFF2-40B4-BE49-F238E27FC236}">
                <a16:creationId xmlns:a16="http://schemas.microsoft.com/office/drawing/2014/main" id="{1EF5C6A8-9D93-4287-9FF6-CAA4DF5DF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02" y="3081298"/>
            <a:ext cx="2199579" cy="1685966"/>
          </a:xfrm>
          <a:prstGeom prst="rect">
            <a:avLst/>
          </a:prstGeom>
        </p:spPr>
      </p:pic>
    </p:spTree>
    <p:extLst>
      <p:ext uri="{BB962C8B-B14F-4D97-AF65-F5344CB8AC3E}">
        <p14:creationId xmlns:p14="http://schemas.microsoft.com/office/powerpoint/2010/main" val="13701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EC036-E680-4431-918C-6D79546B9E56}"/>
              </a:ext>
            </a:extLst>
          </p:cNvPr>
          <p:cNvSpPr>
            <a:spLocks noGrp="1"/>
          </p:cNvSpPr>
          <p:nvPr>
            <p:ph type="dt" sz="half" idx="10"/>
          </p:nvPr>
        </p:nvSpPr>
        <p:spPr/>
        <p:txBody>
          <a:bodyPr/>
          <a:lstStyle/>
          <a:p>
            <a:fld id="{99F42492-E157-47F4-B7A7-EFD131D93285}" type="datetime1">
              <a:rPr lang="en-US" smtClean="0"/>
              <a:t>7/10/2023</a:t>
            </a:fld>
            <a:endParaRPr lang="en-US"/>
          </a:p>
        </p:txBody>
      </p:sp>
      <p:sp>
        <p:nvSpPr>
          <p:cNvPr id="3" name="Footer Placeholder 2">
            <a:extLst>
              <a:ext uri="{FF2B5EF4-FFF2-40B4-BE49-F238E27FC236}">
                <a16:creationId xmlns:a16="http://schemas.microsoft.com/office/drawing/2014/main" id="{44170699-A155-4DB7-9CF1-BCF40EE9EC8E}"/>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4" name="Slide Number Placeholder 3">
            <a:extLst>
              <a:ext uri="{FF2B5EF4-FFF2-40B4-BE49-F238E27FC236}">
                <a16:creationId xmlns:a16="http://schemas.microsoft.com/office/drawing/2014/main" id="{2EFEBABD-DC6F-4D62-B8FA-393669DFA1E2}"/>
              </a:ext>
            </a:extLst>
          </p:cNvPr>
          <p:cNvSpPr>
            <a:spLocks noGrp="1"/>
          </p:cNvSpPr>
          <p:nvPr>
            <p:ph type="sldNum" sz="quarter" idx="12"/>
          </p:nvPr>
        </p:nvSpPr>
        <p:spPr/>
        <p:txBody>
          <a:bodyPr/>
          <a:lstStyle/>
          <a:p>
            <a:fld id="{30468810-060D-430C-ACDF-BB351635E08B}" type="slidenum">
              <a:rPr lang="en-US" smtClean="0"/>
              <a:t>6</a:t>
            </a:fld>
            <a:endParaRPr lang="en-US"/>
          </a:p>
        </p:txBody>
      </p:sp>
      <p:sp>
        <p:nvSpPr>
          <p:cNvPr id="5" name="Text Placeholder 4">
            <a:extLst>
              <a:ext uri="{FF2B5EF4-FFF2-40B4-BE49-F238E27FC236}">
                <a16:creationId xmlns:a16="http://schemas.microsoft.com/office/drawing/2014/main" id="{1C5AB1AA-3390-47AF-942F-B6689708E7E0}"/>
              </a:ext>
            </a:extLst>
          </p:cNvPr>
          <p:cNvSpPr>
            <a:spLocks noGrp="1"/>
          </p:cNvSpPr>
          <p:nvPr>
            <p:ph type="body" sz="quarter" idx="13"/>
          </p:nvPr>
        </p:nvSpPr>
        <p:spPr/>
        <p:txBody>
          <a:bodyPr/>
          <a:lstStyle/>
          <a:p>
            <a:pPr algn="ctr"/>
            <a:r>
              <a:rPr lang="en-US" dirty="0">
                <a:latin typeface="Roboto" panose="02000000000000000000" pitchFamily="2" charset="0"/>
              </a:rPr>
              <a:t>KHÁM PHÁ</a:t>
            </a:r>
          </a:p>
        </p:txBody>
      </p:sp>
    </p:spTree>
    <p:extLst>
      <p:ext uri="{BB962C8B-B14F-4D97-AF65-F5344CB8AC3E}">
        <p14:creationId xmlns:p14="http://schemas.microsoft.com/office/powerpoint/2010/main" val="373403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AEC958-26CA-4063-B35A-B76C39848585}"/>
              </a:ext>
            </a:extLst>
          </p:cNvPr>
          <p:cNvSpPr>
            <a:spLocks noGrp="1"/>
          </p:cNvSpPr>
          <p:nvPr>
            <p:ph type="dt" sz="half" idx="10"/>
          </p:nvPr>
        </p:nvSpPr>
        <p:spPr/>
        <p:txBody>
          <a:bodyPr/>
          <a:lstStyle/>
          <a:p>
            <a:fld id="{CA524D34-659D-47D4-A7AD-68C06A419F5F}" type="datetime1">
              <a:rPr lang="en-US" smtClean="0"/>
              <a:t>7/10/2023</a:t>
            </a:fld>
            <a:endParaRPr lang="en-US"/>
          </a:p>
        </p:txBody>
      </p:sp>
      <p:sp>
        <p:nvSpPr>
          <p:cNvPr id="4" name="Footer Placeholder 3">
            <a:extLst>
              <a:ext uri="{FF2B5EF4-FFF2-40B4-BE49-F238E27FC236}">
                <a16:creationId xmlns:a16="http://schemas.microsoft.com/office/drawing/2014/main" id="{ED298231-9CA2-4D6D-A37B-C7E34EB7E6C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2C766FE4-276F-455A-88E8-C6AE8F512599}"/>
              </a:ext>
            </a:extLst>
          </p:cNvPr>
          <p:cNvSpPr>
            <a:spLocks noGrp="1"/>
          </p:cNvSpPr>
          <p:nvPr>
            <p:ph type="sldNum" sz="quarter" idx="12"/>
          </p:nvPr>
        </p:nvSpPr>
        <p:spPr/>
        <p:txBody>
          <a:bodyPr/>
          <a:lstStyle/>
          <a:p>
            <a:fld id="{30468810-060D-430C-ACDF-BB351635E08B}" type="slidenum">
              <a:rPr lang="en-US" smtClean="0"/>
              <a:t>7</a:t>
            </a:fld>
            <a:endParaRPr lang="en-US"/>
          </a:p>
        </p:txBody>
      </p:sp>
      <p:grpSp>
        <p:nvGrpSpPr>
          <p:cNvPr id="12" name="Group 11">
            <a:extLst>
              <a:ext uri="{FF2B5EF4-FFF2-40B4-BE49-F238E27FC236}">
                <a16:creationId xmlns:a16="http://schemas.microsoft.com/office/drawing/2014/main" id="{E4D9836D-F3D0-4779-9AE6-0B8B7AFD1119}"/>
              </a:ext>
            </a:extLst>
          </p:cNvPr>
          <p:cNvGrpSpPr/>
          <p:nvPr/>
        </p:nvGrpSpPr>
        <p:grpSpPr>
          <a:xfrm>
            <a:off x="470898" y="3960296"/>
            <a:ext cx="8044452" cy="692604"/>
            <a:chOff x="315587" y="2974952"/>
            <a:chExt cx="4795427" cy="799314"/>
          </a:xfrm>
        </p:grpSpPr>
        <p:sp>
          <p:nvSpPr>
            <p:cNvPr id="13" name="Rectangle: Single Corner Rounded 12">
              <a:extLst>
                <a:ext uri="{FF2B5EF4-FFF2-40B4-BE49-F238E27FC236}">
                  <a16:creationId xmlns:a16="http://schemas.microsoft.com/office/drawing/2014/main" id="{D447C74E-155D-4EF4-9658-B7A9F80E7972}"/>
                </a:ext>
              </a:extLst>
            </p:cNvPr>
            <p:cNvSpPr/>
            <p:nvPr/>
          </p:nvSpPr>
          <p:spPr>
            <a:xfrm>
              <a:off x="519536" y="3102665"/>
              <a:ext cx="4591478" cy="671601"/>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26770" algn="l"/>
                </a:tabLst>
              </a:pP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Theo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em</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tại</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sao</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phần</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mềm</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PowerPoint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trên</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máy</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tính</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nhà</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bạn</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Hoàng</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lại</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không</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khởi</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động</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được</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r>
                <a:rPr lang="en-US" sz="1800" i="1" dirty="0" err="1">
                  <a:solidFill>
                    <a:srgbClr val="094D8E"/>
                  </a:solidFill>
                  <a:effectLst/>
                  <a:latin typeface="Roboto" panose="02000000000000000000" pitchFamily="2" charset="0"/>
                  <a:ea typeface="Roboto" panose="02000000000000000000" pitchFamily="2" charset="0"/>
                  <a:cs typeface="Verdana" panose="020B0604030504040204" pitchFamily="34" charset="0"/>
                </a:rPr>
                <a:t>nữa</a:t>
              </a:r>
              <a:r>
                <a:rPr lang="en-US" sz="1800" i="1" dirty="0">
                  <a:solidFill>
                    <a:srgbClr val="094D8E"/>
                  </a:solidFill>
                  <a:effectLst/>
                  <a:latin typeface="Roboto" panose="02000000000000000000" pitchFamily="2" charset="0"/>
                  <a:ea typeface="Roboto" panose="02000000000000000000" pitchFamily="2" charset="0"/>
                  <a:cs typeface="Verdana" panose="020B0604030504040204" pitchFamily="34" charset="0"/>
                </a:rPr>
                <a:t>? </a:t>
              </a:r>
            </a:p>
          </p:txBody>
        </p:sp>
        <p:pic>
          <p:nvPicPr>
            <p:cNvPr id="14" name="Picture 13" descr="A picture containing text, clipart&#10;&#10;Description automatically generated">
              <a:extLst>
                <a:ext uri="{FF2B5EF4-FFF2-40B4-BE49-F238E27FC236}">
                  <a16:creationId xmlns:a16="http://schemas.microsoft.com/office/drawing/2014/main" id="{A4848CCA-5D86-4A16-A4D5-555223588521}"/>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15587" y="2974952"/>
              <a:ext cx="278382" cy="345461"/>
            </a:xfrm>
            <a:prstGeom prst="rect">
              <a:avLst/>
            </a:prstGeom>
          </p:spPr>
        </p:pic>
      </p:grpSp>
      <p:pic>
        <p:nvPicPr>
          <p:cNvPr id="16" name="Picture 15">
            <a:extLst>
              <a:ext uri="{FF2B5EF4-FFF2-40B4-BE49-F238E27FC236}">
                <a16:creationId xmlns:a16="http://schemas.microsoft.com/office/drawing/2014/main" id="{C3EAB511-3121-4355-AA71-9BAB51334217}"/>
              </a:ext>
            </a:extLst>
          </p:cNvPr>
          <p:cNvPicPr>
            <a:picLocks noChangeAspect="1"/>
          </p:cNvPicPr>
          <p:nvPr/>
        </p:nvPicPr>
        <p:blipFill>
          <a:blip r:embed="rId3"/>
          <a:stretch>
            <a:fillRect/>
          </a:stretch>
        </p:blipFill>
        <p:spPr>
          <a:xfrm>
            <a:off x="1084515" y="99992"/>
            <a:ext cx="7159347" cy="3672197"/>
          </a:xfrm>
          <a:prstGeom prst="rect">
            <a:avLst/>
          </a:prstGeom>
        </p:spPr>
      </p:pic>
    </p:spTree>
    <p:extLst>
      <p:ext uri="{BB962C8B-B14F-4D97-AF65-F5344CB8AC3E}">
        <p14:creationId xmlns:p14="http://schemas.microsoft.com/office/powerpoint/2010/main" val="42124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AEC958-26CA-4063-B35A-B76C39848585}"/>
              </a:ext>
            </a:extLst>
          </p:cNvPr>
          <p:cNvSpPr>
            <a:spLocks noGrp="1"/>
          </p:cNvSpPr>
          <p:nvPr>
            <p:ph type="dt" sz="half" idx="10"/>
          </p:nvPr>
        </p:nvSpPr>
        <p:spPr/>
        <p:txBody>
          <a:bodyPr/>
          <a:lstStyle/>
          <a:p>
            <a:fld id="{CA524D34-659D-47D4-A7AD-68C06A419F5F}" type="datetime1">
              <a:rPr lang="en-US" smtClean="0"/>
              <a:t>7/10/2023</a:t>
            </a:fld>
            <a:endParaRPr lang="en-US"/>
          </a:p>
        </p:txBody>
      </p:sp>
      <p:sp>
        <p:nvSpPr>
          <p:cNvPr id="4" name="Footer Placeholder 3">
            <a:extLst>
              <a:ext uri="{FF2B5EF4-FFF2-40B4-BE49-F238E27FC236}">
                <a16:creationId xmlns:a16="http://schemas.microsoft.com/office/drawing/2014/main" id="{ED298231-9CA2-4D6D-A37B-C7E34EB7E6C8}"/>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2C766FE4-276F-455A-88E8-C6AE8F512599}"/>
              </a:ext>
            </a:extLst>
          </p:cNvPr>
          <p:cNvSpPr>
            <a:spLocks noGrp="1"/>
          </p:cNvSpPr>
          <p:nvPr>
            <p:ph type="sldNum" sz="quarter" idx="12"/>
          </p:nvPr>
        </p:nvSpPr>
        <p:spPr/>
        <p:txBody>
          <a:bodyPr/>
          <a:lstStyle/>
          <a:p>
            <a:fld id="{30468810-060D-430C-ACDF-BB351635E08B}" type="slidenum">
              <a:rPr lang="en-US" smtClean="0"/>
              <a:t>8</a:t>
            </a:fld>
            <a:endParaRPr lang="en-US"/>
          </a:p>
        </p:txBody>
      </p:sp>
      <p:grpSp>
        <p:nvGrpSpPr>
          <p:cNvPr id="12" name="Group 11">
            <a:extLst>
              <a:ext uri="{FF2B5EF4-FFF2-40B4-BE49-F238E27FC236}">
                <a16:creationId xmlns:a16="http://schemas.microsoft.com/office/drawing/2014/main" id="{E4D9836D-F3D0-4779-9AE6-0B8B7AFD1119}"/>
              </a:ext>
            </a:extLst>
          </p:cNvPr>
          <p:cNvGrpSpPr/>
          <p:nvPr/>
        </p:nvGrpSpPr>
        <p:grpSpPr>
          <a:xfrm>
            <a:off x="498686" y="3960156"/>
            <a:ext cx="8016664" cy="692742"/>
            <a:chOff x="332152" y="2779959"/>
            <a:chExt cx="4778862" cy="994307"/>
          </a:xfrm>
        </p:grpSpPr>
        <p:sp>
          <p:nvSpPr>
            <p:cNvPr id="13" name="Rectangle: Single Corner Rounded 12">
              <a:extLst>
                <a:ext uri="{FF2B5EF4-FFF2-40B4-BE49-F238E27FC236}">
                  <a16:creationId xmlns:a16="http://schemas.microsoft.com/office/drawing/2014/main" id="{D447C74E-155D-4EF4-9658-B7A9F80E7972}"/>
                </a:ext>
              </a:extLst>
            </p:cNvPr>
            <p:cNvSpPr/>
            <p:nvPr/>
          </p:nvSpPr>
          <p:spPr>
            <a:xfrm>
              <a:off x="519536" y="3102665"/>
              <a:ext cx="4591478" cy="671601"/>
            </a:xfrm>
            <a:prstGeom prst="round1Rect">
              <a:avLst>
                <a:gd name="adj" fmla="val 50000"/>
              </a:avLst>
            </a:prstGeom>
            <a:noFill/>
            <a:ln w="28575">
              <a:solidFill>
                <a:srgbClr val="FDE2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26770" algn="l"/>
                </a:tabLst>
              </a:pPr>
              <a:r>
                <a:rPr lang="en-US" sz="2000" i="1" dirty="0" err="1">
                  <a:solidFill>
                    <a:srgbClr val="094D8E"/>
                  </a:solidFill>
                  <a:latin typeface="Roboto" panose="02000000000000000000" pitchFamily="2" charset="0"/>
                  <a:ea typeface="Roboto" panose="02000000000000000000" pitchFamily="2" charset="0"/>
                </a:rPr>
                <a:t>Em</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rút</a:t>
              </a:r>
              <a:r>
                <a:rPr lang="en-US" sz="2000" i="1" dirty="0">
                  <a:solidFill>
                    <a:srgbClr val="094D8E"/>
                  </a:solidFill>
                  <a:latin typeface="Roboto" panose="02000000000000000000" pitchFamily="2" charset="0"/>
                  <a:ea typeface="Roboto" panose="02000000000000000000" pitchFamily="2" charset="0"/>
                </a:rPr>
                <a:t> ra </a:t>
              </a:r>
              <a:r>
                <a:rPr lang="en-US" sz="2000" i="1" dirty="0" err="1">
                  <a:solidFill>
                    <a:srgbClr val="094D8E"/>
                  </a:solidFill>
                  <a:latin typeface="Roboto" panose="02000000000000000000" pitchFamily="2" charset="0"/>
                  <a:ea typeface="Roboto" panose="02000000000000000000" pitchFamily="2" charset="0"/>
                </a:rPr>
                <a:t>điều</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gì</a:t>
              </a:r>
              <a:r>
                <a:rPr lang="en-US" sz="2000" i="1" dirty="0">
                  <a:solidFill>
                    <a:srgbClr val="094D8E"/>
                  </a:solidFill>
                  <a:latin typeface="Roboto" panose="02000000000000000000" pitchFamily="2" charset="0"/>
                  <a:ea typeface="Roboto" panose="02000000000000000000" pitchFamily="2" charset="0"/>
                </a:rPr>
                <a:t> qua </a:t>
              </a:r>
              <a:r>
                <a:rPr lang="en-US" sz="2000" i="1" dirty="0" err="1">
                  <a:solidFill>
                    <a:srgbClr val="094D8E"/>
                  </a:solidFill>
                  <a:latin typeface="Roboto" panose="02000000000000000000" pitchFamily="2" charset="0"/>
                  <a:ea typeface="Roboto" panose="02000000000000000000" pitchFamily="2" charset="0"/>
                </a:rPr>
                <a:t>câu</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truyện</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của</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Hoàng</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Hà</a:t>
              </a:r>
              <a:r>
                <a:rPr lang="en-US" sz="2000" i="1" dirty="0">
                  <a:solidFill>
                    <a:srgbClr val="094D8E"/>
                  </a:solidFill>
                  <a:latin typeface="Roboto" panose="02000000000000000000" pitchFamily="2" charset="0"/>
                  <a:ea typeface="Roboto" panose="02000000000000000000" pitchFamily="2" charset="0"/>
                </a:rPr>
                <a:t> </a:t>
              </a:r>
              <a:r>
                <a:rPr lang="en-US" sz="2000" i="1" dirty="0" err="1">
                  <a:solidFill>
                    <a:srgbClr val="094D8E"/>
                  </a:solidFill>
                  <a:latin typeface="Roboto" panose="02000000000000000000" pitchFamily="2" charset="0"/>
                  <a:ea typeface="Roboto" panose="02000000000000000000" pitchFamily="2" charset="0"/>
                </a:rPr>
                <a:t>và</a:t>
              </a:r>
              <a:r>
                <a:rPr lang="en-US" sz="2000" i="1" dirty="0">
                  <a:solidFill>
                    <a:srgbClr val="094D8E"/>
                  </a:solidFill>
                  <a:latin typeface="Roboto" panose="02000000000000000000" pitchFamily="2" charset="0"/>
                  <a:ea typeface="Roboto" panose="02000000000000000000" pitchFamily="2" charset="0"/>
                </a:rPr>
                <a:t> An? </a:t>
              </a:r>
              <a:endParaRPr lang="en-US" sz="2000" i="1" dirty="0">
                <a:solidFill>
                  <a:srgbClr val="094D8E"/>
                </a:solidFill>
                <a:effectLst/>
                <a:latin typeface="Roboto" panose="02000000000000000000" pitchFamily="2" charset="0"/>
                <a:ea typeface="Roboto" panose="02000000000000000000" pitchFamily="2" charset="0"/>
                <a:cs typeface="Verdana" panose="020B0604030504040204" pitchFamily="34" charset="0"/>
              </a:endParaRPr>
            </a:p>
          </p:txBody>
        </p:sp>
        <p:pic>
          <p:nvPicPr>
            <p:cNvPr id="14" name="Picture 13" descr="A picture containing text, clipart&#10;&#10;Description automatically generated">
              <a:extLst>
                <a:ext uri="{FF2B5EF4-FFF2-40B4-BE49-F238E27FC236}">
                  <a16:creationId xmlns:a16="http://schemas.microsoft.com/office/drawing/2014/main" id="{A4848CCA-5D86-4A16-A4D5-555223588521}"/>
                </a:ext>
              </a:extLst>
            </p:cNvPr>
            <p:cNvPicPr>
              <a:picLocks noChangeAspect="1"/>
            </p:cNvPicPr>
            <p:nvPr/>
          </p:nvPicPr>
          <p:blipFill rotWithShape="1">
            <a:blip r:embed="rId2">
              <a:extLst>
                <a:ext uri="{28A0092B-C50C-407E-A947-70E740481C1C}">
                  <a14:useLocalDpi xmlns:a14="http://schemas.microsoft.com/office/drawing/2010/main" val="0"/>
                </a:ext>
              </a:extLst>
            </a:blip>
            <a:srcRect l="13023" t="-1403" r="15803" b="6146"/>
            <a:stretch/>
          </p:blipFill>
          <p:spPr>
            <a:xfrm>
              <a:off x="332152" y="2779959"/>
              <a:ext cx="374767" cy="671601"/>
            </a:xfrm>
            <a:prstGeom prst="rect">
              <a:avLst/>
            </a:prstGeom>
          </p:spPr>
        </p:pic>
      </p:grpSp>
      <p:pic>
        <p:nvPicPr>
          <p:cNvPr id="6" name="Picture 5">
            <a:extLst>
              <a:ext uri="{FF2B5EF4-FFF2-40B4-BE49-F238E27FC236}">
                <a16:creationId xmlns:a16="http://schemas.microsoft.com/office/drawing/2014/main" id="{0FD1D941-45C5-4124-A372-DE7076485A5A}"/>
              </a:ext>
            </a:extLst>
          </p:cNvPr>
          <p:cNvPicPr>
            <a:picLocks noChangeAspect="1"/>
          </p:cNvPicPr>
          <p:nvPr/>
        </p:nvPicPr>
        <p:blipFill>
          <a:blip r:embed="rId3"/>
          <a:stretch>
            <a:fillRect/>
          </a:stretch>
        </p:blipFill>
        <p:spPr>
          <a:xfrm>
            <a:off x="1728907" y="367656"/>
            <a:ext cx="6261021" cy="3465996"/>
          </a:xfrm>
          <a:prstGeom prst="rect">
            <a:avLst/>
          </a:prstGeom>
        </p:spPr>
      </p:pic>
    </p:spTree>
    <p:extLst>
      <p:ext uri="{BB962C8B-B14F-4D97-AF65-F5344CB8AC3E}">
        <p14:creationId xmlns:p14="http://schemas.microsoft.com/office/powerpoint/2010/main" val="23462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881147-1C3C-446A-B84B-2A7234CD0703}"/>
              </a:ext>
            </a:extLst>
          </p:cNvPr>
          <p:cNvSpPr>
            <a:spLocks noGrp="1"/>
          </p:cNvSpPr>
          <p:nvPr>
            <p:ph idx="1"/>
          </p:nvPr>
        </p:nvSpPr>
        <p:spPr>
          <a:xfrm>
            <a:off x="1553228" y="826719"/>
            <a:ext cx="5624186" cy="2891844"/>
          </a:xfrm>
        </p:spPr>
        <p:txBody>
          <a:bodyPr/>
          <a:lstStyle/>
          <a:p>
            <a:pPr marL="0" indent="0" algn="just">
              <a:buNone/>
            </a:pPr>
            <a:r>
              <a:rPr lang="en-US" sz="2800" dirty="0">
                <a:solidFill>
                  <a:schemeClr val="bg1"/>
                </a:solidFill>
                <a:effectLst/>
              </a:rPr>
              <a:t>Thao </a:t>
            </a:r>
            <a:r>
              <a:rPr lang="en-US" sz="2800" dirty="0" err="1">
                <a:solidFill>
                  <a:schemeClr val="bg1"/>
                </a:solidFill>
                <a:effectLst/>
              </a:rPr>
              <a:t>tác</a:t>
            </a:r>
            <a:r>
              <a:rPr lang="en-US" sz="2800" dirty="0">
                <a:solidFill>
                  <a:schemeClr val="bg1"/>
                </a:solidFill>
                <a:effectLst/>
              </a:rPr>
              <a:t> </a:t>
            </a:r>
            <a:r>
              <a:rPr lang="en-US" sz="2800" dirty="0" err="1">
                <a:solidFill>
                  <a:schemeClr val="bg1"/>
                </a:solidFill>
                <a:effectLst/>
              </a:rPr>
              <a:t>nhầm</a:t>
            </a:r>
            <a:r>
              <a:rPr lang="en-US" sz="2800" dirty="0">
                <a:solidFill>
                  <a:schemeClr val="bg1"/>
                </a:solidFill>
                <a:effectLst/>
              </a:rPr>
              <a:t> </a:t>
            </a:r>
            <a:r>
              <a:rPr lang="en-US" sz="2800" dirty="0" err="1">
                <a:solidFill>
                  <a:schemeClr val="bg1"/>
                </a:solidFill>
                <a:effectLst/>
              </a:rPr>
              <a:t>với</a:t>
            </a:r>
            <a:r>
              <a:rPr lang="en-US" sz="2800" dirty="0">
                <a:solidFill>
                  <a:schemeClr val="bg1"/>
                </a:solidFill>
                <a:effectLst/>
              </a:rPr>
              <a:t> </a:t>
            </a:r>
            <a:r>
              <a:rPr lang="en-US" sz="2800" dirty="0" err="1">
                <a:solidFill>
                  <a:schemeClr val="bg1"/>
                </a:solidFill>
                <a:effectLst/>
              </a:rPr>
              <a:t>tệp</a:t>
            </a:r>
            <a:r>
              <a:rPr lang="en-US" sz="2800" dirty="0">
                <a:solidFill>
                  <a:schemeClr val="bg1"/>
                </a:solidFill>
                <a:effectLst/>
              </a:rPr>
              <a:t>, </a:t>
            </a:r>
            <a:r>
              <a:rPr lang="en-US" sz="2800" dirty="0" err="1">
                <a:solidFill>
                  <a:schemeClr val="bg1"/>
                </a:solidFill>
                <a:effectLst/>
              </a:rPr>
              <a:t>thư</a:t>
            </a:r>
            <a:r>
              <a:rPr lang="en-US" sz="2800" dirty="0">
                <a:solidFill>
                  <a:schemeClr val="bg1"/>
                </a:solidFill>
                <a:effectLst/>
              </a:rPr>
              <a:t> </a:t>
            </a:r>
            <a:r>
              <a:rPr lang="en-US" sz="2800" dirty="0" err="1">
                <a:solidFill>
                  <a:schemeClr val="bg1"/>
                </a:solidFill>
                <a:effectLst/>
              </a:rPr>
              <a:t>mục</a:t>
            </a:r>
            <a:r>
              <a:rPr lang="en-US" sz="2800" dirty="0">
                <a:solidFill>
                  <a:schemeClr val="bg1"/>
                </a:solidFill>
                <a:effectLst/>
              </a:rPr>
              <a:t> </a:t>
            </a:r>
            <a:r>
              <a:rPr lang="en-US" sz="2800" dirty="0" err="1">
                <a:solidFill>
                  <a:schemeClr val="bg1"/>
                </a:solidFill>
                <a:effectLst/>
              </a:rPr>
              <a:t>có</a:t>
            </a:r>
            <a:r>
              <a:rPr lang="en-US" sz="2800" dirty="0">
                <a:solidFill>
                  <a:schemeClr val="bg1"/>
                </a:solidFill>
                <a:effectLst/>
              </a:rPr>
              <a:t> </a:t>
            </a:r>
            <a:r>
              <a:rPr lang="en-US" sz="2800" dirty="0" err="1">
                <a:solidFill>
                  <a:schemeClr val="bg1"/>
                </a:solidFill>
                <a:effectLst/>
              </a:rPr>
              <a:t>thể</a:t>
            </a:r>
            <a:r>
              <a:rPr lang="en-US" sz="2800" dirty="0">
                <a:solidFill>
                  <a:schemeClr val="bg1"/>
                </a:solidFill>
                <a:effectLst/>
              </a:rPr>
              <a:t> </a:t>
            </a:r>
            <a:r>
              <a:rPr lang="en-US" sz="2800" dirty="0" err="1">
                <a:solidFill>
                  <a:schemeClr val="bg1"/>
                </a:solidFill>
                <a:effectLst/>
              </a:rPr>
              <a:t>gây</a:t>
            </a:r>
            <a:r>
              <a:rPr lang="en-US" sz="2800" dirty="0">
                <a:solidFill>
                  <a:schemeClr val="bg1"/>
                </a:solidFill>
                <a:effectLst/>
              </a:rPr>
              <a:t> </a:t>
            </a:r>
            <a:r>
              <a:rPr lang="en-US" sz="2800" dirty="0" err="1">
                <a:solidFill>
                  <a:schemeClr val="bg1"/>
                </a:solidFill>
                <a:effectLst/>
              </a:rPr>
              <a:t>lỗi</a:t>
            </a:r>
            <a:r>
              <a:rPr lang="en-US" sz="2800" dirty="0">
                <a:solidFill>
                  <a:schemeClr val="bg1"/>
                </a:solidFill>
                <a:effectLst/>
              </a:rPr>
              <a:t>, </a:t>
            </a:r>
            <a:r>
              <a:rPr lang="en-US" sz="2800" dirty="0" err="1">
                <a:solidFill>
                  <a:schemeClr val="bg1"/>
                </a:solidFill>
                <a:effectLst/>
              </a:rPr>
              <a:t>hỏng</a:t>
            </a:r>
            <a:r>
              <a:rPr lang="en-US" sz="2800" dirty="0">
                <a:solidFill>
                  <a:schemeClr val="bg1"/>
                </a:solidFill>
                <a:effectLst/>
              </a:rPr>
              <a:t> </a:t>
            </a:r>
            <a:r>
              <a:rPr lang="en-US" sz="2800" dirty="0" err="1">
                <a:solidFill>
                  <a:schemeClr val="bg1"/>
                </a:solidFill>
                <a:effectLst/>
              </a:rPr>
              <a:t>phần</a:t>
            </a:r>
            <a:r>
              <a:rPr lang="en-US" sz="2800" dirty="0">
                <a:solidFill>
                  <a:schemeClr val="bg1"/>
                </a:solidFill>
                <a:effectLst/>
              </a:rPr>
              <a:t> </a:t>
            </a:r>
            <a:r>
              <a:rPr lang="en-US" sz="2800" dirty="0" err="1">
                <a:solidFill>
                  <a:schemeClr val="bg1"/>
                </a:solidFill>
                <a:effectLst/>
              </a:rPr>
              <a:t>mềm</a:t>
            </a:r>
            <a:r>
              <a:rPr lang="en-US" sz="2800" dirty="0">
                <a:solidFill>
                  <a:schemeClr val="bg1"/>
                </a:solidFill>
                <a:effectLst/>
              </a:rPr>
              <a:t> </a:t>
            </a:r>
            <a:r>
              <a:rPr lang="en-US" sz="2800" dirty="0" err="1">
                <a:solidFill>
                  <a:schemeClr val="bg1"/>
                </a:solidFill>
                <a:effectLst/>
              </a:rPr>
              <a:t>hoặc</a:t>
            </a:r>
            <a:r>
              <a:rPr lang="en-US" sz="2800" dirty="0">
                <a:solidFill>
                  <a:schemeClr val="bg1"/>
                </a:solidFill>
                <a:effectLst/>
              </a:rPr>
              <a:t> </a:t>
            </a:r>
            <a:r>
              <a:rPr lang="en-US" sz="2800" dirty="0" err="1">
                <a:solidFill>
                  <a:schemeClr val="bg1"/>
                </a:solidFill>
                <a:effectLst/>
              </a:rPr>
              <a:t>mất</a:t>
            </a:r>
            <a:r>
              <a:rPr lang="en-US" sz="2800" dirty="0">
                <a:solidFill>
                  <a:schemeClr val="bg1"/>
                </a:solidFill>
                <a:effectLst/>
              </a:rPr>
              <a:t> </a:t>
            </a:r>
            <a:r>
              <a:rPr lang="en-US" sz="2800" dirty="0" err="1">
                <a:solidFill>
                  <a:schemeClr val="bg1"/>
                </a:solidFill>
                <a:effectLst/>
              </a:rPr>
              <a:t>thông</a:t>
            </a:r>
            <a:r>
              <a:rPr lang="en-US" sz="2800" dirty="0">
                <a:solidFill>
                  <a:schemeClr val="bg1"/>
                </a:solidFill>
                <a:effectLst/>
              </a:rPr>
              <a:t> tin </a:t>
            </a:r>
            <a:r>
              <a:rPr lang="en-US" sz="2800" dirty="0" err="1">
                <a:solidFill>
                  <a:schemeClr val="bg1"/>
                </a:solidFill>
                <a:effectLst/>
              </a:rPr>
              <a:t>trên</a:t>
            </a:r>
            <a:r>
              <a:rPr lang="en-US" sz="2800" dirty="0">
                <a:solidFill>
                  <a:schemeClr val="bg1"/>
                </a:solidFill>
                <a:effectLst/>
              </a:rPr>
              <a:t> </a:t>
            </a:r>
            <a:r>
              <a:rPr lang="en-US" sz="2800" dirty="0" err="1">
                <a:solidFill>
                  <a:schemeClr val="bg1"/>
                </a:solidFill>
                <a:effectLst/>
              </a:rPr>
              <a:t>máy</a:t>
            </a:r>
            <a:r>
              <a:rPr lang="en-US" sz="2800" dirty="0">
                <a:solidFill>
                  <a:schemeClr val="bg1"/>
                </a:solidFill>
                <a:effectLst/>
              </a:rPr>
              <a:t> </a:t>
            </a:r>
            <a:r>
              <a:rPr lang="en-US" sz="2800" dirty="0" err="1">
                <a:solidFill>
                  <a:schemeClr val="bg1"/>
                </a:solidFill>
                <a:effectLst/>
              </a:rPr>
              <a:t>tính</a:t>
            </a:r>
            <a:r>
              <a:rPr lang="en-US" sz="2800" dirty="0">
                <a:solidFill>
                  <a:schemeClr val="bg1"/>
                </a:solidFill>
                <a:effectLst/>
              </a:rPr>
              <a:t>. </a:t>
            </a:r>
            <a:r>
              <a:rPr lang="en-US" sz="2800" dirty="0" err="1">
                <a:solidFill>
                  <a:schemeClr val="bg1"/>
                </a:solidFill>
                <a:effectLst/>
              </a:rPr>
              <a:t>Có</a:t>
            </a:r>
            <a:r>
              <a:rPr lang="en-US" sz="2800" dirty="0">
                <a:solidFill>
                  <a:schemeClr val="bg1"/>
                </a:solidFill>
                <a:effectLst/>
              </a:rPr>
              <a:t> </a:t>
            </a:r>
            <a:r>
              <a:rPr lang="en-US" sz="2800" dirty="0" err="1">
                <a:solidFill>
                  <a:schemeClr val="bg1"/>
                </a:solidFill>
                <a:effectLst/>
              </a:rPr>
              <a:t>thao</a:t>
            </a:r>
            <a:r>
              <a:rPr lang="en-US" sz="2800" dirty="0">
                <a:solidFill>
                  <a:schemeClr val="bg1"/>
                </a:solidFill>
                <a:effectLst/>
              </a:rPr>
              <a:t> </a:t>
            </a:r>
            <a:r>
              <a:rPr lang="en-US" sz="2800" dirty="0" err="1">
                <a:solidFill>
                  <a:schemeClr val="bg1"/>
                </a:solidFill>
                <a:effectLst/>
              </a:rPr>
              <a:t>tác</a:t>
            </a:r>
            <a:r>
              <a:rPr lang="en-US" sz="2800" dirty="0">
                <a:solidFill>
                  <a:schemeClr val="bg1"/>
                </a:solidFill>
                <a:effectLst/>
              </a:rPr>
              <a:t> </a:t>
            </a:r>
            <a:r>
              <a:rPr lang="en-US" sz="2800" dirty="0" err="1">
                <a:solidFill>
                  <a:schemeClr val="bg1"/>
                </a:solidFill>
                <a:effectLst/>
              </a:rPr>
              <a:t>đối</a:t>
            </a:r>
            <a:r>
              <a:rPr lang="en-US" sz="2800" dirty="0">
                <a:solidFill>
                  <a:schemeClr val="bg1"/>
                </a:solidFill>
                <a:effectLst/>
              </a:rPr>
              <a:t> </a:t>
            </a:r>
            <a:r>
              <a:rPr lang="en-US" sz="2800" dirty="0" err="1">
                <a:solidFill>
                  <a:schemeClr val="bg1"/>
                </a:solidFill>
                <a:effectLst/>
              </a:rPr>
              <a:t>với</a:t>
            </a:r>
            <a:r>
              <a:rPr lang="en-US" sz="2800" dirty="0">
                <a:solidFill>
                  <a:schemeClr val="bg1"/>
                </a:solidFill>
                <a:effectLst/>
              </a:rPr>
              <a:t> </a:t>
            </a:r>
            <a:r>
              <a:rPr lang="en-US" sz="2800" dirty="0" err="1">
                <a:solidFill>
                  <a:schemeClr val="bg1"/>
                </a:solidFill>
                <a:effectLst/>
              </a:rPr>
              <a:t>tệp</a:t>
            </a:r>
            <a:r>
              <a:rPr lang="en-US" sz="2800" dirty="0">
                <a:solidFill>
                  <a:schemeClr val="bg1"/>
                </a:solidFill>
                <a:effectLst/>
              </a:rPr>
              <a:t>, </a:t>
            </a:r>
            <a:r>
              <a:rPr lang="en-US" sz="2800" dirty="0" err="1">
                <a:solidFill>
                  <a:schemeClr val="bg1"/>
                </a:solidFill>
                <a:effectLst/>
              </a:rPr>
              <a:t>thư</a:t>
            </a:r>
            <a:r>
              <a:rPr lang="en-US" sz="2800" dirty="0">
                <a:solidFill>
                  <a:schemeClr val="bg1"/>
                </a:solidFill>
                <a:effectLst/>
              </a:rPr>
              <a:t> </a:t>
            </a:r>
            <a:r>
              <a:rPr lang="en-US" sz="2800" dirty="0" err="1">
                <a:solidFill>
                  <a:schemeClr val="bg1"/>
                </a:solidFill>
                <a:effectLst/>
              </a:rPr>
              <a:t>mục</a:t>
            </a:r>
            <a:r>
              <a:rPr lang="en-US" sz="2800" dirty="0">
                <a:solidFill>
                  <a:schemeClr val="bg1"/>
                </a:solidFill>
                <a:effectLst/>
              </a:rPr>
              <a:t> </a:t>
            </a:r>
            <a:r>
              <a:rPr lang="en-US" sz="2800" dirty="0" err="1">
                <a:solidFill>
                  <a:schemeClr val="bg1"/>
                </a:solidFill>
                <a:effectLst/>
              </a:rPr>
              <a:t>các</a:t>
            </a:r>
            <a:r>
              <a:rPr lang="en-US" sz="2800" dirty="0">
                <a:solidFill>
                  <a:schemeClr val="bg1"/>
                </a:solidFill>
                <a:effectLst/>
              </a:rPr>
              <a:t> </a:t>
            </a:r>
            <a:r>
              <a:rPr lang="en-US" sz="2800" dirty="0" err="1">
                <a:solidFill>
                  <a:schemeClr val="bg1"/>
                </a:solidFill>
                <a:effectLst/>
              </a:rPr>
              <a:t>em</a:t>
            </a:r>
            <a:r>
              <a:rPr lang="en-US" sz="2800" dirty="0">
                <a:solidFill>
                  <a:schemeClr val="bg1"/>
                </a:solidFill>
                <a:effectLst/>
              </a:rPr>
              <a:t> </a:t>
            </a:r>
            <a:r>
              <a:rPr lang="en-US" sz="2800" dirty="0" err="1">
                <a:solidFill>
                  <a:schemeClr val="bg1"/>
                </a:solidFill>
                <a:effectLst/>
              </a:rPr>
              <a:t>nên</a:t>
            </a:r>
            <a:r>
              <a:rPr lang="en-US" sz="2800" dirty="0">
                <a:solidFill>
                  <a:schemeClr val="bg1"/>
                </a:solidFill>
                <a:effectLst/>
              </a:rPr>
              <a:t> </a:t>
            </a:r>
            <a:r>
              <a:rPr lang="en-US" sz="2800" dirty="0" err="1">
                <a:solidFill>
                  <a:schemeClr val="bg1"/>
                </a:solidFill>
                <a:effectLst/>
              </a:rPr>
              <a:t>cẩn</a:t>
            </a:r>
            <a:r>
              <a:rPr lang="en-US" sz="2800" dirty="0">
                <a:solidFill>
                  <a:schemeClr val="bg1"/>
                </a:solidFill>
                <a:effectLst/>
              </a:rPr>
              <a:t> </a:t>
            </a:r>
            <a:r>
              <a:rPr lang="en-US" sz="2800" dirty="0" err="1">
                <a:solidFill>
                  <a:schemeClr val="bg1"/>
                </a:solidFill>
                <a:effectLst/>
              </a:rPr>
              <a:t>thận</a:t>
            </a:r>
            <a:r>
              <a:rPr lang="en-US" sz="2800" dirty="0">
                <a:solidFill>
                  <a:schemeClr val="bg1"/>
                </a:solidFill>
                <a:effectLst/>
              </a:rPr>
              <a:t>.</a:t>
            </a:r>
            <a:endParaRPr lang="en-US" sz="3600" dirty="0">
              <a:solidFill>
                <a:schemeClr val="bg1"/>
              </a:solidFill>
            </a:endParaRPr>
          </a:p>
        </p:txBody>
      </p:sp>
      <p:sp>
        <p:nvSpPr>
          <p:cNvPr id="3" name="Date Placeholder 2">
            <a:extLst>
              <a:ext uri="{FF2B5EF4-FFF2-40B4-BE49-F238E27FC236}">
                <a16:creationId xmlns:a16="http://schemas.microsoft.com/office/drawing/2014/main" id="{A88D4C7C-3047-483F-AFD8-34592E14A70B}"/>
              </a:ext>
            </a:extLst>
          </p:cNvPr>
          <p:cNvSpPr>
            <a:spLocks noGrp="1"/>
          </p:cNvSpPr>
          <p:nvPr>
            <p:ph type="dt" sz="half" idx="10"/>
          </p:nvPr>
        </p:nvSpPr>
        <p:spPr/>
        <p:txBody>
          <a:bodyPr/>
          <a:lstStyle/>
          <a:p>
            <a:fld id="{6C82475D-3EB4-4E84-AEB7-C333849DCFA3}" type="datetime1">
              <a:rPr lang="en-US" smtClean="0"/>
              <a:t>7/10/2023</a:t>
            </a:fld>
            <a:endParaRPr lang="en-US"/>
          </a:p>
        </p:txBody>
      </p:sp>
      <p:sp>
        <p:nvSpPr>
          <p:cNvPr id="4" name="Footer Placeholder 3">
            <a:extLst>
              <a:ext uri="{FF2B5EF4-FFF2-40B4-BE49-F238E27FC236}">
                <a16:creationId xmlns:a16="http://schemas.microsoft.com/office/drawing/2014/main" id="{688B3A9E-7324-4212-A0DA-575D2251F012}"/>
              </a:ext>
            </a:extLst>
          </p:cNvPr>
          <p:cNvSpPr>
            <a:spLocks noGrp="1"/>
          </p:cNvSpPr>
          <p:nvPr>
            <p:ph type="ftr" sz="quarter" idx="11"/>
          </p:nvPr>
        </p:nvSpPr>
        <p:spPr/>
        <p:txBody>
          <a:bodyPr/>
          <a:lstStyle/>
          <a:p>
            <a:r>
              <a:rPr lang="en-US"/>
              <a:t>Tin học lớp 4_NXB ĐH Vinh_Kiến tạo công dân toàn cầu</a:t>
            </a:r>
            <a:endParaRPr lang="en-US" dirty="0"/>
          </a:p>
        </p:txBody>
      </p:sp>
      <p:sp>
        <p:nvSpPr>
          <p:cNvPr id="5" name="Slide Number Placeholder 4">
            <a:extLst>
              <a:ext uri="{FF2B5EF4-FFF2-40B4-BE49-F238E27FC236}">
                <a16:creationId xmlns:a16="http://schemas.microsoft.com/office/drawing/2014/main" id="{05790DE3-F15F-417B-8F2F-AF41002D854B}"/>
              </a:ext>
            </a:extLst>
          </p:cNvPr>
          <p:cNvSpPr>
            <a:spLocks noGrp="1"/>
          </p:cNvSpPr>
          <p:nvPr>
            <p:ph type="sldNum" sz="quarter" idx="12"/>
          </p:nvPr>
        </p:nvSpPr>
        <p:spPr/>
        <p:txBody>
          <a:bodyPr/>
          <a:lstStyle/>
          <a:p>
            <a:fld id="{30468810-060D-430C-ACDF-BB351635E08B}" type="slidenum">
              <a:rPr lang="en-US" smtClean="0"/>
              <a:t>9</a:t>
            </a:fld>
            <a:endParaRPr lang="en-US"/>
          </a:p>
        </p:txBody>
      </p:sp>
    </p:spTree>
    <p:extLst>
      <p:ext uri="{BB962C8B-B14F-4D97-AF65-F5344CB8AC3E}">
        <p14:creationId xmlns:p14="http://schemas.microsoft.com/office/powerpoint/2010/main" val="477684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3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3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3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3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3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3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4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4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4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4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4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4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4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4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4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4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5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5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5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5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6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6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6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6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6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6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6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7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7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7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3822</TotalTime>
  <Words>686</Words>
  <Application>Microsoft Office PowerPoint</Application>
  <PresentationFormat>On-screen Show (16:9)</PresentationFormat>
  <Paragraphs>75</Paragraphs>
  <Slides>15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Adobe Fan Heiti Std B</vt:lpstr>
      <vt:lpstr>微软雅黑</vt:lpstr>
      <vt:lpstr>微软雅黑</vt:lpstr>
      <vt:lpstr>Arial</vt:lpstr>
      <vt:lpstr>Montserrat Black</vt:lpstr>
      <vt:lpstr>Roboto</vt:lpstr>
      <vt:lpstr>Verdana</vt:lpstr>
      <vt:lpstr>Office Theme</vt:lpstr>
      <vt:lpstr>1_Office Theme</vt:lpstr>
      <vt:lpstr>TÁC HẠI KHI THAO TÁC NHẦM VỚI TỆP, THƯ MỤC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1. Khi thực hiện các thao tác với tệp, thư mục trên máy tính nếu không cẩn thận, nhầm lẫn có thể gây ra những tác hại nào sau đây?</vt:lpstr>
      <vt:lpstr>2. Khi sử dụng máy tính em cần chú ý thực hiện những điều nào sau đây?</vt:lpstr>
      <vt:lpstr>PowerPoint Presentation</vt:lpstr>
      <vt:lpstr>PowerPoint Presentation</vt:lpstr>
      <vt:lpstr>Khi thực hiện các thao tác với tệp, thư mục trên máy tính cần phải cẩn thận, tránh nhầm lẫn để tránh những tác hại: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Nguyễn Thị Thu Trà</cp:lastModifiedBy>
  <cp:revision>72</cp:revision>
  <dcterms:created xsi:type="dcterms:W3CDTF">2022-04-01T22:47:45Z</dcterms:created>
  <dcterms:modified xsi:type="dcterms:W3CDTF">2023-07-10T03:24:47Z</dcterms:modified>
</cp:coreProperties>
</file>