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59" r:id="rId4"/>
    <p:sldId id="262" r:id="rId5"/>
    <p:sldId id="272" r:id="rId6"/>
    <p:sldId id="273" r:id="rId7"/>
    <p:sldId id="263" r:id="rId8"/>
    <p:sldId id="261" r:id="rId9"/>
    <p:sldId id="275" r:id="rId10"/>
    <p:sldId id="276" r:id="rId11"/>
    <p:sldId id="277" r:id="rId12"/>
    <p:sldId id="278" r:id="rId13"/>
    <p:sldId id="279" r:id="rId14"/>
    <p:sldId id="266" r:id="rId15"/>
    <p:sldId id="267" r:id="rId16"/>
    <p:sldId id="28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25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với bạn và cho 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hông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tin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ết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quả xử lý là hành động hay ý 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nghĩ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thông tin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nghĩ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</a:t>
            </a:r>
            <a:r>
              <a:rPr lang="vi-VN" sz="2400" dirty="0" smtClean="0">
                <a:solidFill>
                  <a:srgbClr val="3333CC"/>
                </a:solidFill>
                <a:cs typeface="Arial" panose="020B0604020202020204" pitchFamily="34" charset="0"/>
              </a:rPr>
              <a:t>nghĩ 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gì</a:t>
            </a:r>
            <a:r>
              <a:rPr lang="vi-VN" sz="2400" dirty="0" smtClean="0">
                <a:solidFill>
                  <a:srgbClr val="3333CC"/>
                </a:solidFill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758</Words>
  <Application>Microsoft Office PowerPoint</Application>
  <PresentationFormat>Custom</PresentationFormat>
  <Paragraphs>73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113</cp:revision>
  <dcterms:created xsi:type="dcterms:W3CDTF">2022-01-16T07:26:14Z</dcterms:created>
  <dcterms:modified xsi:type="dcterms:W3CDTF">2024-09-16T03:30:16Z</dcterms:modified>
</cp:coreProperties>
</file>