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7A9B08-92F3-1F19-4B6A-EE2FF13FCF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57269-8B08-A606-C0FB-C1592ED39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5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75.png"/><Relationship Id="rId9" Type="http://schemas.openxmlformats.org/officeDocument/2006/relationships/image" Target="../media/image4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9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78.png"/><Relationship Id="rId17" Type="http://schemas.openxmlformats.org/officeDocument/2006/relationships/image" Target="../media/image76.svg"/><Relationship Id="rId2" Type="http://schemas.openxmlformats.org/officeDocument/2006/relationships/image" Target="../media/image5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5.png"/><Relationship Id="rId26" Type="http://schemas.openxmlformats.org/officeDocument/2006/relationships/image" Target="../media/image4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6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24" Type="http://schemas.openxmlformats.org/officeDocument/2006/relationships/image" Target="../media/image11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28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9.png"/><Relationship Id="rId27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4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7" y="4246122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11" y="4290630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098" y="2791232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845" y="4299776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l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 nước mơ, Mi làm được 1,7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 l 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3270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6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152161" y="2301347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690551" y="5136969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453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2024-08-04T01:50:14Z</dcterms:created>
  <dcterms:modified xsi:type="dcterms:W3CDTF">2024-09-30T12:54:51Z</dcterms:modified>
</cp:coreProperties>
</file>