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68" d="100"/>
          <a:sy n="68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Bùi" userId="738164a5b43ecf58" providerId="LiveId" clId="{BA7A989D-6502-4FF2-B5FC-0A45D67D9912}"/>
    <pc:docChg chg="delSld">
      <pc:chgData name="Phương Bùi" userId="738164a5b43ecf58" providerId="LiveId" clId="{BA7A989D-6502-4FF2-B5FC-0A45D67D9912}" dt="2024-03-10T15:28:19.383" v="7" actId="47"/>
      <pc:docMkLst>
        <pc:docMk/>
      </pc:docMkLst>
      <pc:sldChg chg="del">
        <pc:chgData name="Phương Bùi" userId="738164a5b43ecf58" providerId="LiveId" clId="{BA7A989D-6502-4FF2-B5FC-0A45D67D9912}" dt="2024-03-10T15:28:18.160" v="5" actId="47"/>
        <pc:sldMkLst>
          <pc:docMk/>
          <pc:sldMk cId="2375368785" sldId="286"/>
        </pc:sldMkLst>
      </pc:sldChg>
      <pc:sldChg chg="del">
        <pc:chgData name="Phương Bùi" userId="738164a5b43ecf58" providerId="LiveId" clId="{BA7A989D-6502-4FF2-B5FC-0A45D67D9912}" dt="2024-03-10T15:28:19.383" v="7" actId="47"/>
        <pc:sldMkLst>
          <pc:docMk/>
          <pc:sldMk cId="2699329349" sldId="287"/>
        </pc:sldMkLst>
      </pc:sldChg>
      <pc:sldChg chg="del">
        <pc:chgData name="Phương Bùi" userId="738164a5b43ecf58" providerId="LiveId" clId="{BA7A989D-6502-4FF2-B5FC-0A45D67D9912}" dt="2024-03-10T15:28:18.668" v="6" actId="47"/>
        <pc:sldMkLst>
          <pc:docMk/>
          <pc:sldMk cId="3935532701" sldId="288"/>
        </pc:sldMkLst>
      </pc:sldChg>
      <pc:sldChg chg="del">
        <pc:chgData name="Phương Bùi" userId="738164a5b43ecf58" providerId="LiveId" clId="{BA7A989D-6502-4FF2-B5FC-0A45D67D9912}" dt="2024-03-10T15:28:15.012" v="0" actId="47"/>
        <pc:sldMkLst>
          <pc:docMk/>
          <pc:sldMk cId="2382115784" sldId="292"/>
        </pc:sldMkLst>
      </pc:sldChg>
      <pc:sldChg chg="del">
        <pc:chgData name="Phương Bùi" userId="738164a5b43ecf58" providerId="LiveId" clId="{BA7A989D-6502-4FF2-B5FC-0A45D67D9912}" dt="2024-03-10T15:28:15.345" v="1" actId="47"/>
        <pc:sldMkLst>
          <pc:docMk/>
          <pc:sldMk cId="1382099748" sldId="297"/>
        </pc:sldMkLst>
      </pc:sldChg>
      <pc:sldChg chg="del">
        <pc:chgData name="Phương Bùi" userId="738164a5b43ecf58" providerId="LiveId" clId="{BA7A989D-6502-4FF2-B5FC-0A45D67D9912}" dt="2024-03-10T15:28:15.881" v="2" actId="47"/>
        <pc:sldMkLst>
          <pc:docMk/>
          <pc:sldMk cId="3477735183" sldId="298"/>
        </pc:sldMkLst>
      </pc:sldChg>
      <pc:sldChg chg="del">
        <pc:chgData name="Phương Bùi" userId="738164a5b43ecf58" providerId="LiveId" clId="{BA7A989D-6502-4FF2-B5FC-0A45D67D9912}" dt="2024-03-10T15:28:16.389" v="3" actId="47"/>
        <pc:sldMkLst>
          <pc:docMk/>
          <pc:sldMk cId="1629079349" sldId="299"/>
        </pc:sldMkLst>
      </pc:sldChg>
      <pc:sldChg chg="del">
        <pc:chgData name="Phương Bùi" userId="738164a5b43ecf58" providerId="LiveId" clId="{BA7A989D-6502-4FF2-B5FC-0A45D67D9912}" dt="2024-03-10T15:28:17.569" v="4" actId="47"/>
        <pc:sldMkLst>
          <pc:docMk/>
          <pc:sldMk cId="377984842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03/10/2024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207</Words>
  <Application>Microsoft Office PowerPoint</Application>
  <PresentationFormat>Widescreen</PresentationFormat>
  <Paragraphs>106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UTM Cookies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136</cp:revision>
  <dcterms:created xsi:type="dcterms:W3CDTF">2021-06-02T01:34:28Z</dcterms:created>
  <dcterms:modified xsi:type="dcterms:W3CDTF">2024-03-10T15:28:22Z</dcterms:modified>
</cp:coreProperties>
</file>