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2" r:id="rId3"/>
    <p:sldId id="297" r:id="rId4"/>
    <p:sldId id="298" r:id="rId5"/>
    <p:sldId id="299" r:id="rId6"/>
    <p:sldId id="300" r:id="rId7"/>
    <p:sldId id="286" r:id="rId8"/>
    <p:sldId id="288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68" d="100"/>
          <a:sy n="68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Bùi" userId="738164a5b43ecf58" providerId="LiveId" clId="{B7BBE8B6-E6B2-4AE6-B76E-FA5594A5BB64}"/>
    <pc:docChg chg="delSld">
      <pc:chgData name="Phương Bùi" userId="738164a5b43ecf58" providerId="LiveId" clId="{B7BBE8B6-E6B2-4AE6-B76E-FA5594A5BB64}" dt="2024-03-10T15:29:41.895" v="6" actId="47"/>
      <pc:docMkLst>
        <pc:docMk/>
      </pc:docMkLst>
      <pc:sldChg chg="del">
        <pc:chgData name="Phương Bùi" userId="738164a5b43ecf58" providerId="LiveId" clId="{B7BBE8B6-E6B2-4AE6-B76E-FA5594A5BB64}" dt="2024-03-10T15:29:40.040" v="0" actId="47"/>
        <pc:sldMkLst>
          <pc:docMk/>
          <pc:sldMk cId="1078666956" sldId="282"/>
        </pc:sldMkLst>
      </pc:sldChg>
      <pc:sldChg chg="del">
        <pc:chgData name="Phương Bùi" userId="738164a5b43ecf58" providerId="LiveId" clId="{B7BBE8B6-E6B2-4AE6-B76E-FA5594A5BB64}" dt="2024-03-10T15:29:40.469" v="1" actId="47"/>
        <pc:sldMkLst>
          <pc:docMk/>
          <pc:sldMk cId="1845592637" sldId="283"/>
        </pc:sldMkLst>
      </pc:sldChg>
      <pc:sldChg chg="del">
        <pc:chgData name="Phương Bùi" userId="738164a5b43ecf58" providerId="LiveId" clId="{B7BBE8B6-E6B2-4AE6-B76E-FA5594A5BB64}" dt="2024-03-10T15:29:40.904" v="3" actId="47"/>
        <pc:sldMkLst>
          <pc:docMk/>
          <pc:sldMk cId="2660046674" sldId="284"/>
        </pc:sldMkLst>
      </pc:sldChg>
      <pc:sldChg chg="del">
        <pc:chgData name="Phương Bùi" userId="738164a5b43ecf58" providerId="LiveId" clId="{B7BBE8B6-E6B2-4AE6-B76E-FA5594A5BB64}" dt="2024-03-10T15:29:41.270" v="4" actId="47"/>
        <pc:sldMkLst>
          <pc:docMk/>
          <pc:sldMk cId="4227938269" sldId="285"/>
        </pc:sldMkLst>
      </pc:sldChg>
      <pc:sldChg chg="del">
        <pc:chgData name="Phương Bùi" userId="738164a5b43ecf58" providerId="LiveId" clId="{B7BBE8B6-E6B2-4AE6-B76E-FA5594A5BB64}" dt="2024-03-10T15:29:40.684" v="2" actId="47"/>
        <pc:sldMkLst>
          <pc:docMk/>
          <pc:sldMk cId="3882438157" sldId="294"/>
        </pc:sldMkLst>
      </pc:sldChg>
      <pc:sldChg chg="del">
        <pc:chgData name="Phương Bùi" userId="738164a5b43ecf58" providerId="LiveId" clId="{B7BBE8B6-E6B2-4AE6-B76E-FA5594A5BB64}" dt="2024-03-10T15:29:41.579" v="5" actId="47"/>
        <pc:sldMkLst>
          <pc:docMk/>
          <pc:sldMk cId="1736745036" sldId="295"/>
        </pc:sldMkLst>
      </pc:sldChg>
      <pc:sldChg chg="del">
        <pc:chgData name="Phương Bùi" userId="738164a5b43ecf58" providerId="LiveId" clId="{B7BBE8B6-E6B2-4AE6-B76E-FA5594A5BB64}" dt="2024-03-10T15:29:41.895" v="6" actId="47"/>
        <pc:sldMkLst>
          <pc:docMk/>
          <pc:sldMk cId="3493995434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03/10/2024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173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UTM Cookies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136</cp:revision>
  <dcterms:created xsi:type="dcterms:W3CDTF">2021-06-02T01:34:28Z</dcterms:created>
  <dcterms:modified xsi:type="dcterms:W3CDTF">2024-03-10T15:29:46Z</dcterms:modified>
</cp:coreProperties>
</file>