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2" r:id="rId3"/>
    <p:sldId id="286" r:id="rId4"/>
    <p:sldId id="288" r:id="rId5"/>
    <p:sldId id="287" r:id="rId6"/>
    <p:sldId id="293" r:id="rId7"/>
    <p:sldId id="30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00000"/>
    <a:srgbClr val="F8B1A9"/>
    <a:srgbClr val="DBEEF4"/>
    <a:srgbClr val="F15441"/>
    <a:srgbClr val="FFC000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ương Bùi" userId="738164a5b43ecf58" providerId="LiveId" clId="{C7DBE8F6-A0D8-49A4-B295-960C94931283}"/>
    <pc:docChg chg="delSld">
      <pc:chgData name="Phương Bùi" userId="738164a5b43ecf58" providerId="LiveId" clId="{C7DBE8F6-A0D8-49A4-B295-960C94931283}" dt="2024-03-10T15:31:17.383" v="11" actId="47"/>
      <pc:docMkLst>
        <pc:docMk/>
      </pc:docMkLst>
      <pc:sldChg chg="del">
        <pc:chgData name="Phương Bùi" userId="738164a5b43ecf58" providerId="LiveId" clId="{C7DBE8F6-A0D8-49A4-B295-960C94931283}" dt="2024-03-10T15:31:14.022" v="0" actId="47"/>
        <pc:sldMkLst>
          <pc:docMk/>
          <pc:sldMk cId="1078666956" sldId="282"/>
        </pc:sldMkLst>
      </pc:sldChg>
      <pc:sldChg chg="del">
        <pc:chgData name="Phương Bùi" userId="738164a5b43ecf58" providerId="LiveId" clId="{C7DBE8F6-A0D8-49A4-B295-960C94931283}" dt="2024-03-10T15:31:14.614" v="2" actId="47"/>
        <pc:sldMkLst>
          <pc:docMk/>
          <pc:sldMk cId="1845592637" sldId="283"/>
        </pc:sldMkLst>
      </pc:sldChg>
      <pc:sldChg chg="del">
        <pc:chgData name="Phương Bùi" userId="738164a5b43ecf58" providerId="LiveId" clId="{C7DBE8F6-A0D8-49A4-B295-960C94931283}" dt="2024-03-10T15:31:15.296" v="5" actId="47"/>
        <pc:sldMkLst>
          <pc:docMk/>
          <pc:sldMk cId="2660046674" sldId="284"/>
        </pc:sldMkLst>
      </pc:sldChg>
      <pc:sldChg chg="del">
        <pc:chgData name="Phương Bùi" userId="738164a5b43ecf58" providerId="LiveId" clId="{C7DBE8F6-A0D8-49A4-B295-960C94931283}" dt="2024-03-10T15:31:15.570" v="6" actId="47"/>
        <pc:sldMkLst>
          <pc:docMk/>
          <pc:sldMk cId="4227938269" sldId="285"/>
        </pc:sldMkLst>
      </pc:sldChg>
      <pc:sldChg chg="del">
        <pc:chgData name="Phương Bùi" userId="738164a5b43ecf58" providerId="LiveId" clId="{C7DBE8F6-A0D8-49A4-B295-960C94931283}" dt="2024-03-10T15:31:14.364" v="1" actId="47"/>
        <pc:sldMkLst>
          <pc:docMk/>
          <pc:sldMk cId="2253944616" sldId="289"/>
        </pc:sldMkLst>
      </pc:sldChg>
      <pc:sldChg chg="del">
        <pc:chgData name="Phương Bùi" userId="738164a5b43ecf58" providerId="LiveId" clId="{C7DBE8F6-A0D8-49A4-B295-960C94931283}" dt="2024-03-10T15:31:15.887" v="7" actId="47"/>
        <pc:sldMkLst>
          <pc:docMk/>
          <pc:sldMk cId="1601431131" sldId="290"/>
        </pc:sldMkLst>
      </pc:sldChg>
      <pc:sldChg chg="del">
        <pc:chgData name="Phương Bùi" userId="738164a5b43ecf58" providerId="LiveId" clId="{C7DBE8F6-A0D8-49A4-B295-960C94931283}" dt="2024-03-10T15:31:14.865" v="3" actId="47"/>
        <pc:sldMkLst>
          <pc:docMk/>
          <pc:sldMk cId="1347313625" sldId="294"/>
        </pc:sldMkLst>
      </pc:sldChg>
      <pc:sldChg chg="del">
        <pc:chgData name="Phương Bùi" userId="738164a5b43ecf58" providerId="LiveId" clId="{C7DBE8F6-A0D8-49A4-B295-960C94931283}" dt="2024-03-10T15:31:15.051" v="4" actId="47"/>
        <pc:sldMkLst>
          <pc:docMk/>
          <pc:sldMk cId="2296653326" sldId="295"/>
        </pc:sldMkLst>
      </pc:sldChg>
      <pc:sldChg chg="del">
        <pc:chgData name="Phương Bùi" userId="738164a5b43ecf58" providerId="LiveId" clId="{C7DBE8F6-A0D8-49A4-B295-960C94931283}" dt="2024-03-10T15:31:16.113" v="8" actId="47"/>
        <pc:sldMkLst>
          <pc:docMk/>
          <pc:sldMk cId="1901183683" sldId="296"/>
        </pc:sldMkLst>
      </pc:sldChg>
      <pc:sldChg chg="del">
        <pc:chgData name="Phương Bùi" userId="738164a5b43ecf58" providerId="LiveId" clId="{C7DBE8F6-A0D8-49A4-B295-960C94931283}" dt="2024-03-10T15:31:16.383" v="9" actId="47"/>
        <pc:sldMkLst>
          <pc:docMk/>
          <pc:sldMk cId="3603290073" sldId="297"/>
        </pc:sldMkLst>
      </pc:sldChg>
      <pc:sldChg chg="del">
        <pc:chgData name="Phương Bùi" userId="738164a5b43ecf58" providerId="LiveId" clId="{C7DBE8F6-A0D8-49A4-B295-960C94931283}" dt="2024-03-10T15:31:16.637" v="10" actId="47"/>
        <pc:sldMkLst>
          <pc:docMk/>
          <pc:sldMk cId="4167152949" sldId="298"/>
        </pc:sldMkLst>
      </pc:sldChg>
      <pc:sldChg chg="del">
        <pc:chgData name="Phương Bùi" userId="738164a5b43ecf58" providerId="LiveId" clId="{C7DBE8F6-A0D8-49A4-B295-960C94931283}" dt="2024-03-10T15:31:17.383" v="11" actId="47"/>
        <pc:sldMkLst>
          <pc:docMk/>
          <pc:sldMk cId="606135105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796105" cy="6240131"/>
            <a:chOff x="395894" y="219519"/>
            <a:chExt cx="8653010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653010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1" r:id="rId8"/>
    <p:sldLayoutId id="2147483692" r:id="rId9"/>
    <p:sldLayoutId id="2147483694" r:id="rId10"/>
    <p:sldLayoutId id="2147483693" r:id="rId11"/>
    <p:sldLayoutId id="214748370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9.wdp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50: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CÁC SỐ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TRÒN TRĂM, TRÒN CHỤC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707500"/>
            <a:ext cx="3786414" cy="832864"/>
            <a:chOff x="816002" y="707500"/>
            <a:chExt cx="3786414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2121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Đ</a:t>
              </a:r>
              <a:r>
                <a:rPr lang="en-US" sz="3600" dirty="0"/>
                <a:t> / S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12194D-1715-6B4B-8512-309DE78150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50" y="251258"/>
            <a:ext cx="3794636" cy="20296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2AB3B41-13C2-3045-B8B8-54D7C41C0522}"/>
              </a:ext>
            </a:extLst>
          </p:cNvPr>
          <p:cNvGrpSpPr/>
          <p:nvPr/>
        </p:nvGrpSpPr>
        <p:grpSpPr>
          <a:xfrm>
            <a:off x="935467" y="1897092"/>
            <a:ext cx="10319619" cy="3594638"/>
            <a:chOff x="935467" y="1897092"/>
            <a:chExt cx="10319619" cy="35946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E57F00-C5C9-2147-A3DB-138309113C45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594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4000" dirty="0"/>
                <a:t>700  &lt;  900				520  =  250</a:t>
              </a:r>
            </a:p>
            <a:p>
              <a:pPr>
                <a:lnSpc>
                  <a:spcPct val="200000"/>
                </a:lnSpc>
              </a:pPr>
              <a:r>
                <a:rPr lang="en-VN" sz="4000" dirty="0"/>
                <a:t>890  &gt;  800				270  &lt;  720</a:t>
              </a:r>
            </a:p>
            <a:p>
              <a:pPr>
                <a:lnSpc>
                  <a:spcPct val="200000"/>
                </a:lnSpc>
              </a:pPr>
              <a:r>
                <a:rPr lang="en-VN" sz="4000" dirty="0"/>
                <a:t>190  =  190				460  &gt;  640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D41EECD-155D-BC41-965A-8DB5A97479E2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A952BEE-B546-C444-831C-BAB7ADD45350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86B8A94-F4AE-0E48-855B-A9A79C8ACD41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1424153B-4CFF-A645-B81A-8CC5F40EEE4F}"/>
                </a:ext>
              </a:extLst>
            </p:cNvPr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7E191F30-E629-7849-A13E-C970509FA2F7}"/>
                </a:ext>
              </a:extLst>
            </p:cNvPr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4904D8B-D859-574A-87F5-A88168C9B7DA}"/>
                </a:ext>
              </a:extLst>
            </p:cNvPr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0E979E3-CA16-394E-8381-03B7FA8152DC}"/>
              </a:ext>
            </a:extLst>
          </p:cNvPr>
          <p:cNvSpPr txBox="1"/>
          <p:nvPr/>
        </p:nvSpPr>
        <p:spPr>
          <a:xfrm>
            <a:off x="4109158" y="2368799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514FDC-7EDF-0A4F-881B-5E0D00B4899E}"/>
              </a:ext>
            </a:extLst>
          </p:cNvPr>
          <p:cNvSpPr txBox="1"/>
          <p:nvPr/>
        </p:nvSpPr>
        <p:spPr>
          <a:xfrm>
            <a:off x="4109158" y="3495311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268F27-0FD9-5C41-BFE0-90601777EAFF}"/>
              </a:ext>
            </a:extLst>
          </p:cNvPr>
          <p:cNvSpPr txBox="1"/>
          <p:nvPr/>
        </p:nvSpPr>
        <p:spPr>
          <a:xfrm>
            <a:off x="4109158" y="4717766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042078-C425-7642-8A7B-8DCF0082D7C8}"/>
              </a:ext>
            </a:extLst>
          </p:cNvPr>
          <p:cNvSpPr txBox="1"/>
          <p:nvPr/>
        </p:nvSpPr>
        <p:spPr>
          <a:xfrm>
            <a:off x="9549046" y="2417786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25975E-CE97-3740-8527-7C379210A535}"/>
              </a:ext>
            </a:extLst>
          </p:cNvPr>
          <p:cNvSpPr txBox="1"/>
          <p:nvPr/>
        </p:nvSpPr>
        <p:spPr>
          <a:xfrm>
            <a:off x="9549046" y="3544298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FAA073-2E25-5148-81B9-992294AF5236}"/>
              </a:ext>
            </a:extLst>
          </p:cNvPr>
          <p:cNvSpPr txBox="1"/>
          <p:nvPr/>
        </p:nvSpPr>
        <p:spPr>
          <a:xfrm>
            <a:off x="9549046" y="4766753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kho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705B0-97B7-8945-8BCF-46E35784A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/>
        </p:blipFill>
        <p:spPr>
          <a:xfrm>
            <a:off x="658090" y="1590160"/>
            <a:ext cx="10598443" cy="475227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3A906526-1396-5F46-8D33-8FCB0D3856B3}"/>
              </a:ext>
            </a:extLst>
          </p:cNvPr>
          <p:cNvSpPr/>
          <p:nvPr/>
        </p:nvSpPr>
        <p:spPr>
          <a:xfrm>
            <a:off x="4384963" y="2888672"/>
            <a:ext cx="4904509" cy="72736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99ABCC5-802C-914F-8142-860D134AF8C5}"/>
              </a:ext>
            </a:extLst>
          </p:cNvPr>
          <p:cNvSpPr/>
          <p:nvPr/>
        </p:nvSpPr>
        <p:spPr>
          <a:xfrm>
            <a:off x="6941127" y="2909455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23635CF-938C-F143-970F-FC0C1E15207C}"/>
              </a:ext>
            </a:extLst>
          </p:cNvPr>
          <p:cNvSpPr/>
          <p:nvPr/>
        </p:nvSpPr>
        <p:spPr>
          <a:xfrm>
            <a:off x="4738255" y="2888672"/>
            <a:ext cx="5316355" cy="1745673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12386-945E-CB4F-AD2E-2580D28C1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/>
        </p:blipFill>
        <p:spPr>
          <a:xfrm>
            <a:off x="665016" y="1823485"/>
            <a:ext cx="10524433" cy="32110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3B97394-F204-7D4B-B1CA-1C7D3C6BF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00"/>
          <a:stretch/>
        </p:blipFill>
        <p:spPr>
          <a:xfrm>
            <a:off x="9510840" y="3859052"/>
            <a:ext cx="1653108" cy="2720109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7BC1692B-89BC-684C-A3DA-6D99C6DECC21}"/>
              </a:ext>
            </a:extLst>
          </p:cNvPr>
          <p:cNvSpPr/>
          <p:nvPr/>
        </p:nvSpPr>
        <p:spPr>
          <a:xfrm rot="10604500" flipH="1">
            <a:off x="5951861" y="4154846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ác</a:t>
            </a:r>
            <a:r>
              <a:rPr lang="en-US" sz="2800" dirty="0"/>
              <a:t> toa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532743-8AC8-4641-B66F-4DF0203C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2" y="2721864"/>
            <a:ext cx="10372693" cy="2599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055B644-E68D-F440-A861-E2FC7492AB4D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3D6E86E-A81D-CE48-82E0-237FD3F1CC7D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27883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480 kg, 400 kg </a:t>
            </a:r>
            <a:r>
              <a:rPr lang="en-US" sz="2800" dirty="0" err="1"/>
              <a:t>và</a:t>
            </a:r>
            <a:r>
              <a:rPr lang="en-US" sz="2800" dirty="0"/>
              <a:t> 540kg.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3CFC7-4C5F-A448-8564-82321787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2" y="1647233"/>
            <a:ext cx="10397044" cy="2232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2382D-3E5A-FF47-BD9D-DE6CB6062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/>
        </p:blipFill>
        <p:spPr>
          <a:xfrm>
            <a:off x="5532664" y="3880155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73EC2-CE27-564D-A871-FD2DC276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/>
        </p:blipFill>
        <p:spPr>
          <a:xfrm>
            <a:off x="8150678" y="3880154"/>
            <a:ext cx="1126671" cy="1338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7060DF-CCDC-BB44-A168-7F10DC1343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/>
        </p:blipFill>
        <p:spPr>
          <a:xfrm flipH="1">
            <a:off x="3077451" y="3880154"/>
            <a:ext cx="1126671" cy="1338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4BD888-0F81-F54C-83A6-7022D0079640}"/>
              </a:ext>
            </a:extLst>
          </p:cNvPr>
          <p:cNvSpPr txBox="1"/>
          <p:nvPr/>
        </p:nvSpPr>
        <p:spPr>
          <a:xfrm>
            <a:off x="7088253" y="411277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8C596-6C61-3245-85D3-1711A937C989}"/>
              </a:ext>
            </a:extLst>
          </p:cNvPr>
          <p:cNvSpPr txBox="1"/>
          <p:nvPr/>
        </p:nvSpPr>
        <p:spPr>
          <a:xfrm>
            <a:off x="4551639" y="410750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16D98D-43DA-AF43-BBA5-406D67FBBD30}"/>
              </a:ext>
            </a:extLst>
          </p:cNvPr>
          <p:cNvGrpSpPr/>
          <p:nvPr/>
        </p:nvGrpSpPr>
        <p:grpSpPr>
          <a:xfrm>
            <a:off x="5347808" y="5449405"/>
            <a:ext cx="1819813" cy="895368"/>
            <a:chOff x="7921929" y="4098709"/>
            <a:chExt cx="1819813" cy="895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CC3E05-CACD-7442-A25B-70E10264C6CE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480 kg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1EE5DEF-A92C-7C44-AD87-5F35EEDE919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3DE5B-8918-6A40-B422-463F8562FD43}"/>
              </a:ext>
            </a:extLst>
          </p:cNvPr>
          <p:cNvGrpSpPr/>
          <p:nvPr/>
        </p:nvGrpSpPr>
        <p:grpSpPr>
          <a:xfrm>
            <a:off x="8023275" y="5449405"/>
            <a:ext cx="1819813" cy="895368"/>
            <a:chOff x="7921929" y="4098709"/>
            <a:chExt cx="1819813" cy="8953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057F0A-5EDC-7F46-9FF3-55178B806C47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540 kg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B96A43B-781E-ED4F-9DE1-AAE97B2C392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4B4A18-A363-F84E-A4ED-8771892DA8D4}"/>
              </a:ext>
            </a:extLst>
          </p:cNvPr>
          <p:cNvGrpSpPr/>
          <p:nvPr/>
        </p:nvGrpSpPr>
        <p:grpSpPr>
          <a:xfrm>
            <a:off x="2650664" y="5412058"/>
            <a:ext cx="1819813" cy="895368"/>
            <a:chOff x="7921929" y="4098709"/>
            <a:chExt cx="1819813" cy="89536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D80A75-9AFE-074E-A16E-046490F91A0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400 kg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8F6DF8D-6B06-A64A-A306-6015692267C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192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UTM Cookies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Phương Bùi</cp:lastModifiedBy>
  <cp:revision>138</cp:revision>
  <dcterms:created xsi:type="dcterms:W3CDTF">2021-06-02T01:34:28Z</dcterms:created>
  <dcterms:modified xsi:type="dcterms:W3CDTF">2024-03-10T15:31:19Z</dcterms:modified>
</cp:coreProperties>
</file>