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  <p:sldMasterId id="2147483687" r:id="rId2"/>
  </p:sldMasterIdLst>
  <p:notesMasterIdLst>
    <p:notesMasterId r:id="rId21"/>
  </p:notesMasterIdLst>
  <p:sldIdLst>
    <p:sldId id="256" r:id="rId3"/>
    <p:sldId id="259" r:id="rId4"/>
    <p:sldId id="257" r:id="rId5"/>
    <p:sldId id="266" r:id="rId6"/>
    <p:sldId id="272" r:id="rId7"/>
    <p:sldId id="280" r:id="rId8"/>
    <p:sldId id="261" r:id="rId9"/>
    <p:sldId id="268" r:id="rId10"/>
    <p:sldId id="290" r:id="rId11"/>
    <p:sldId id="262" r:id="rId12"/>
    <p:sldId id="271" r:id="rId13"/>
    <p:sldId id="278" r:id="rId14"/>
    <p:sldId id="291" r:id="rId15"/>
    <p:sldId id="273" r:id="rId16"/>
    <p:sldId id="260" r:id="rId17"/>
    <p:sldId id="288" r:id="rId18"/>
    <p:sldId id="286" r:id="rId19"/>
    <p:sldId id="279" r:id="rId20"/>
  </p:sldIdLst>
  <p:sldSz cx="9144000" cy="5143500" type="screen16x9"/>
  <p:notesSz cx="6858000" cy="9144000"/>
  <p:embeddedFontLst>
    <p:embeddedFont>
      <p:font typeface="Alfa Slab One" panose="020B0604020202020204" charset="0"/>
      <p:regular r:id="rId22"/>
    </p:embeddedFont>
    <p:embeddedFont>
      <p:font typeface="Catamaran" panose="020B0604020202020204" charset="0"/>
      <p:regular r:id="rId23"/>
      <p:bold r:id="rId24"/>
    </p:embeddedFont>
    <p:embeddedFont>
      <p:font typeface="Euphoria Script" panose="020B0604020202020204" charset="0"/>
      <p:regular r:id="rId25"/>
    </p:embeddedFont>
    <p:embeddedFont>
      <p:font typeface="Mouse Memoirs" panose="020B0604020202020204" charset="0"/>
      <p:regular r:id="rId26"/>
    </p:embeddedFont>
    <p:embeddedFont>
      <p:font typeface="Roboto Condensed Light" panose="02000000000000000000" pitchFamily="2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CB054BA-67EC-4C59-B815-D1C418B2430D}">
  <a:tblStyle styleId="{BCB054BA-67EC-4C59-B815-D1C418B2430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4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06407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bf7f698039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bf7f698039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1435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c03ec87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c03ec87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5518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Google Shape;2226;gbfe78c4662_0_9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7" name="Google Shape;2227;gbfe78c4662_0_9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2058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gbfe78c4662_0_16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3" name="Google Shape;2613;gbfe78c4662_0_16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2830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0" name="Google Shape;2280;gc062ea4f8e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1" name="Google Shape;2281;gc062ea4f8e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8394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gc062ea4f8e_0_2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0" name="Google Shape;1480;gc062ea4f8e_0_25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52390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" name="Google Shape;3409;gbfe78c4662_0_16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0" name="Google Shape;3410;gbfe78c4662_0_16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2169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6" name="Google Shape;3166;gc062ea4f8e_0_30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7" name="Google Shape;3167;gc062ea4f8e_0_30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79691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1" name="Google Shape;2661;gbfe78c4662_0_1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2" name="Google Shape;2662;gbfe78c4662_0_1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8482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gc062ea4f8e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3" name="Google Shape;1453;gc062ea4f8e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1486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bfe78c466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3" name="Google Shape;1223;gbfe78c466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8342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6" name="Google Shape;1896;gbfe78c4662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7" name="Google Shape;1897;gbfe78c4662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7007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" name="Google Shape;2249;gbfe78c4662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0" name="Google Shape;2250;gbfe78c4662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6403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4" name="Google Shape;2674;gbfe78c4662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5" name="Google Shape;2675;gbfe78c4662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353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gbfe78c466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7" name="Google Shape;1487;gbfe78c4662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3535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" name="Google Shape;1915;gbfe78c4662_0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6" name="Google Shape;1916;gbfe78c4662_0_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4279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6" name="Google Shape;3506;gc062ea4f8e_0_3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7" name="Google Shape;3507;gc062ea4f8e_0_3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5523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80550" y="122873"/>
            <a:ext cx="11441566" cy="5039017"/>
            <a:chOff x="-1180550" y="122873"/>
            <a:chExt cx="11441566" cy="5039017"/>
          </a:xfrm>
        </p:grpSpPr>
        <p:sp>
          <p:nvSpPr>
            <p:cNvPr id="10" name="Google Shape;10;p2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881042" y="11020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514840" y="122873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633147" y="3321100"/>
              <a:ext cx="1077839" cy="513728"/>
            </a:xfrm>
            <a:custGeom>
              <a:avLst/>
              <a:gdLst/>
              <a:ahLst/>
              <a:cxnLst/>
              <a:rect l="l" t="t" r="r" b="b"/>
              <a:pathLst>
                <a:path w="22652" h="10796" extrusionOk="0">
                  <a:moveTo>
                    <a:pt x="11935" y="0"/>
                  </a:moveTo>
                  <a:cubicBezTo>
                    <a:pt x="8166" y="0"/>
                    <a:pt x="5104" y="1846"/>
                    <a:pt x="5104" y="4122"/>
                  </a:cubicBezTo>
                  <a:lnTo>
                    <a:pt x="5104" y="4319"/>
                  </a:lnTo>
                  <a:cubicBezTo>
                    <a:pt x="2160" y="4711"/>
                    <a:pt x="1" y="5967"/>
                    <a:pt x="1" y="7420"/>
                  </a:cubicBezTo>
                  <a:cubicBezTo>
                    <a:pt x="1" y="9186"/>
                    <a:pt x="3259" y="10639"/>
                    <a:pt x="7224" y="10639"/>
                  </a:cubicBezTo>
                  <a:cubicBezTo>
                    <a:pt x="7324" y="10641"/>
                    <a:pt x="7424" y="10642"/>
                    <a:pt x="7524" y="10642"/>
                  </a:cubicBezTo>
                  <a:cubicBezTo>
                    <a:pt x="9225" y="10642"/>
                    <a:pt x="10888" y="10325"/>
                    <a:pt x="12445" y="9658"/>
                  </a:cubicBezTo>
                  <a:cubicBezTo>
                    <a:pt x="13427" y="10364"/>
                    <a:pt x="15154" y="10796"/>
                    <a:pt x="17077" y="10796"/>
                  </a:cubicBezTo>
                  <a:cubicBezTo>
                    <a:pt x="20139" y="10796"/>
                    <a:pt x="22652" y="9658"/>
                    <a:pt x="22652" y="8284"/>
                  </a:cubicBezTo>
                  <a:cubicBezTo>
                    <a:pt x="22652" y="7027"/>
                    <a:pt x="20728" y="6007"/>
                    <a:pt x="18216" y="5771"/>
                  </a:cubicBezTo>
                  <a:cubicBezTo>
                    <a:pt x="18569" y="5300"/>
                    <a:pt x="18765" y="4711"/>
                    <a:pt x="18765" y="4122"/>
                  </a:cubicBezTo>
                  <a:cubicBezTo>
                    <a:pt x="18765" y="1846"/>
                    <a:pt x="15703" y="0"/>
                    <a:pt x="1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20521" y="3061439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 rot="302">
            <a:off x="952650" y="781589"/>
            <a:ext cx="3409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solidFill>
                  <a:srgbClr val="FFFFFF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ubTitle" idx="1"/>
          </p:nvPr>
        </p:nvSpPr>
        <p:spPr>
          <a:xfrm>
            <a:off x="1119150" y="2834125"/>
            <a:ext cx="3076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6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8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18" name="Google Shape;418;p18"/>
          <p:cNvGrpSpPr/>
          <p:nvPr/>
        </p:nvGrpSpPr>
        <p:grpSpPr>
          <a:xfrm flipH="1">
            <a:off x="-529305" y="-1"/>
            <a:ext cx="10342646" cy="1044118"/>
            <a:chOff x="-376905" y="-1"/>
            <a:chExt cx="10342646" cy="1044118"/>
          </a:xfrm>
        </p:grpSpPr>
        <p:sp>
          <p:nvSpPr>
            <p:cNvPr id="419" name="Google Shape;419;p18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6997474" y="-1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7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9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24" name="Google Shape;424;p19"/>
          <p:cNvGrpSpPr/>
          <p:nvPr/>
        </p:nvGrpSpPr>
        <p:grpSpPr>
          <a:xfrm flipH="1">
            <a:off x="-834105" y="246450"/>
            <a:ext cx="10342646" cy="797667"/>
            <a:chOff x="-376905" y="246450"/>
            <a:chExt cx="10342646" cy="797667"/>
          </a:xfrm>
        </p:grpSpPr>
        <p:sp>
          <p:nvSpPr>
            <p:cNvPr id="425" name="Google Shape;425;p19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8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0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29" name="Google Shape;429;p20"/>
          <p:cNvGrpSpPr/>
          <p:nvPr/>
        </p:nvGrpSpPr>
        <p:grpSpPr>
          <a:xfrm flipH="1">
            <a:off x="-376905" y="246450"/>
            <a:ext cx="10342646" cy="1645289"/>
            <a:chOff x="-376905" y="246450"/>
            <a:chExt cx="10342646" cy="1645289"/>
          </a:xfrm>
        </p:grpSpPr>
        <p:sp>
          <p:nvSpPr>
            <p:cNvPr id="430" name="Google Shape;430;p20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0"/>
            <p:cNvSpPr/>
            <p:nvPr/>
          </p:nvSpPr>
          <p:spPr>
            <a:xfrm>
              <a:off x="7199335" y="1419224"/>
              <a:ext cx="1092690" cy="472515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0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19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1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35" name="Google Shape;435;p21"/>
          <p:cNvGrpSpPr/>
          <p:nvPr/>
        </p:nvGrpSpPr>
        <p:grpSpPr>
          <a:xfrm flipH="1">
            <a:off x="-834105" y="246450"/>
            <a:ext cx="10342646" cy="797667"/>
            <a:chOff x="-376905" y="246450"/>
            <a:chExt cx="10342646" cy="797667"/>
          </a:xfrm>
        </p:grpSpPr>
        <p:sp>
          <p:nvSpPr>
            <p:cNvPr id="436" name="Google Shape;436;p21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1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8" name="Google Shape;438;p21"/>
          <p:cNvGrpSpPr/>
          <p:nvPr/>
        </p:nvGrpSpPr>
        <p:grpSpPr>
          <a:xfrm>
            <a:off x="-485726" y="3090778"/>
            <a:ext cx="9733879" cy="2538694"/>
            <a:chOff x="-1945322" y="1131893"/>
            <a:chExt cx="12211615" cy="3184912"/>
          </a:xfrm>
        </p:grpSpPr>
        <p:sp>
          <p:nvSpPr>
            <p:cNvPr id="439" name="Google Shape;439;p21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-1945322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1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1"/>
            <p:cNvSpPr/>
            <p:nvPr/>
          </p:nvSpPr>
          <p:spPr>
            <a:xfrm>
              <a:off x="6887788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1"/>
            <p:cNvSpPr/>
            <p:nvPr/>
          </p:nvSpPr>
          <p:spPr>
            <a:xfrm>
              <a:off x="9349102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1"/>
            <p:cNvSpPr/>
            <p:nvPr/>
          </p:nvSpPr>
          <p:spPr>
            <a:xfrm>
              <a:off x="861313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1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1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1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1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1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1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1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1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1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1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2"/>
          <p:cNvSpPr txBox="1">
            <a:spLocks noGrp="1"/>
          </p:cNvSpPr>
          <p:nvPr>
            <p:ph type="body" idx="1"/>
          </p:nvPr>
        </p:nvSpPr>
        <p:spPr>
          <a:xfrm>
            <a:off x="1065900" y="1595300"/>
            <a:ext cx="3926100" cy="24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425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7" name="Google Shape;457;p22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58" name="Google Shape;458;p22"/>
          <p:cNvGrpSpPr/>
          <p:nvPr/>
        </p:nvGrpSpPr>
        <p:grpSpPr>
          <a:xfrm flipH="1">
            <a:off x="-547217" y="3324588"/>
            <a:ext cx="1401294" cy="1941805"/>
            <a:chOff x="1002412" y="3043930"/>
            <a:chExt cx="1598009" cy="2214397"/>
          </a:xfrm>
        </p:grpSpPr>
        <p:sp>
          <p:nvSpPr>
            <p:cNvPr id="459" name="Google Shape;459;p22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2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1" name="Google Shape;461;p22"/>
          <p:cNvGrpSpPr/>
          <p:nvPr/>
        </p:nvGrpSpPr>
        <p:grpSpPr>
          <a:xfrm flipH="1">
            <a:off x="7038096" y="3189487"/>
            <a:ext cx="970053" cy="2018817"/>
            <a:chOff x="464166" y="3124811"/>
            <a:chExt cx="1174114" cy="2443497"/>
          </a:xfrm>
        </p:grpSpPr>
        <p:sp>
          <p:nvSpPr>
            <p:cNvPr id="462" name="Google Shape;462;p22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2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4" name="Google Shape;464;p22"/>
          <p:cNvSpPr/>
          <p:nvPr/>
        </p:nvSpPr>
        <p:spPr>
          <a:xfrm flipH="1">
            <a:off x="-205942" y="658686"/>
            <a:ext cx="1317304" cy="627816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2"/>
          <p:cNvSpPr/>
          <p:nvPr/>
        </p:nvSpPr>
        <p:spPr>
          <a:xfrm flipH="1">
            <a:off x="7763217" y="877786"/>
            <a:ext cx="1453312" cy="627789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2"/>
          <p:cNvSpPr/>
          <p:nvPr/>
        </p:nvSpPr>
        <p:spPr>
          <a:xfrm flipH="1">
            <a:off x="7744050" y="3890404"/>
            <a:ext cx="1186850" cy="1319432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3"/>
          <p:cNvSpPr txBox="1">
            <a:spLocks noGrp="1"/>
          </p:cNvSpPr>
          <p:nvPr>
            <p:ph type="title"/>
          </p:nvPr>
        </p:nvSpPr>
        <p:spPr>
          <a:xfrm>
            <a:off x="1094225" y="1075813"/>
            <a:ext cx="3287400" cy="17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23"/>
          <p:cNvSpPr txBox="1">
            <a:spLocks noGrp="1"/>
          </p:cNvSpPr>
          <p:nvPr>
            <p:ph type="subTitle" idx="1"/>
          </p:nvPr>
        </p:nvSpPr>
        <p:spPr>
          <a:xfrm>
            <a:off x="1675325" y="3138588"/>
            <a:ext cx="2706300" cy="9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470" name="Google Shape;470;p23"/>
          <p:cNvGrpSpPr/>
          <p:nvPr/>
        </p:nvGrpSpPr>
        <p:grpSpPr>
          <a:xfrm>
            <a:off x="356363" y="3189487"/>
            <a:ext cx="970053" cy="2018817"/>
            <a:chOff x="464166" y="3124811"/>
            <a:chExt cx="1174114" cy="2443497"/>
          </a:xfrm>
        </p:grpSpPr>
        <p:sp>
          <p:nvSpPr>
            <p:cNvPr id="471" name="Google Shape;471;p23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3" name="Google Shape;473;p23"/>
          <p:cNvSpPr/>
          <p:nvPr/>
        </p:nvSpPr>
        <p:spPr>
          <a:xfrm>
            <a:off x="-185267" y="439636"/>
            <a:ext cx="1453312" cy="627789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3"/>
          <p:cNvSpPr/>
          <p:nvPr/>
        </p:nvSpPr>
        <p:spPr>
          <a:xfrm>
            <a:off x="-566387" y="3890404"/>
            <a:ext cx="1186850" cy="1319432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4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27"/>
          <p:cNvGrpSpPr/>
          <p:nvPr/>
        </p:nvGrpSpPr>
        <p:grpSpPr>
          <a:xfrm>
            <a:off x="-1180492" y="-428245"/>
            <a:ext cx="10962165" cy="5590386"/>
            <a:chOff x="-1180550" y="-672368"/>
            <a:chExt cx="11441566" cy="5834258"/>
          </a:xfrm>
        </p:grpSpPr>
        <p:sp>
          <p:nvSpPr>
            <p:cNvPr id="528" name="Google Shape;528;p27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1881042" y="11020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8587302" y="-12482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4514840" y="-672368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3633147" y="3321100"/>
              <a:ext cx="1077839" cy="513728"/>
            </a:xfrm>
            <a:custGeom>
              <a:avLst/>
              <a:gdLst/>
              <a:ahLst/>
              <a:cxnLst/>
              <a:rect l="l" t="t" r="r" b="b"/>
              <a:pathLst>
                <a:path w="22652" h="10796" extrusionOk="0">
                  <a:moveTo>
                    <a:pt x="11935" y="0"/>
                  </a:moveTo>
                  <a:cubicBezTo>
                    <a:pt x="8166" y="0"/>
                    <a:pt x="5104" y="1846"/>
                    <a:pt x="5104" y="4122"/>
                  </a:cubicBezTo>
                  <a:lnTo>
                    <a:pt x="5104" y="4319"/>
                  </a:lnTo>
                  <a:cubicBezTo>
                    <a:pt x="2160" y="4711"/>
                    <a:pt x="1" y="5967"/>
                    <a:pt x="1" y="7420"/>
                  </a:cubicBezTo>
                  <a:cubicBezTo>
                    <a:pt x="1" y="9186"/>
                    <a:pt x="3259" y="10639"/>
                    <a:pt x="7224" y="10639"/>
                  </a:cubicBezTo>
                  <a:cubicBezTo>
                    <a:pt x="7324" y="10641"/>
                    <a:pt x="7424" y="10642"/>
                    <a:pt x="7524" y="10642"/>
                  </a:cubicBezTo>
                  <a:cubicBezTo>
                    <a:pt x="9225" y="10642"/>
                    <a:pt x="10888" y="10325"/>
                    <a:pt x="12445" y="9658"/>
                  </a:cubicBezTo>
                  <a:cubicBezTo>
                    <a:pt x="13427" y="10364"/>
                    <a:pt x="15154" y="10796"/>
                    <a:pt x="17077" y="10796"/>
                  </a:cubicBezTo>
                  <a:cubicBezTo>
                    <a:pt x="20139" y="10796"/>
                    <a:pt x="22652" y="9658"/>
                    <a:pt x="22652" y="8284"/>
                  </a:cubicBezTo>
                  <a:cubicBezTo>
                    <a:pt x="22652" y="7027"/>
                    <a:pt x="20728" y="6007"/>
                    <a:pt x="18216" y="5771"/>
                  </a:cubicBezTo>
                  <a:cubicBezTo>
                    <a:pt x="18569" y="5300"/>
                    <a:pt x="18765" y="4711"/>
                    <a:pt x="18765" y="4122"/>
                  </a:cubicBezTo>
                  <a:cubicBezTo>
                    <a:pt x="18765" y="1846"/>
                    <a:pt x="15703" y="0"/>
                    <a:pt x="1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-20521" y="3061439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-535969" y="-45285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7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7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7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7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7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7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5" name="Google Shape;555;p27"/>
          <p:cNvSpPr/>
          <p:nvPr/>
        </p:nvSpPr>
        <p:spPr>
          <a:xfrm>
            <a:off x="881100" y="434550"/>
            <a:ext cx="7381800" cy="4274400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27"/>
          <p:cNvSpPr txBox="1">
            <a:spLocks noGrp="1"/>
          </p:cNvSpPr>
          <p:nvPr>
            <p:ph type="title"/>
          </p:nvPr>
        </p:nvSpPr>
        <p:spPr>
          <a:xfrm>
            <a:off x="1453425" y="863350"/>
            <a:ext cx="559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57" name="Google Shape;557;p27"/>
          <p:cNvSpPr txBox="1">
            <a:spLocks noGrp="1"/>
          </p:cNvSpPr>
          <p:nvPr>
            <p:ph type="subTitle" idx="1"/>
          </p:nvPr>
        </p:nvSpPr>
        <p:spPr>
          <a:xfrm>
            <a:off x="1453425" y="2187038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use Memoirs"/>
              <a:buNone/>
              <a:defRPr sz="3500">
                <a:solidFill>
                  <a:schemeClr val="accent4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27"/>
          <p:cNvSpPr txBox="1">
            <a:spLocks noGrp="1"/>
          </p:cNvSpPr>
          <p:nvPr>
            <p:ph type="subTitle" idx="2"/>
          </p:nvPr>
        </p:nvSpPr>
        <p:spPr>
          <a:xfrm>
            <a:off x="1453425" y="1691743"/>
            <a:ext cx="43602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59" name="Google Shape;559;p27"/>
          <p:cNvSpPr txBox="1">
            <a:spLocks noGrp="1"/>
          </p:cNvSpPr>
          <p:nvPr>
            <p:ph type="subTitle" idx="3"/>
          </p:nvPr>
        </p:nvSpPr>
        <p:spPr>
          <a:xfrm>
            <a:off x="1453425" y="3949175"/>
            <a:ext cx="21528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60" name="Google Shape;560;p27"/>
          <p:cNvSpPr txBox="1">
            <a:spLocks noGrp="1"/>
          </p:cNvSpPr>
          <p:nvPr>
            <p:ph type="subTitle" idx="4"/>
          </p:nvPr>
        </p:nvSpPr>
        <p:spPr>
          <a:xfrm>
            <a:off x="1453425" y="2891902"/>
            <a:ext cx="4360200" cy="6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6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2"/>
          <p:cNvSpPr txBox="1">
            <a:spLocks noGrp="1"/>
          </p:cNvSpPr>
          <p:nvPr>
            <p:ph type="subTitle" idx="1"/>
          </p:nvPr>
        </p:nvSpPr>
        <p:spPr>
          <a:xfrm>
            <a:off x="2288583" y="3206553"/>
            <a:ext cx="21552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800">
                <a:solidFill>
                  <a:schemeClr val="lt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9pPr>
          </a:lstStyle>
          <a:p>
            <a:endParaRPr/>
          </a:p>
        </p:txBody>
      </p:sp>
      <p:sp>
        <p:nvSpPr>
          <p:cNvPr id="634" name="Google Shape;634;p32"/>
          <p:cNvSpPr txBox="1">
            <a:spLocks noGrp="1"/>
          </p:cNvSpPr>
          <p:nvPr>
            <p:ph type="subTitle" idx="2"/>
          </p:nvPr>
        </p:nvSpPr>
        <p:spPr>
          <a:xfrm>
            <a:off x="2288585" y="3676350"/>
            <a:ext cx="21552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5" name="Google Shape;635;p32"/>
          <p:cNvSpPr txBox="1">
            <a:spLocks noGrp="1"/>
          </p:cNvSpPr>
          <p:nvPr>
            <p:ph type="subTitle" idx="3"/>
          </p:nvPr>
        </p:nvSpPr>
        <p:spPr>
          <a:xfrm>
            <a:off x="6036308" y="3206555"/>
            <a:ext cx="21552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800">
                <a:solidFill>
                  <a:schemeClr val="dk2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9pPr>
          </a:lstStyle>
          <a:p>
            <a:endParaRPr/>
          </a:p>
        </p:txBody>
      </p:sp>
      <p:sp>
        <p:nvSpPr>
          <p:cNvPr id="636" name="Google Shape;636;p32"/>
          <p:cNvSpPr txBox="1">
            <a:spLocks noGrp="1"/>
          </p:cNvSpPr>
          <p:nvPr>
            <p:ph type="subTitle" idx="4"/>
          </p:nvPr>
        </p:nvSpPr>
        <p:spPr>
          <a:xfrm>
            <a:off x="6036310" y="3676353"/>
            <a:ext cx="21552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7" name="Google Shape;637;p32"/>
          <p:cNvSpPr txBox="1">
            <a:spLocks noGrp="1"/>
          </p:cNvSpPr>
          <p:nvPr>
            <p:ph type="subTitle" idx="5"/>
          </p:nvPr>
        </p:nvSpPr>
        <p:spPr>
          <a:xfrm>
            <a:off x="2288583" y="1525050"/>
            <a:ext cx="21552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800">
                <a:solidFill>
                  <a:schemeClr val="accent4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9pPr>
          </a:lstStyle>
          <a:p>
            <a:endParaRPr/>
          </a:p>
        </p:txBody>
      </p:sp>
      <p:sp>
        <p:nvSpPr>
          <p:cNvPr id="638" name="Google Shape;638;p32"/>
          <p:cNvSpPr txBox="1">
            <a:spLocks noGrp="1"/>
          </p:cNvSpPr>
          <p:nvPr>
            <p:ph type="subTitle" idx="6"/>
          </p:nvPr>
        </p:nvSpPr>
        <p:spPr>
          <a:xfrm>
            <a:off x="2288585" y="1994847"/>
            <a:ext cx="21552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32"/>
          <p:cNvSpPr txBox="1">
            <a:spLocks noGrp="1"/>
          </p:cNvSpPr>
          <p:nvPr>
            <p:ph type="subTitle" idx="7"/>
          </p:nvPr>
        </p:nvSpPr>
        <p:spPr>
          <a:xfrm>
            <a:off x="6036308" y="1525050"/>
            <a:ext cx="21552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800">
                <a:solidFill>
                  <a:schemeClr val="accent3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9pPr>
          </a:lstStyle>
          <a:p>
            <a:endParaRPr/>
          </a:p>
        </p:txBody>
      </p:sp>
      <p:sp>
        <p:nvSpPr>
          <p:cNvPr id="640" name="Google Shape;640;p32"/>
          <p:cNvSpPr txBox="1">
            <a:spLocks noGrp="1"/>
          </p:cNvSpPr>
          <p:nvPr>
            <p:ph type="subTitle" idx="8"/>
          </p:nvPr>
        </p:nvSpPr>
        <p:spPr>
          <a:xfrm>
            <a:off x="6036310" y="1994848"/>
            <a:ext cx="21552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32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42" name="Google Shape;642;p32"/>
          <p:cNvGrpSpPr/>
          <p:nvPr/>
        </p:nvGrpSpPr>
        <p:grpSpPr>
          <a:xfrm>
            <a:off x="340459" y="3213363"/>
            <a:ext cx="1401294" cy="1941805"/>
            <a:chOff x="1002412" y="3043930"/>
            <a:chExt cx="1598009" cy="2214397"/>
          </a:xfrm>
        </p:grpSpPr>
        <p:sp>
          <p:nvSpPr>
            <p:cNvPr id="643" name="Google Shape;643;p32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5" name="Google Shape;645;p32"/>
          <p:cNvSpPr/>
          <p:nvPr/>
        </p:nvSpPr>
        <p:spPr>
          <a:xfrm>
            <a:off x="19062" y="3852304"/>
            <a:ext cx="1186850" cy="1319432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6" name="Google Shape;646;p32"/>
          <p:cNvGrpSpPr/>
          <p:nvPr/>
        </p:nvGrpSpPr>
        <p:grpSpPr>
          <a:xfrm flipH="1">
            <a:off x="-757905" y="-367561"/>
            <a:ext cx="10637921" cy="1974753"/>
            <a:chOff x="-376905" y="-824761"/>
            <a:chExt cx="10637921" cy="1974753"/>
          </a:xfrm>
        </p:grpSpPr>
        <p:sp>
          <p:nvSpPr>
            <p:cNvPr id="647" name="Google Shape;647;p32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3"/>
          <p:cNvSpPr txBox="1">
            <a:spLocks noGrp="1"/>
          </p:cNvSpPr>
          <p:nvPr>
            <p:ph type="title"/>
          </p:nvPr>
        </p:nvSpPr>
        <p:spPr>
          <a:xfrm>
            <a:off x="766094" y="1725463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53" name="Google Shape;653;p33"/>
          <p:cNvSpPr txBox="1">
            <a:spLocks noGrp="1"/>
          </p:cNvSpPr>
          <p:nvPr>
            <p:ph type="subTitle" idx="1"/>
          </p:nvPr>
        </p:nvSpPr>
        <p:spPr>
          <a:xfrm>
            <a:off x="713744" y="2155200"/>
            <a:ext cx="21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33"/>
          <p:cNvSpPr txBox="1">
            <a:spLocks noGrp="1"/>
          </p:cNvSpPr>
          <p:nvPr>
            <p:ph type="title" idx="2"/>
          </p:nvPr>
        </p:nvSpPr>
        <p:spPr>
          <a:xfrm>
            <a:off x="3563400" y="1725463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55" name="Google Shape;655;p33"/>
          <p:cNvSpPr txBox="1">
            <a:spLocks noGrp="1"/>
          </p:cNvSpPr>
          <p:nvPr>
            <p:ph type="subTitle" idx="3"/>
          </p:nvPr>
        </p:nvSpPr>
        <p:spPr>
          <a:xfrm>
            <a:off x="3511050" y="2155200"/>
            <a:ext cx="21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33"/>
          <p:cNvSpPr txBox="1">
            <a:spLocks noGrp="1"/>
          </p:cNvSpPr>
          <p:nvPr>
            <p:ph type="title" idx="4"/>
          </p:nvPr>
        </p:nvSpPr>
        <p:spPr>
          <a:xfrm>
            <a:off x="6360719" y="1725463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57" name="Google Shape;657;p33"/>
          <p:cNvSpPr txBox="1">
            <a:spLocks noGrp="1"/>
          </p:cNvSpPr>
          <p:nvPr>
            <p:ph type="subTitle" idx="5"/>
          </p:nvPr>
        </p:nvSpPr>
        <p:spPr>
          <a:xfrm>
            <a:off x="6308369" y="2155200"/>
            <a:ext cx="21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8" name="Google Shape;658;p33"/>
          <p:cNvSpPr txBox="1">
            <a:spLocks noGrp="1"/>
          </p:cNvSpPr>
          <p:nvPr>
            <p:ph type="title" idx="6"/>
          </p:nvPr>
        </p:nvSpPr>
        <p:spPr>
          <a:xfrm>
            <a:off x="766094" y="3391838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59" name="Google Shape;659;p33"/>
          <p:cNvSpPr txBox="1">
            <a:spLocks noGrp="1"/>
          </p:cNvSpPr>
          <p:nvPr>
            <p:ph type="subTitle" idx="7"/>
          </p:nvPr>
        </p:nvSpPr>
        <p:spPr>
          <a:xfrm>
            <a:off x="713744" y="3821575"/>
            <a:ext cx="21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33"/>
          <p:cNvSpPr txBox="1">
            <a:spLocks noGrp="1"/>
          </p:cNvSpPr>
          <p:nvPr>
            <p:ph type="title" idx="8"/>
          </p:nvPr>
        </p:nvSpPr>
        <p:spPr>
          <a:xfrm>
            <a:off x="3563400" y="3391838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61" name="Google Shape;661;p33"/>
          <p:cNvSpPr txBox="1">
            <a:spLocks noGrp="1"/>
          </p:cNvSpPr>
          <p:nvPr>
            <p:ph type="subTitle" idx="9"/>
          </p:nvPr>
        </p:nvSpPr>
        <p:spPr>
          <a:xfrm>
            <a:off x="3511050" y="3821575"/>
            <a:ext cx="21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2" name="Google Shape;662;p33"/>
          <p:cNvSpPr txBox="1">
            <a:spLocks noGrp="1"/>
          </p:cNvSpPr>
          <p:nvPr>
            <p:ph type="title" idx="13"/>
          </p:nvPr>
        </p:nvSpPr>
        <p:spPr>
          <a:xfrm>
            <a:off x="6360719" y="3391838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63" name="Google Shape;663;p33"/>
          <p:cNvSpPr txBox="1">
            <a:spLocks noGrp="1"/>
          </p:cNvSpPr>
          <p:nvPr>
            <p:ph type="subTitle" idx="14"/>
          </p:nvPr>
        </p:nvSpPr>
        <p:spPr>
          <a:xfrm>
            <a:off x="6308369" y="3821575"/>
            <a:ext cx="21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4" name="Google Shape;664;p33"/>
          <p:cNvSpPr txBox="1">
            <a:spLocks noGrp="1"/>
          </p:cNvSpPr>
          <p:nvPr>
            <p:ph type="title" idx="15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5" name="Google Shape;665;p33"/>
          <p:cNvSpPr/>
          <p:nvPr/>
        </p:nvSpPr>
        <p:spPr>
          <a:xfrm>
            <a:off x="-179259" y="4565467"/>
            <a:ext cx="9944790" cy="825695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6" name="Google Shape;666;p33"/>
          <p:cNvGrpSpPr/>
          <p:nvPr/>
        </p:nvGrpSpPr>
        <p:grpSpPr>
          <a:xfrm>
            <a:off x="198951" y="244524"/>
            <a:ext cx="9579840" cy="4509065"/>
            <a:chOff x="-4046588" y="-2315520"/>
            <a:chExt cx="12952732" cy="6096626"/>
          </a:xfrm>
        </p:grpSpPr>
        <p:sp>
          <p:nvSpPr>
            <p:cNvPr id="667" name="Google Shape;667;p33"/>
            <p:cNvSpPr/>
            <p:nvPr/>
          </p:nvSpPr>
          <p:spPr>
            <a:xfrm>
              <a:off x="-4046588" y="-231552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6344935" y="-1765791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7828364" y="3063715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6954167" y="1072501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1" name="Google Shape;671;p33"/>
          <p:cNvSpPr/>
          <p:nvPr/>
        </p:nvSpPr>
        <p:spPr>
          <a:xfrm>
            <a:off x="-833928" y="3122022"/>
            <a:ext cx="1470950" cy="1635232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33"/>
          <p:cNvSpPr/>
          <p:nvPr/>
        </p:nvSpPr>
        <p:spPr>
          <a:xfrm>
            <a:off x="-179250" y="4953004"/>
            <a:ext cx="9944790" cy="514357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2"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5" name="Google Shape;865;p35"/>
          <p:cNvGrpSpPr/>
          <p:nvPr/>
        </p:nvGrpSpPr>
        <p:grpSpPr>
          <a:xfrm flipH="1">
            <a:off x="7380358" y="3213363"/>
            <a:ext cx="1401294" cy="1941805"/>
            <a:chOff x="1002412" y="3043930"/>
            <a:chExt cx="1598009" cy="2214397"/>
          </a:xfrm>
        </p:grpSpPr>
        <p:sp>
          <p:nvSpPr>
            <p:cNvPr id="866" name="Google Shape;866;p35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8" name="Google Shape;868;p35"/>
          <p:cNvSpPr/>
          <p:nvPr/>
        </p:nvSpPr>
        <p:spPr>
          <a:xfrm flipH="1">
            <a:off x="7916200" y="3852304"/>
            <a:ext cx="1186850" cy="1319432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9" name="Google Shape;869;p35"/>
          <p:cNvGrpSpPr/>
          <p:nvPr/>
        </p:nvGrpSpPr>
        <p:grpSpPr>
          <a:xfrm>
            <a:off x="-757905" y="-367561"/>
            <a:ext cx="10637921" cy="1974753"/>
            <a:chOff x="-376905" y="-824761"/>
            <a:chExt cx="10637921" cy="1974753"/>
          </a:xfrm>
        </p:grpSpPr>
        <p:sp>
          <p:nvSpPr>
            <p:cNvPr id="870" name="Google Shape;870;p35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4" name="Google Shape;874;p35"/>
          <p:cNvGrpSpPr/>
          <p:nvPr/>
        </p:nvGrpSpPr>
        <p:grpSpPr>
          <a:xfrm>
            <a:off x="356363" y="3189487"/>
            <a:ext cx="970053" cy="2018817"/>
            <a:chOff x="464166" y="3124811"/>
            <a:chExt cx="1174114" cy="2443497"/>
          </a:xfrm>
        </p:grpSpPr>
        <p:sp>
          <p:nvSpPr>
            <p:cNvPr id="875" name="Google Shape;875;p35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7" name="Google Shape;877;p35"/>
          <p:cNvSpPr/>
          <p:nvPr/>
        </p:nvSpPr>
        <p:spPr>
          <a:xfrm>
            <a:off x="-566387" y="3890404"/>
            <a:ext cx="1186850" cy="1319432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800" cy="3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67" name="Google Shape;67;p4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8" name="Google Shape;68;p4"/>
          <p:cNvGrpSpPr/>
          <p:nvPr/>
        </p:nvGrpSpPr>
        <p:grpSpPr>
          <a:xfrm>
            <a:off x="-376905" y="199925"/>
            <a:ext cx="10637921" cy="1123172"/>
            <a:chOff x="-376905" y="199925"/>
            <a:chExt cx="10637921" cy="1123172"/>
          </a:xfrm>
        </p:grpSpPr>
        <p:sp>
          <p:nvSpPr>
            <p:cNvPr id="69" name="Google Shape;69;p4"/>
            <p:cNvSpPr/>
            <p:nvPr/>
          </p:nvSpPr>
          <p:spPr>
            <a:xfrm>
              <a:off x="8587302" y="1999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6924471" y="7681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72;p4"/>
          <p:cNvGrpSpPr/>
          <p:nvPr/>
        </p:nvGrpSpPr>
        <p:grpSpPr>
          <a:xfrm>
            <a:off x="-5" y="4606305"/>
            <a:ext cx="9144242" cy="717401"/>
            <a:chOff x="-179259" y="4444489"/>
            <a:chExt cx="9944799" cy="717401"/>
          </a:xfrm>
        </p:grpSpPr>
        <p:sp>
          <p:nvSpPr>
            <p:cNvPr id="73" name="Google Shape;73;p4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5;p4"/>
          <p:cNvGrpSpPr/>
          <p:nvPr/>
        </p:nvGrpSpPr>
        <p:grpSpPr>
          <a:xfrm flipH="1">
            <a:off x="7717027" y="3714662"/>
            <a:ext cx="2751530" cy="1370893"/>
            <a:chOff x="404850" y="2182975"/>
            <a:chExt cx="2230850" cy="1111475"/>
          </a:xfrm>
        </p:grpSpPr>
        <p:sp>
          <p:nvSpPr>
            <p:cNvPr id="76" name="Google Shape;76;p4"/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3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9" name="Google Shape;879;p36"/>
          <p:cNvGrpSpPr/>
          <p:nvPr/>
        </p:nvGrpSpPr>
        <p:grpSpPr>
          <a:xfrm flipH="1">
            <a:off x="-581010" y="305270"/>
            <a:ext cx="9971987" cy="4856125"/>
            <a:chOff x="-376905" y="-18529"/>
            <a:chExt cx="10637921" cy="5180419"/>
          </a:xfrm>
        </p:grpSpPr>
        <p:sp>
          <p:nvSpPr>
            <p:cNvPr id="880" name="Google Shape;880;p36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8587302" y="2717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2828101" y="-18529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-376905" y="758779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4362603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8822181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808621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3" name="Google Shape;893;p36"/>
          <p:cNvGrpSpPr/>
          <p:nvPr/>
        </p:nvGrpSpPr>
        <p:grpSpPr>
          <a:xfrm flipH="1">
            <a:off x="6202552" y="3352712"/>
            <a:ext cx="2751530" cy="1370893"/>
            <a:chOff x="404850" y="2182975"/>
            <a:chExt cx="2230850" cy="1111475"/>
          </a:xfrm>
        </p:grpSpPr>
        <p:sp>
          <p:nvSpPr>
            <p:cNvPr id="894" name="Google Shape;894;p36"/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4"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37"/>
          <p:cNvSpPr/>
          <p:nvPr/>
        </p:nvSpPr>
        <p:spPr>
          <a:xfrm>
            <a:off x="-854998" y="922250"/>
            <a:ext cx="2185797" cy="2426831"/>
          </a:xfrm>
          <a:custGeom>
            <a:avLst/>
            <a:gdLst/>
            <a:ahLst/>
            <a:cxnLst/>
            <a:rect l="l" t="t" r="r" b="b"/>
            <a:pathLst>
              <a:path w="54027" h="59981" extrusionOk="0">
                <a:moveTo>
                  <a:pt x="24883" y="0"/>
                </a:moveTo>
                <a:cubicBezTo>
                  <a:pt x="22921" y="0"/>
                  <a:pt x="20541" y="387"/>
                  <a:pt x="17658" y="1370"/>
                </a:cubicBezTo>
                <a:cubicBezTo>
                  <a:pt x="8590" y="4472"/>
                  <a:pt x="6274" y="11459"/>
                  <a:pt x="12751" y="12166"/>
                </a:cubicBezTo>
                <a:cubicBezTo>
                  <a:pt x="12751" y="12166"/>
                  <a:pt x="2544" y="13344"/>
                  <a:pt x="2544" y="20056"/>
                </a:cubicBezTo>
                <a:cubicBezTo>
                  <a:pt x="2544" y="23375"/>
                  <a:pt x="4734" y="24218"/>
                  <a:pt x="6962" y="24218"/>
                </a:cubicBezTo>
                <a:cubicBezTo>
                  <a:pt x="8693" y="24218"/>
                  <a:pt x="10448" y="23708"/>
                  <a:pt x="11213" y="23455"/>
                </a:cubicBezTo>
                <a:lnTo>
                  <a:pt x="11213" y="23455"/>
                </a:lnTo>
                <a:cubicBezTo>
                  <a:pt x="9153" y="24213"/>
                  <a:pt x="1" y="28030"/>
                  <a:pt x="4860" y="34463"/>
                </a:cubicBezTo>
                <a:cubicBezTo>
                  <a:pt x="4860" y="34463"/>
                  <a:pt x="7199" y="36328"/>
                  <a:pt x="10101" y="36328"/>
                </a:cubicBezTo>
                <a:cubicBezTo>
                  <a:pt x="11774" y="36328"/>
                  <a:pt x="13634" y="35709"/>
                  <a:pt x="15342" y="33757"/>
                </a:cubicBezTo>
                <a:lnTo>
                  <a:pt x="15342" y="33757"/>
                </a:lnTo>
                <a:cubicBezTo>
                  <a:pt x="15341" y="33758"/>
                  <a:pt x="12202" y="37683"/>
                  <a:pt x="15656" y="39331"/>
                </a:cubicBezTo>
                <a:cubicBezTo>
                  <a:pt x="16187" y="39582"/>
                  <a:pt x="16706" y="39684"/>
                  <a:pt x="17212" y="39684"/>
                </a:cubicBezTo>
                <a:cubicBezTo>
                  <a:pt x="19535" y="39684"/>
                  <a:pt x="21601" y="37525"/>
                  <a:pt x="23372" y="37525"/>
                </a:cubicBezTo>
                <a:cubicBezTo>
                  <a:pt x="23758" y="37525"/>
                  <a:pt x="24131" y="37628"/>
                  <a:pt x="24488" y="37879"/>
                </a:cubicBezTo>
                <a:cubicBezTo>
                  <a:pt x="24488" y="37879"/>
                  <a:pt x="29160" y="43492"/>
                  <a:pt x="26373" y="59980"/>
                </a:cubicBezTo>
                <a:lnTo>
                  <a:pt x="31476" y="59980"/>
                </a:lnTo>
                <a:cubicBezTo>
                  <a:pt x="31476" y="59980"/>
                  <a:pt x="27315" y="40980"/>
                  <a:pt x="33949" y="36897"/>
                </a:cubicBezTo>
                <a:cubicBezTo>
                  <a:pt x="33949" y="36897"/>
                  <a:pt x="34507" y="36568"/>
                  <a:pt x="35327" y="36568"/>
                </a:cubicBezTo>
                <a:cubicBezTo>
                  <a:pt x="36134" y="36568"/>
                  <a:pt x="37196" y="36887"/>
                  <a:pt x="38228" y="38154"/>
                </a:cubicBezTo>
                <a:cubicBezTo>
                  <a:pt x="38790" y="38843"/>
                  <a:pt x="39777" y="39169"/>
                  <a:pt x="40914" y="39169"/>
                </a:cubicBezTo>
                <a:cubicBezTo>
                  <a:pt x="43983" y="39169"/>
                  <a:pt x="48146" y="36796"/>
                  <a:pt x="48003" y="32815"/>
                </a:cubicBezTo>
                <a:cubicBezTo>
                  <a:pt x="47869" y="29719"/>
                  <a:pt x="46497" y="29049"/>
                  <a:pt x="45335" y="29049"/>
                </a:cubicBezTo>
                <a:cubicBezTo>
                  <a:pt x="45257" y="29049"/>
                  <a:pt x="45180" y="29052"/>
                  <a:pt x="45104" y="29058"/>
                </a:cubicBezTo>
                <a:lnTo>
                  <a:pt x="45104" y="29058"/>
                </a:lnTo>
                <a:cubicBezTo>
                  <a:pt x="47944" y="28167"/>
                  <a:pt x="54027" y="25555"/>
                  <a:pt x="53695" y="19585"/>
                </a:cubicBezTo>
                <a:cubicBezTo>
                  <a:pt x="53458" y="15679"/>
                  <a:pt x="50872" y="14708"/>
                  <a:pt x="48357" y="14708"/>
                </a:cubicBezTo>
                <a:cubicBezTo>
                  <a:pt x="45868" y="14708"/>
                  <a:pt x="43449" y="15660"/>
                  <a:pt x="43449" y="15660"/>
                </a:cubicBezTo>
                <a:cubicBezTo>
                  <a:pt x="43449" y="15660"/>
                  <a:pt x="51575" y="12048"/>
                  <a:pt x="48121" y="8672"/>
                </a:cubicBezTo>
                <a:cubicBezTo>
                  <a:pt x="47079" y="7677"/>
                  <a:pt x="45967" y="7328"/>
                  <a:pt x="44919" y="7328"/>
                </a:cubicBezTo>
                <a:cubicBezTo>
                  <a:pt x="42477" y="7328"/>
                  <a:pt x="40385" y="9227"/>
                  <a:pt x="40348" y="9260"/>
                </a:cubicBezTo>
                <a:lnTo>
                  <a:pt x="40348" y="9260"/>
                </a:lnTo>
                <a:cubicBezTo>
                  <a:pt x="40399" y="9214"/>
                  <a:pt x="44382" y="5559"/>
                  <a:pt x="42978" y="3687"/>
                </a:cubicBezTo>
                <a:cubicBezTo>
                  <a:pt x="42550" y="3111"/>
                  <a:pt x="41667" y="2872"/>
                  <a:pt x="40600" y="2872"/>
                </a:cubicBezTo>
                <a:cubicBezTo>
                  <a:pt x="38243" y="2872"/>
                  <a:pt x="34983" y="4038"/>
                  <a:pt x="33714" y="5335"/>
                </a:cubicBezTo>
                <a:cubicBezTo>
                  <a:pt x="33683" y="5335"/>
                  <a:pt x="32166" y="0"/>
                  <a:pt x="248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37"/>
          <p:cNvSpPr/>
          <p:nvPr/>
        </p:nvSpPr>
        <p:spPr>
          <a:xfrm>
            <a:off x="822289" y="2804800"/>
            <a:ext cx="154814" cy="545487"/>
          </a:xfrm>
          <a:custGeom>
            <a:avLst/>
            <a:gdLst/>
            <a:ahLst/>
            <a:cxnLst/>
            <a:rect l="l" t="t" r="r" b="b"/>
            <a:pathLst>
              <a:path w="4279" h="15076" extrusionOk="0">
                <a:moveTo>
                  <a:pt x="0" y="1"/>
                </a:moveTo>
                <a:lnTo>
                  <a:pt x="0" y="15075"/>
                </a:lnTo>
                <a:lnTo>
                  <a:pt x="4279" y="15075"/>
                </a:lnTo>
                <a:lnTo>
                  <a:pt x="4279" y="1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37"/>
          <p:cNvSpPr/>
          <p:nvPr/>
        </p:nvSpPr>
        <p:spPr>
          <a:xfrm>
            <a:off x="369172" y="1047543"/>
            <a:ext cx="1659688" cy="1929456"/>
          </a:xfrm>
          <a:custGeom>
            <a:avLst/>
            <a:gdLst/>
            <a:ahLst/>
            <a:cxnLst/>
            <a:rect l="l" t="t" r="r" b="b"/>
            <a:pathLst>
              <a:path w="41023" h="47688" extrusionOk="0">
                <a:moveTo>
                  <a:pt x="20256" y="1"/>
                </a:moveTo>
                <a:cubicBezTo>
                  <a:pt x="20256" y="14565"/>
                  <a:pt x="10953" y="21945"/>
                  <a:pt x="4318" y="23162"/>
                </a:cubicBezTo>
                <a:cubicBezTo>
                  <a:pt x="5031" y="23381"/>
                  <a:pt x="5755" y="23474"/>
                  <a:pt x="6470" y="23474"/>
                </a:cubicBezTo>
                <a:cubicBezTo>
                  <a:pt x="10361" y="23474"/>
                  <a:pt x="13975" y="20728"/>
                  <a:pt x="13975" y="20728"/>
                </a:cubicBezTo>
                <a:lnTo>
                  <a:pt x="13975" y="20767"/>
                </a:lnTo>
                <a:cubicBezTo>
                  <a:pt x="11541" y="23947"/>
                  <a:pt x="7969" y="26106"/>
                  <a:pt x="4004" y="26773"/>
                </a:cubicBezTo>
                <a:cubicBezTo>
                  <a:pt x="4004" y="26773"/>
                  <a:pt x="5296" y="27533"/>
                  <a:pt x="7655" y="27533"/>
                </a:cubicBezTo>
                <a:cubicBezTo>
                  <a:pt x="8687" y="27533"/>
                  <a:pt x="9923" y="27388"/>
                  <a:pt x="11345" y="26970"/>
                </a:cubicBezTo>
                <a:lnTo>
                  <a:pt x="11345" y="26970"/>
                </a:lnTo>
                <a:cubicBezTo>
                  <a:pt x="8990" y="30424"/>
                  <a:pt x="5771" y="33172"/>
                  <a:pt x="2002" y="34939"/>
                </a:cubicBezTo>
                <a:cubicBezTo>
                  <a:pt x="2039" y="34976"/>
                  <a:pt x="2174" y="34993"/>
                  <a:pt x="2385" y="34993"/>
                </a:cubicBezTo>
                <a:cubicBezTo>
                  <a:pt x="3752" y="34993"/>
                  <a:pt x="8324" y="34279"/>
                  <a:pt x="10364" y="33565"/>
                </a:cubicBezTo>
                <a:lnTo>
                  <a:pt x="10364" y="33565"/>
                </a:lnTo>
                <a:cubicBezTo>
                  <a:pt x="8951" y="36548"/>
                  <a:pt x="5457" y="41691"/>
                  <a:pt x="0" y="42397"/>
                </a:cubicBezTo>
                <a:cubicBezTo>
                  <a:pt x="0" y="42397"/>
                  <a:pt x="1522" y="42702"/>
                  <a:pt x="3640" y="42702"/>
                </a:cubicBezTo>
                <a:cubicBezTo>
                  <a:pt x="5823" y="42702"/>
                  <a:pt x="8639" y="42378"/>
                  <a:pt x="11070" y="41063"/>
                </a:cubicBezTo>
                <a:lnTo>
                  <a:pt x="11070" y="41063"/>
                </a:lnTo>
                <a:cubicBezTo>
                  <a:pt x="10756" y="41887"/>
                  <a:pt x="7537" y="46598"/>
                  <a:pt x="4358" y="47540"/>
                </a:cubicBezTo>
                <a:cubicBezTo>
                  <a:pt x="5334" y="47593"/>
                  <a:pt x="6250" y="47618"/>
                  <a:pt x="7111" y="47618"/>
                </a:cubicBezTo>
                <a:cubicBezTo>
                  <a:pt x="18993" y="47618"/>
                  <a:pt x="20256" y="42908"/>
                  <a:pt x="20256" y="42908"/>
                </a:cubicBezTo>
                <a:cubicBezTo>
                  <a:pt x="20256" y="42908"/>
                  <a:pt x="21083" y="47688"/>
                  <a:pt x="34325" y="47688"/>
                </a:cubicBezTo>
                <a:cubicBezTo>
                  <a:pt x="34923" y="47688"/>
                  <a:pt x="35545" y="47678"/>
                  <a:pt x="36194" y="47658"/>
                </a:cubicBezTo>
                <a:cubicBezTo>
                  <a:pt x="36194" y="47658"/>
                  <a:pt x="29089" y="43732"/>
                  <a:pt x="29089" y="41377"/>
                </a:cubicBezTo>
                <a:lnTo>
                  <a:pt x="29089" y="41377"/>
                </a:lnTo>
                <a:cubicBezTo>
                  <a:pt x="31633" y="42944"/>
                  <a:pt x="34419" y="43359"/>
                  <a:pt x="36660" y="43359"/>
                </a:cubicBezTo>
                <a:cubicBezTo>
                  <a:pt x="39190" y="43359"/>
                  <a:pt x="41023" y="42829"/>
                  <a:pt x="41023" y="42829"/>
                </a:cubicBezTo>
                <a:cubicBezTo>
                  <a:pt x="35566" y="42123"/>
                  <a:pt x="31601" y="36666"/>
                  <a:pt x="30149" y="33643"/>
                </a:cubicBezTo>
                <a:lnTo>
                  <a:pt x="30149" y="33643"/>
                </a:lnTo>
                <a:cubicBezTo>
                  <a:pt x="31989" y="34277"/>
                  <a:pt x="35963" y="35351"/>
                  <a:pt x="37704" y="35351"/>
                </a:cubicBezTo>
                <a:cubicBezTo>
                  <a:pt x="38228" y="35351"/>
                  <a:pt x="38550" y="35254"/>
                  <a:pt x="38550" y="35017"/>
                </a:cubicBezTo>
                <a:cubicBezTo>
                  <a:pt x="33407" y="32269"/>
                  <a:pt x="30463" y="29286"/>
                  <a:pt x="28814" y="26734"/>
                </a:cubicBezTo>
                <a:lnTo>
                  <a:pt x="28814" y="26734"/>
                </a:lnTo>
                <a:cubicBezTo>
                  <a:pt x="30502" y="27310"/>
                  <a:pt x="31955" y="27502"/>
                  <a:pt x="33141" y="27502"/>
                </a:cubicBezTo>
                <a:cubicBezTo>
                  <a:pt x="35514" y="27502"/>
                  <a:pt x="36822" y="26734"/>
                  <a:pt x="36822" y="26734"/>
                </a:cubicBezTo>
                <a:cubicBezTo>
                  <a:pt x="33407" y="26145"/>
                  <a:pt x="30227" y="24457"/>
                  <a:pt x="27833" y="21906"/>
                </a:cubicBezTo>
                <a:lnTo>
                  <a:pt x="27833" y="21906"/>
                </a:lnTo>
                <a:cubicBezTo>
                  <a:pt x="29824" y="23308"/>
                  <a:pt x="31952" y="23669"/>
                  <a:pt x="33564" y="23669"/>
                </a:cubicBezTo>
                <a:cubicBezTo>
                  <a:pt x="35066" y="23669"/>
                  <a:pt x="36119" y="23355"/>
                  <a:pt x="36194" y="23280"/>
                </a:cubicBezTo>
                <a:cubicBezTo>
                  <a:pt x="31837" y="23280"/>
                  <a:pt x="20256" y="14643"/>
                  <a:pt x="20256" y="118"/>
                </a:cubicBezTo>
                <a:lnTo>
                  <a:pt x="20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37"/>
          <p:cNvSpPr/>
          <p:nvPr/>
        </p:nvSpPr>
        <p:spPr>
          <a:xfrm>
            <a:off x="-992935" y="2840331"/>
            <a:ext cx="147759" cy="525587"/>
          </a:xfrm>
          <a:custGeom>
            <a:avLst/>
            <a:gdLst/>
            <a:ahLst/>
            <a:cxnLst/>
            <a:rect l="l" t="t" r="r" b="b"/>
            <a:pathLst>
              <a:path w="4084" h="14526" extrusionOk="0">
                <a:moveTo>
                  <a:pt x="1" y="0"/>
                </a:moveTo>
                <a:lnTo>
                  <a:pt x="1" y="14525"/>
                </a:lnTo>
                <a:lnTo>
                  <a:pt x="4083" y="14525"/>
                </a:lnTo>
                <a:lnTo>
                  <a:pt x="4083" y="0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37"/>
          <p:cNvSpPr/>
          <p:nvPr/>
        </p:nvSpPr>
        <p:spPr>
          <a:xfrm>
            <a:off x="-1633501" y="1187319"/>
            <a:ext cx="1599366" cy="1818313"/>
          </a:xfrm>
          <a:custGeom>
            <a:avLst/>
            <a:gdLst/>
            <a:ahLst/>
            <a:cxnLst/>
            <a:rect l="l" t="t" r="r" b="b"/>
            <a:pathLst>
              <a:path w="39532" h="44941" extrusionOk="0">
                <a:moveTo>
                  <a:pt x="19510" y="0"/>
                </a:moveTo>
                <a:cubicBezTo>
                  <a:pt x="19510" y="13975"/>
                  <a:pt x="10560" y="20178"/>
                  <a:pt x="4201" y="21356"/>
                </a:cubicBezTo>
                <a:cubicBezTo>
                  <a:pt x="4874" y="21560"/>
                  <a:pt x="5558" y="21647"/>
                  <a:pt x="6235" y="21647"/>
                </a:cubicBezTo>
                <a:cubicBezTo>
                  <a:pt x="9974" y="21647"/>
                  <a:pt x="13465" y="19000"/>
                  <a:pt x="13465" y="19000"/>
                </a:cubicBezTo>
                <a:lnTo>
                  <a:pt x="13465" y="19040"/>
                </a:lnTo>
                <a:cubicBezTo>
                  <a:pt x="11110" y="22102"/>
                  <a:pt x="7694" y="24182"/>
                  <a:pt x="3886" y="24810"/>
                </a:cubicBezTo>
                <a:cubicBezTo>
                  <a:pt x="3886" y="24810"/>
                  <a:pt x="5143" y="25553"/>
                  <a:pt x="7418" y="25553"/>
                </a:cubicBezTo>
                <a:cubicBezTo>
                  <a:pt x="8409" y="25553"/>
                  <a:pt x="9594" y="25412"/>
                  <a:pt x="10953" y="25006"/>
                </a:cubicBezTo>
                <a:lnTo>
                  <a:pt x="10953" y="25006"/>
                </a:lnTo>
                <a:cubicBezTo>
                  <a:pt x="8676" y="28343"/>
                  <a:pt x="5574" y="30973"/>
                  <a:pt x="1924" y="32661"/>
                </a:cubicBezTo>
                <a:cubicBezTo>
                  <a:pt x="1962" y="32700"/>
                  <a:pt x="2102" y="32717"/>
                  <a:pt x="2320" y="32717"/>
                </a:cubicBezTo>
                <a:cubicBezTo>
                  <a:pt x="3668" y="32717"/>
                  <a:pt x="8017" y="32042"/>
                  <a:pt x="10010" y="31366"/>
                </a:cubicBezTo>
                <a:lnTo>
                  <a:pt x="10010" y="31366"/>
                </a:lnTo>
                <a:cubicBezTo>
                  <a:pt x="8597" y="34232"/>
                  <a:pt x="5260" y="39178"/>
                  <a:pt x="0" y="39845"/>
                </a:cubicBezTo>
                <a:cubicBezTo>
                  <a:pt x="0" y="39845"/>
                  <a:pt x="1511" y="40159"/>
                  <a:pt x="3602" y="40159"/>
                </a:cubicBezTo>
                <a:cubicBezTo>
                  <a:pt x="5692" y="40159"/>
                  <a:pt x="8362" y="39845"/>
                  <a:pt x="10678" y="38589"/>
                </a:cubicBezTo>
                <a:lnTo>
                  <a:pt x="10678" y="38589"/>
                </a:lnTo>
                <a:cubicBezTo>
                  <a:pt x="10364" y="39374"/>
                  <a:pt x="7262" y="43889"/>
                  <a:pt x="4201" y="44831"/>
                </a:cubicBezTo>
                <a:cubicBezTo>
                  <a:pt x="5130" y="44881"/>
                  <a:pt x="6003" y="44904"/>
                  <a:pt x="6824" y="44904"/>
                </a:cubicBezTo>
                <a:cubicBezTo>
                  <a:pt x="18314" y="44904"/>
                  <a:pt x="19510" y="40356"/>
                  <a:pt x="19510" y="40356"/>
                </a:cubicBezTo>
                <a:cubicBezTo>
                  <a:pt x="19510" y="40356"/>
                  <a:pt x="20298" y="44941"/>
                  <a:pt x="32995" y="44941"/>
                </a:cubicBezTo>
                <a:cubicBezTo>
                  <a:pt x="33590" y="44941"/>
                  <a:pt x="34211" y="44930"/>
                  <a:pt x="34860" y="44909"/>
                </a:cubicBezTo>
                <a:cubicBezTo>
                  <a:pt x="34860" y="44909"/>
                  <a:pt x="27990" y="41141"/>
                  <a:pt x="27990" y="38864"/>
                </a:cubicBezTo>
                <a:lnTo>
                  <a:pt x="27990" y="38864"/>
                </a:lnTo>
                <a:cubicBezTo>
                  <a:pt x="30500" y="40438"/>
                  <a:pt x="33243" y="40849"/>
                  <a:pt x="35425" y="40849"/>
                </a:cubicBezTo>
                <a:cubicBezTo>
                  <a:pt x="37815" y="40849"/>
                  <a:pt x="39531" y="40356"/>
                  <a:pt x="39531" y="40356"/>
                </a:cubicBezTo>
                <a:cubicBezTo>
                  <a:pt x="34271" y="39649"/>
                  <a:pt x="30463" y="34389"/>
                  <a:pt x="29050" y="31523"/>
                </a:cubicBezTo>
                <a:lnTo>
                  <a:pt x="29050" y="31523"/>
                </a:lnTo>
                <a:cubicBezTo>
                  <a:pt x="30795" y="32125"/>
                  <a:pt x="34616" y="33142"/>
                  <a:pt x="36305" y="33142"/>
                </a:cubicBezTo>
                <a:cubicBezTo>
                  <a:pt x="36820" y="33142"/>
                  <a:pt x="37136" y="33048"/>
                  <a:pt x="37136" y="32818"/>
                </a:cubicBezTo>
                <a:cubicBezTo>
                  <a:pt x="32190" y="30188"/>
                  <a:pt x="29364" y="27283"/>
                  <a:pt x="27754" y="24849"/>
                </a:cubicBezTo>
                <a:lnTo>
                  <a:pt x="27754" y="24849"/>
                </a:lnTo>
                <a:cubicBezTo>
                  <a:pt x="29390" y="25399"/>
                  <a:pt x="30794" y="25582"/>
                  <a:pt x="31940" y="25582"/>
                </a:cubicBezTo>
                <a:cubicBezTo>
                  <a:pt x="34231" y="25582"/>
                  <a:pt x="35488" y="24849"/>
                  <a:pt x="35488" y="24849"/>
                </a:cubicBezTo>
                <a:cubicBezTo>
                  <a:pt x="32151" y="24261"/>
                  <a:pt x="29128" y="22612"/>
                  <a:pt x="26812" y="20139"/>
                </a:cubicBezTo>
                <a:lnTo>
                  <a:pt x="26812" y="20139"/>
                </a:lnTo>
                <a:cubicBezTo>
                  <a:pt x="28739" y="21492"/>
                  <a:pt x="30806" y="21838"/>
                  <a:pt x="32363" y="21838"/>
                </a:cubicBezTo>
                <a:cubicBezTo>
                  <a:pt x="33787" y="21838"/>
                  <a:pt x="34785" y="21548"/>
                  <a:pt x="34860" y="21473"/>
                </a:cubicBezTo>
                <a:cubicBezTo>
                  <a:pt x="30698" y="21473"/>
                  <a:pt x="19510" y="14093"/>
                  <a:pt x="19510" y="79"/>
                </a:cubicBezTo>
                <a:lnTo>
                  <a:pt x="1951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37"/>
          <p:cNvSpPr/>
          <p:nvPr/>
        </p:nvSpPr>
        <p:spPr>
          <a:xfrm>
            <a:off x="-84430" y="4887169"/>
            <a:ext cx="75850" cy="20616"/>
          </a:xfrm>
          <a:custGeom>
            <a:avLst/>
            <a:gdLst/>
            <a:ahLst/>
            <a:cxnLst/>
            <a:rect l="l" t="t" r="r" b="b"/>
            <a:pathLst>
              <a:path w="3337" h="907" extrusionOk="0">
                <a:moveTo>
                  <a:pt x="3336" y="454"/>
                </a:moveTo>
                <a:cubicBezTo>
                  <a:pt x="3336" y="713"/>
                  <a:pt x="2591" y="907"/>
                  <a:pt x="1685" y="907"/>
                </a:cubicBezTo>
                <a:cubicBezTo>
                  <a:pt x="745" y="907"/>
                  <a:pt x="1" y="713"/>
                  <a:pt x="1" y="454"/>
                </a:cubicBezTo>
                <a:cubicBezTo>
                  <a:pt x="1" y="195"/>
                  <a:pt x="745" y="0"/>
                  <a:pt x="1685" y="0"/>
                </a:cubicBezTo>
                <a:cubicBezTo>
                  <a:pt x="2591" y="0"/>
                  <a:pt x="3336" y="195"/>
                  <a:pt x="3336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37"/>
          <p:cNvSpPr/>
          <p:nvPr/>
        </p:nvSpPr>
        <p:spPr>
          <a:xfrm>
            <a:off x="514726" y="5088098"/>
            <a:ext cx="44914" cy="21366"/>
          </a:xfrm>
          <a:custGeom>
            <a:avLst/>
            <a:gdLst/>
            <a:ahLst/>
            <a:cxnLst/>
            <a:rect l="l" t="t" r="r" b="b"/>
            <a:pathLst>
              <a:path w="1976" h="940" extrusionOk="0">
                <a:moveTo>
                  <a:pt x="1976" y="454"/>
                </a:moveTo>
                <a:cubicBezTo>
                  <a:pt x="1976" y="713"/>
                  <a:pt x="1522" y="940"/>
                  <a:pt x="1004" y="940"/>
                </a:cubicBezTo>
                <a:cubicBezTo>
                  <a:pt x="454" y="940"/>
                  <a:pt x="0" y="713"/>
                  <a:pt x="0" y="454"/>
                </a:cubicBezTo>
                <a:cubicBezTo>
                  <a:pt x="0" y="228"/>
                  <a:pt x="454" y="1"/>
                  <a:pt x="1004" y="1"/>
                </a:cubicBezTo>
                <a:cubicBezTo>
                  <a:pt x="1522" y="1"/>
                  <a:pt x="1976" y="228"/>
                  <a:pt x="1976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37"/>
          <p:cNvSpPr/>
          <p:nvPr/>
        </p:nvSpPr>
        <p:spPr>
          <a:xfrm>
            <a:off x="1322904" y="4930582"/>
            <a:ext cx="92034" cy="22844"/>
          </a:xfrm>
          <a:custGeom>
            <a:avLst/>
            <a:gdLst/>
            <a:ahLst/>
            <a:cxnLst/>
            <a:rect l="l" t="t" r="r" b="b"/>
            <a:pathLst>
              <a:path w="4049" h="1005" extrusionOk="0">
                <a:moveTo>
                  <a:pt x="4049" y="487"/>
                </a:moveTo>
                <a:cubicBezTo>
                  <a:pt x="4049" y="778"/>
                  <a:pt x="3142" y="1005"/>
                  <a:pt x="2041" y="1005"/>
                </a:cubicBezTo>
                <a:cubicBezTo>
                  <a:pt x="908" y="1005"/>
                  <a:pt x="1" y="778"/>
                  <a:pt x="1" y="487"/>
                </a:cubicBezTo>
                <a:cubicBezTo>
                  <a:pt x="1" y="195"/>
                  <a:pt x="908" y="1"/>
                  <a:pt x="2041" y="1"/>
                </a:cubicBezTo>
                <a:cubicBezTo>
                  <a:pt x="3142" y="1"/>
                  <a:pt x="4049" y="195"/>
                  <a:pt x="4049" y="487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37"/>
          <p:cNvSpPr/>
          <p:nvPr/>
        </p:nvSpPr>
        <p:spPr>
          <a:xfrm>
            <a:off x="-174683" y="4704910"/>
            <a:ext cx="78713" cy="20159"/>
          </a:xfrm>
          <a:custGeom>
            <a:avLst/>
            <a:gdLst/>
            <a:ahLst/>
            <a:cxnLst/>
            <a:rect l="l" t="t" r="r" b="b"/>
            <a:pathLst>
              <a:path w="4049" h="1037" extrusionOk="0">
                <a:moveTo>
                  <a:pt x="4049" y="519"/>
                </a:moveTo>
                <a:cubicBezTo>
                  <a:pt x="4049" y="810"/>
                  <a:pt x="3142" y="1037"/>
                  <a:pt x="2008" y="1037"/>
                </a:cubicBezTo>
                <a:cubicBezTo>
                  <a:pt x="907" y="1037"/>
                  <a:pt x="1" y="810"/>
                  <a:pt x="1" y="519"/>
                </a:cubicBezTo>
                <a:cubicBezTo>
                  <a:pt x="1" y="227"/>
                  <a:pt x="907" y="0"/>
                  <a:pt x="2008" y="0"/>
                </a:cubicBezTo>
                <a:cubicBezTo>
                  <a:pt x="3142" y="0"/>
                  <a:pt x="4049" y="227"/>
                  <a:pt x="4049" y="519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37"/>
          <p:cNvSpPr/>
          <p:nvPr/>
        </p:nvSpPr>
        <p:spPr>
          <a:xfrm>
            <a:off x="457342" y="4709323"/>
            <a:ext cx="62966" cy="11353"/>
          </a:xfrm>
          <a:custGeom>
            <a:avLst/>
            <a:gdLst/>
            <a:ahLst/>
            <a:cxnLst/>
            <a:rect l="l" t="t" r="r" b="b"/>
            <a:pathLst>
              <a:path w="3239" h="584" extrusionOk="0">
                <a:moveTo>
                  <a:pt x="3238" y="292"/>
                </a:moveTo>
                <a:cubicBezTo>
                  <a:pt x="3238" y="454"/>
                  <a:pt x="2526" y="583"/>
                  <a:pt x="1619" y="583"/>
                </a:cubicBezTo>
                <a:cubicBezTo>
                  <a:pt x="713" y="583"/>
                  <a:pt x="0" y="454"/>
                  <a:pt x="0" y="292"/>
                </a:cubicBezTo>
                <a:cubicBezTo>
                  <a:pt x="0" y="130"/>
                  <a:pt x="713" y="0"/>
                  <a:pt x="1619" y="0"/>
                </a:cubicBezTo>
                <a:cubicBezTo>
                  <a:pt x="2526" y="0"/>
                  <a:pt x="3238" y="130"/>
                  <a:pt x="3238" y="2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37"/>
          <p:cNvSpPr/>
          <p:nvPr/>
        </p:nvSpPr>
        <p:spPr>
          <a:xfrm>
            <a:off x="384309" y="4742058"/>
            <a:ext cx="37169" cy="17632"/>
          </a:xfrm>
          <a:custGeom>
            <a:avLst/>
            <a:gdLst/>
            <a:ahLst/>
            <a:cxnLst/>
            <a:rect l="l" t="t" r="r" b="b"/>
            <a:pathLst>
              <a:path w="1912" h="907" extrusionOk="0">
                <a:moveTo>
                  <a:pt x="1911" y="453"/>
                </a:moveTo>
                <a:cubicBezTo>
                  <a:pt x="1911" y="712"/>
                  <a:pt x="1490" y="907"/>
                  <a:pt x="972" y="907"/>
                </a:cubicBezTo>
                <a:cubicBezTo>
                  <a:pt x="422" y="907"/>
                  <a:pt x="1" y="712"/>
                  <a:pt x="1" y="453"/>
                </a:cubicBezTo>
                <a:cubicBezTo>
                  <a:pt x="1" y="194"/>
                  <a:pt x="422" y="0"/>
                  <a:pt x="972" y="0"/>
                </a:cubicBezTo>
                <a:cubicBezTo>
                  <a:pt x="1490" y="0"/>
                  <a:pt x="1911" y="194"/>
                  <a:pt x="1911" y="45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37"/>
          <p:cNvSpPr/>
          <p:nvPr/>
        </p:nvSpPr>
        <p:spPr>
          <a:xfrm>
            <a:off x="520286" y="4757162"/>
            <a:ext cx="47861" cy="5054"/>
          </a:xfrm>
          <a:custGeom>
            <a:avLst/>
            <a:gdLst/>
            <a:ahLst/>
            <a:cxnLst/>
            <a:rect l="l" t="t" r="r" b="b"/>
            <a:pathLst>
              <a:path w="2462" h="260" extrusionOk="0">
                <a:moveTo>
                  <a:pt x="2462" y="130"/>
                </a:moveTo>
                <a:cubicBezTo>
                  <a:pt x="2462" y="195"/>
                  <a:pt x="1911" y="259"/>
                  <a:pt x="1231" y="259"/>
                </a:cubicBezTo>
                <a:cubicBezTo>
                  <a:pt x="551" y="259"/>
                  <a:pt x="0" y="195"/>
                  <a:pt x="0" y="130"/>
                </a:cubicBezTo>
                <a:cubicBezTo>
                  <a:pt x="0" y="65"/>
                  <a:pt x="551" y="0"/>
                  <a:pt x="1231" y="0"/>
                </a:cubicBezTo>
                <a:cubicBezTo>
                  <a:pt x="1911" y="0"/>
                  <a:pt x="2462" y="65"/>
                  <a:pt x="2462" y="13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37"/>
          <p:cNvSpPr/>
          <p:nvPr/>
        </p:nvSpPr>
        <p:spPr>
          <a:xfrm>
            <a:off x="-838149" y="4841528"/>
            <a:ext cx="42710" cy="12547"/>
          </a:xfrm>
          <a:custGeom>
            <a:avLst/>
            <a:gdLst/>
            <a:ahLst/>
            <a:cxnLst/>
            <a:rect l="l" t="t" r="r" b="b"/>
            <a:pathLst>
              <a:path w="1879" h="552" extrusionOk="0">
                <a:moveTo>
                  <a:pt x="1879" y="260"/>
                </a:moveTo>
                <a:cubicBezTo>
                  <a:pt x="1879" y="422"/>
                  <a:pt x="1458" y="551"/>
                  <a:pt x="940" y="551"/>
                </a:cubicBezTo>
                <a:cubicBezTo>
                  <a:pt x="422" y="551"/>
                  <a:pt x="1" y="422"/>
                  <a:pt x="1" y="260"/>
                </a:cubicBezTo>
                <a:cubicBezTo>
                  <a:pt x="1" y="98"/>
                  <a:pt x="422" y="1"/>
                  <a:pt x="940" y="1"/>
                </a:cubicBezTo>
                <a:cubicBezTo>
                  <a:pt x="1458" y="1"/>
                  <a:pt x="1879" y="98"/>
                  <a:pt x="1879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37"/>
          <p:cNvSpPr/>
          <p:nvPr/>
        </p:nvSpPr>
        <p:spPr>
          <a:xfrm>
            <a:off x="-762345" y="4853302"/>
            <a:ext cx="79532" cy="33890"/>
          </a:xfrm>
          <a:custGeom>
            <a:avLst/>
            <a:gdLst/>
            <a:ahLst/>
            <a:cxnLst/>
            <a:rect l="l" t="t" r="r" b="b"/>
            <a:pathLst>
              <a:path w="3499" h="1491" extrusionOk="0">
                <a:moveTo>
                  <a:pt x="3498" y="745"/>
                </a:moveTo>
                <a:cubicBezTo>
                  <a:pt x="3498" y="1166"/>
                  <a:pt x="2721" y="1490"/>
                  <a:pt x="1750" y="1490"/>
                </a:cubicBezTo>
                <a:cubicBezTo>
                  <a:pt x="778" y="1490"/>
                  <a:pt x="1" y="1166"/>
                  <a:pt x="1" y="745"/>
                </a:cubicBezTo>
                <a:cubicBezTo>
                  <a:pt x="1" y="357"/>
                  <a:pt x="778" y="1"/>
                  <a:pt x="1750" y="1"/>
                </a:cubicBezTo>
                <a:cubicBezTo>
                  <a:pt x="2721" y="1"/>
                  <a:pt x="3498" y="357"/>
                  <a:pt x="3498" y="74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37"/>
          <p:cNvSpPr/>
          <p:nvPr/>
        </p:nvSpPr>
        <p:spPr>
          <a:xfrm>
            <a:off x="-807963" y="4903352"/>
            <a:ext cx="27981" cy="8865"/>
          </a:xfrm>
          <a:custGeom>
            <a:avLst/>
            <a:gdLst/>
            <a:ahLst/>
            <a:cxnLst/>
            <a:rect l="l" t="t" r="r" b="b"/>
            <a:pathLst>
              <a:path w="1231" h="390" extrusionOk="0">
                <a:moveTo>
                  <a:pt x="1231" y="195"/>
                </a:moveTo>
                <a:cubicBezTo>
                  <a:pt x="1231" y="292"/>
                  <a:pt x="972" y="389"/>
                  <a:pt x="616" y="389"/>
                </a:cubicBezTo>
                <a:cubicBezTo>
                  <a:pt x="259" y="389"/>
                  <a:pt x="0" y="292"/>
                  <a:pt x="0" y="195"/>
                </a:cubicBezTo>
                <a:cubicBezTo>
                  <a:pt x="0" y="98"/>
                  <a:pt x="259" y="1"/>
                  <a:pt x="616" y="1"/>
                </a:cubicBezTo>
                <a:cubicBezTo>
                  <a:pt x="972" y="1"/>
                  <a:pt x="1231" y="98"/>
                  <a:pt x="1231" y="19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37"/>
          <p:cNvSpPr/>
          <p:nvPr/>
        </p:nvSpPr>
        <p:spPr>
          <a:xfrm>
            <a:off x="-518705" y="4935742"/>
            <a:ext cx="34618" cy="12547"/>
          </a:xfrm>
          <a:custGeom>
            <a:avLst/>
            <a:gdLst/>
            <a:ahLst/>
            <a:cxnLst/>
            <a:rect l="l" t="t" r="r" b="b"/>
            <a:pathLst>
              <a:path w="1523" h="552" extrusionOk="0">
                <a:moveTo>
                  <a:pt x="1523" y="260"/>
                </a:moveTo>
                <a:cubicBezTo>
                  <a:pt x="1523" y="422"/>
                  <a:pt x="1167" y="551"/>
                  <a:pt x="746" y="551"/>
                </a:cubicBezTo>
                <a:cubicBezTo>
                  <a:pt x="357" y="551"/>
                  <a:pt x="1" y="422"/>
                  <a:pt x="1" y="260"/>
                </a:cubicBezTo>
                <a:cubicBezTo>
                  <a:pt x="1" y="98"/>
                  <a:pt x="357" y="1"/>
                  <a:pt x="746" y="1"/>
                </a:cubicBezTo>
                <a:cubicBezTo>
                  <a:pt x="1167" y="1"/>
                  <a:pt x="1523" y="98"/>
                  <a:pt x="1523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37"/>
          <p:cNvSpPr/>
          <p:nvPr/>
        </p:nvSpPr>
        <p:spPr>
          <a:xfrm>
            <a:off x="-1199496" y="4721900"/>
            <a:ext cx="62966" cy="11353"/>
          </a:xfrm>
          <a:custGeom>
            <a:avLst/>
            <a:gdLst/>
            <a:ahLst/>
            <a:cxnLst/>
            <a:rect l="l" t="t" r="r" b="b"/>
            <a:pathLst>
              <a:path w="3239" h="584" extrusionOk="0">
                <a:moveTo>
                  <a:pt x="3239" y="292"/>
                </a:moveTo>
                <a:cubicBezTo>
                  <a:pt x="3239" y="454"/>
                  <a:pt x="2526" y="584"/>
                  <a:pt x="1619" y="584"/>
                </a:cubicBezTo>
                <a:cubicBezTo>
                  <a:pt x="745" y="584"/>
                  <a:pt x="0" y="454"/>
                  <a:pt x="0" y="292"/>
                </a:cubicBezTo>
                <a:cubicBezTo>
                  <a:pt x="0" y="130"/>
                  <a:pt x="745" y="1"/>
                  <a:pt x="1619" y="1"/>
                </a:cubicBezTo>
                <a:cubicBezTo>
                  <a:pt x="2526" y="1"/>
                  <a:pt x="3239" y="130"/>
                  <a:pt x="3239" y="2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37"/>
          <p:cNvSpPr/>
          <p:nvPr/>
        </p:nvSpPr>
        <p:spPr>
          <a:xfrm>
            <a:off x="-1122691" y="4750864"/>
            <a:ext cx="37150" cy="18274"/>
          </a:xfrm>
          <a:custGeom>
            <a:avLst/>
            <a:gdLst/>
            <a:ahLst/>
            <a:cxnLst/>
            <a:rect l="l" t="t" r="r" b="b"/>
            <a:pathLst>
              <a:path w="1911" h="940" extrusionOk="0">
                <a:moveTo>
                  <a:pt x="1911" y="486"/>
                </a:moveTo>
                <a:cubicBezTo>
                  <a:pt x="1911" y="713"/>
                  <a:pt x="1490" y="940"/>
                  <a:pt x="972" y="940"/>
                </a:cubicBezTo>
                <a:cubicBezTo>
                  <a:pt x="421" y="940"/>
                  <a:pt x="0" y="713"/>
                  <a:pt x="0" y="486"/>
                </a:cubicBezTo>
                <a:cubicBezTo>
                  <a:pt x="0" y="227"/>
                  <a:pt x="421" y="0"/>
                  <a:pt x="972" y="0"/>
                </a:cubicBezTo>
                <a:cubicBezTo>
                  <a:pt x="1490" y="0"/>
                  <a:pt x="1911" y="227"/>
                  <a:pt x="1911" y="486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37"/>
          <p:cNvSpPr/>
          <p:nvPr/>
        </p:nvSpPr>
        <p:spPr>
          <a:xfrm>
            <a:off x="-1336453" y="4815025"/>
            <a:ext cx="55961" cy="6660"/>
          </a:xfrm>
          <a:custGeom>
            <a:avLst/>
            <a:gdLst/>
            <a:ahLst/>
            <a:cxnLst/>
            <a:rect l="l" t="t" r="r" b="b"/>
            <a:pathLst>
              <a:path w="2462" h="293" extrusionOk="0">
                <a:moveTo>
                  <a:pt x="2461" y="163"/>
                </a:moveTo>
                <a:cubicBezTo>
                  <a:pt x="2461" y="227"/>
                  <a:pt x="1911" y="292"/>
                  <a:pt x="1231" y="292"/>
                </a:cubicBezTo>
                <a:cubicBezTo>
                  <a:pt x="551" y="292"/>
                  <a:pt x="0" y="227"/>
                  <a:pt x="0" y="163"/>
                </a:cubicBezTo>
                <a:cubicBezTo>
                  <a:pt x="0" y="66"/>
                  <a:pt x="551" y="1"/>
                  <a:pt x="1231" y="1"/>
                </a:cubicBezTo>
                <a:cubicBezTo>
                  <a:pt x="1911" y="1"/>
                  <a:pt x="2461" y="66"/>
                  <a:pt x="2461" y="16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37"/>
          <p:cNvSpPr/>
          <p:nvPr/>
        </p:nvSpPr>
        <p:spPr>
          <a:xfrm>
            <a:off x="15671" y="4962244"/>
            <a:ext cx="59644" cy="26526"/>
          </a:xfrm>
          <a:custGeom>
            <a:avLst/>
            <a:gdLst/>
            <a:ahLst/>
            <a:cxnLst/>
            <a:rect l="l" t="t" r="r" b="b"/>
            <a:pathLst>
              <a:path w="2624" h="1167" extrusionOk="0">
                <a:moveTo>
                  <a:pt x="2624" y="583"/>
                </a:moveTo>
                <a:cubicBezTo>
                  <a:pt x="2624" y="907"/>
                  <a:pt x="2041" y="1166"/>
                  <a:pt x="1296" y="1166"/>
                </a:cubicBezTo>
                <a:cubicBezTo>
                  <a:pt x="584" y="1166"/>
                  <a:pt x="1" y="907"/>
                  <a:pt x="1" y="583"/>
                </a:cubicBezTo>
                <a:cubicBezTo>
                  <a:pt x="1" y="259"/>
                  <a:pt x="584" y="0"/>
                  <a:pt x="1296" y="0"/>
                </a:cubicBezTo>
                <a:cubicBezTo>
                  <a:pt x="2041" y="0"/>
                  <a:pt x="2624" y="259"/>
                  <a:pt x="2624" y="58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37"/>
          <p:cNvSpPr/>
          <p:nvPr/>
        </p:nvSpPr>
        <p:spPr>
          <a:xfrm>
            <a:off x="1134475" y="5099144"/>
            <a:ext cx="42732" cy="12547"/>
          </a:xfrm>
          <a:custGeom>
            <a:avLst/>
            <a:gdLst/>
            <a:ahLst/>
            <a:cxnLst/>
            <a:rect l="l" t="t" r="r" b="b"/>
            <a:pathLst>
              <a:path w="1880" h="552" extrusionOk="0">
                <a:moveTo>
                  <a:pt x="1879" y="260"/>
                </a:moveTo>
                <a:cubicBezTo>
                  <a:pt x="1879" y="422"/>
                  <a:pt x="1458" y="551"/>
                  <a:pt x="940" y="551"/>
                </a:cubicBezTo>
                <a:cubicBezTo>
                  <a:pt x="422" y="551"/>
                  <a:pt x="1" y="422"/>
                  <a:pt x="1" y="260"/>
                </a:cubicBezTo>
                <a:cubicBezTo>
                  <a:pt x="1" y="98"/>
                  <a:pt x="422" y="1"/>
                  <a:pt x="940" y="1"/>
                </a:cubicBezTo>
                <a:cubicBezTo>
                  <a:pt x="1458" y="1"/>
                  <a:pt x="1879" y="98"/>
                  <a:pt x="1879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37"/>
          <p:cNvSpPr/>
          <p:nvPr/>
        </p:nvSpPr>
        <p:spPr>
          <a:xfrm>
            <a:off x="1021871" y="5110918"/>
            <a:ext cx="80237" cy="33890"/>
          </a:xfrm>
          <a:custGeom>
            <a:avLst/>
            <a:gdLst/>
            <a:ahLst/>
            <a:cxnLst/>
            <a:rect l="l" t="t" r="r" b="b"/>
            <a:pathLst>
              <a:path w="3530" h="1491" extrusionOk="0">
                <a:moveTo>
                  <a:pt x="3530" y="746"/>
                </a:moveTo>
                <a:cubicBezTo>
                  <a:pt x="3530" y="1166"/>
                  <a:pt x="2720" y="1490"/>
                  <a:pt x="1781" y="1490"/>
                </a:cubicBezTo>
                <a:cubicBezTo>
                  <a:pt x="810" y="1490"/>
                  <a:pt x="0" y="1166"/>
                  <a:pt x="0" y="746"/>
                </a:cubicBezTo>
                <a:cubicBezTo>
                  <a:pt x="0" y="357"/>
                  <a:pt x="810" y="1"/>
                  <a:pt x="1781" y="1"/>
                </a:cubicBezTo>
                <a:cubicBezTo>
                  <a:pt x="2720" y="1"/>
                  <a:pt x="3530" y="357"/>
                  <a:pt x="3530" y="746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37"/>
          <p:cNvSpPr/>
          <p:nvPr/>
        </p:nvSpPr>
        <p:spPr>
          <a:xfrm>
            <a:off x="-649205" y="4874422"/>
            <a:ext cx="26636" cy="8218"/>
          </a:xfrm>
          <a:custGeom>
            <a:avLst/>
            <a:gdLst/>
            <a:ahLst/>
            <a:cxnLst/>
            <a:rect l="l" t="t" r="r" b="b"/>
            <a:pathLst>
              <a:path w="1264" h="390" extrusionOk="0">
                <a:moveTo>
                  <a:pt x="1264" y="195"/>
                </a:moveTo>
                <a:cubicBezTo>
                  <a:pt x="1264" y="292"/>
                  <a:pt x="972" y="389"/>
                  <a:pt x="616" y="389"/>
                </a:cubicBezTo>
                <a:cubicBezTo>
                  <a:pt x="292" y="389"/>
                  <a:pt x="1" y="292"/>
                  <a:pt x="1" y="195"/>
                </a:cubicBezTo>
                <a:cubicBezTo>
                  <a:pt x="1" y="98"/>
                  <a:pt x="292" y="1"/>
                  <a:pt x="616" y="1"/>
                </a:cubicBezTo>
                <a:cubicBezTo>
                  <a:pt x="972" y="1"/>
                  <a:pt x="1264" y="98"/>
                  <a:pt x="1264" y="19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37"/>
          <p:cNvSpPr/>
          <p:nvPr/>
        </p:nvSpPr>
        <p:spPr>
          <a:xfrm>
            <a:off x="882743" y="5099144"/>
            <a:ext cx="33890" cy="12547"/>
          </a:xfrm>
          <a:custGeom>
            <a:avLst/>
            <a:gdLst/>
            <a:ahLst/>
            <a:cxnLst/>
            <a:rect l="l" t="t" r="r" b="b"/>
            <a:pathLst>
              <a:path w="1491" h="552" extrusionOk="0">
                <a:moveTo>
                  <a:pt x="1490" y="260"/>
                </a:moveTo>
                <a:cubicBezTo>
                  <a:pt x="1490" y="422"/>
                  <a:pt x="1167" y="551"/>
                  <a:pt x="746" y="551"/>
                </a:cubicBezTo>
                <a:cubicBezTo>
                  <a:pt x="325" y="551"/>
                  <a:pt x="1" y="422"/>
                  <a:pt x="1" y="260"/>
                </a:cubicBezTo>
                <a:cubicBezTo>
                  <a:pt x="1" y="98"/>
                  <a:pt x="325" y="1"/>
                  <a:pt x="746" y="1"/>
                </a:cubicBezTo>
                <a:cubicBezTo>
                  <a:pt x="1167" y="1"/>
                  <a:pt x="1490" y="98"/>
                  <a:pt x="1490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37"/>
          <p:cNvSpPr/>
          <p:nvPr/>
        </p:nvSpPr>
        <p:spPr>
          <a:xfrm>
            <a:off x="1170564" y="4790519"/>
            <a:ext cx="36528" cy="10731"/>
          </a:xfrm>
          <a:custGeom>
            <a:avLst/>
            <a:gdLst/>
            <a:ahLst/>
            <a:cxnLst/>
            <a:rect l="l" t="t" r="r" b="b"/>
            <a:pathLst>
              <a:path w="1879" h="552" extrusionOk="0">
                <a:moveTo>
                  <a:pt x="1878" y="292"/>
                </a:moveTo>
                <a:cubicBezTo>
                  <a:pt x="1878" y="422"/>
                  <a:pt x="1457" y="551"/>
                  <a:pt x="939" y="551"/>
                </a:cubicBezTo>
                <a:cubicBezTo>
                  <a:pt x="421" y="551"/>
                  <a:pt x="0" y="422"/>
                  <a:pt x="0" y="292"/>
                </a:cubicBezTo>
                <a:cubicBezTo>
                  <a:pt x="0" y="130"/>
                  <a:pt x="421" y="1"/>
                  <a:pt x="939" y="1"/>
                </a:cubicBezTo>
                <a:cubicBezTo>
                  <a:pt x="1457" y="1"/>
                  <a:pt x="1878" y="130"/>
                  <a:pt x="1878" y="2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37"/>
          <p:cNvSpPr/>
          <p:nvPr/>
        </p:nvSpPr>
        <p:spPr>
          <a:xfrm>
            <a:off x="1074243" y="4801230"/>
            <a:ext cx="68643" cy="28344"/>
          </a:xfrm>
          <a:custGeom>
            <a:avLst/>
            <a:gdLst/>
            <a:ahLst/>
            <a:cxnLst/>
            <a:rect l="l" t="t" r="r" b="b"/>
            <a:pathLst>
              <a:path w="3531" h="1458" extrusionOk="0">
                <a:moveTo>
                  <a:pt x="3530" y="745"/>
                </a:moveTo>
                <a:cubicBezTo>
                  <a:pt x="3530" y="1133"/>
                  <a:pt x="2721" y="1457"/>
                  <a:pt x="1749" y="1457"/>
                </a:cubicBezTo>
                <a:cubicBezTo>
                  <a:pt x="810" y="1457"/>
                  <a:pt x="0" y="1133"/>
                  <a:pt x="0" y="745"/>
                </a:cubicBezTo>
                <a:cubicBezTo>
                  <a:pt x="0" y="324"/>
                  <a:pt x="810" y="0"/>
                  <a:pt x="1749" y="0"/>
                </a:cubicBezTo>
                <a:cubicBezTo>
                  <a:pt x="2721" y="0"/>
                  <a:pt x="3530" y="324"/>
                  <a:pt x="3530" y="74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37"/>
          <p:cNvSpPr/>
          <p:nvPr/>
        </p:nvSpPr>
        <p:spPr>
          <a:xfrm>
            <a:off x="1157345" y="4844035"/>
            <a:ext cx="23931" cy="6940"/>
          </a:xfrm>
          <a:custGeom>
            <a:avLst/>
            <a:gdLst/>
            <a:ahLst/>
            <a:cxnLst/>
            <a:rect l="l" t="t" r="r" b="b"/>
            <a:pathLst>
              <a:path w="1231" h="357" extrusionOk="0">
                <a:moveTo>
                  <a:pt x="1231" y="194"/>
                </a:moveTo>
                <a:cubicBezTo>
                  <a:pt x="1231" y="292"/>
                  <a:pt x="972" y="356"/>
                  <a:pt x="615" y="356"/>
                </a:cubicBezTo>
                <a:cubicBezTo>
                  <a:pt x="259" y="356"/>
                  <a:pt x="0" y="292"/>
                  <a:pt x="0" y="194"/>
                </a:cubicBezTo>
                <a:cubicBezTo>
                  <a:pt x="0" y="97"/>
                  <a:pt x="259" y="0"/>
                  <a:pt x="615" y="0"/>
                </a:cubicBezTo>
                <a:cubicBezTo>
                  <a:pt x="972" y="0"/>
                  <a:pt x="1231" y="97"/>
                  <a:pt x="1231" y="19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37"/>
          <p:cNvSpPr/>
          <p:nvPr/>
        </p:nvSpPr>
        <p:spPr>
          <a:xfrm>
            <a:off x="1366336" y="2383353"/>
            <a:ext cx="346887" cy="602465"/>
          </a:xfrm>
          <a:custGeom>
            <a:avLst/>
            <a:gdLst/>
            <a:ahLst/>
            <a:cxnLst/>
            <a:rect l="l" t="t" r="r" b="b"/>
            <a:pathLst>
              <a:path w="17844" h="30991" extrusionOk="0">
                <a:moveTo>
                  <a:pt x="7222" y="0"/>
                </a:moveTo>
                <a:lnTo>
                  <a:pt x="10622" y="0"/>
                </a:lnTo>
                <a:cubicBezTo>
                  <a:pt x="14605" y="0"/>
                  <a:pt x="17843" y="3206"/>
                  <a:pt x="17843" y="7222"/>
                </a:cubicBezTo>
                <a:lnTo>
                  <a:pt x="17843" y="23769"/>
                </a:lnTo>
                <a:cubicBezTo>
                  <a:pt x="17843" y="27785"/>
                  <a:pt x="14605" y="30991"/>
                  <a:pt x="10622" y="30991"/>
                </a:cubicBezTo>
                <a:lnTo>
                  <a:pt x="7222" y="30991"/>
                </a:lnTo>
                <a:cubicBezTo>
                  <a:pt x="3238" y="30991"/>
                  <a:pt x="0" y="27785"/>
                  <a:pt x="0" y="23769"/>
                </a:cubicBezTo>
                <a:lnTo>
                  <a:pt x="0" y="7222"/>
                </a:lnTo>
                <a:cubicBezTo>
                  <a:pt x="0" y="3206"/>
                  <a:pt x="3238" y="0"/>
                  <a:pt x="7222" y="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37"/>
          <p:cNvSpPr/>
          <p:nvPr/>
        </p:nvSpPr>
        <p:spPr>
          <a:xfrm>
            <a:off x="-496366" y="3278218"/>
            <a:ext cx="2525100" cy="2028300"/>
          </a:xfrm>
          <a:prstGeom prst="trapezoid">
            <a:avLst>
              <a:gd name="adj" fmla="val 34293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37"/>
          <p:cNvSpPr/>
          <p:nvPr/>
        </p:nvSpPr>
        <p:spPr>
          <a:xfrm>
            <a:off x="-1016942" y="2896755"/>
            <a:ext cx="19537" cy="15377"/>
          </a:xfrm>
          <a:custGeom>
            <a:avLst/>
            <a:gdLst/>
            <a:ahLst/>
            <a:cxnLst/>
            <a:rect l="l" t="t" r="r" b="b"/>
            <a:pathLst>
              <a:path w="1005" h="791" extrusionOk="0">
                <a:moveTo>
                  <a:pt x="440" y="1"/>
                </a:moveTo>
                <a:cubicBezTo>
                  <a:pt x="369" y="1"/>
                  <a:pt x="298" y="31"/>
                  <a:pt x="227" y="78"/>
                </a:cubicBezTo>
                <a:cubicBezTo>
                  <a:pt x="162" y="78"/>
                  <a:pt x="130" y="111"/>
                  <a:pt x="98" y="176"/>
                </a:cubicBezTo>
                <a:cubicBezTo>
                  <a:pt x="65" y="208"/>
                  <a:pt x="33" y="273"/>
                  <a:pt x="0" y="337"/>
                </a:cubicBezTo>
                <a:cubicBezTo>
                  <a:pt x="0" y="370"/>
                  <a:pt x="0" y="435"/>
                  <a:pt x="0" y="467"/>
                </a:cubicBezTo>
                <a:cubicBezTo>
                  <a:pt x="33" y="597"/>
                  <a:pt x="98" y="661"/>
                  <a:pt x="162" y="726"/>
                </a:cubicBezTo>
                <a:lnTo>
                  <a:pt x="227" y="791"/>
                </a:lnTo>
                <a:lnTo>
                  <a:pt x="227" y="726"/>
                </a:lnTo>
                <a:lnTo>
                  <a:pt x="227" y="661"/>
                </a:lnTo>
                <a:lnTo>
                  <a:pt x="227" y="564"/>
                </a:lnTo>
                <a:cubicBezTo>
                  <a:pt x="227" y="532"/>
                  <a:pt x="227" y="499"/>
                  <a:pt x="227" y="467"/>
                </a:cubicBezTo>
                <a:cubicBezTo>
                  <a:pt x="227" y="435"/>
                  <a:pt x="227" y="402"/>
                  <a:pt x="227" y="402"/>
                </a:cubicBezTo>
                <a:cubicBezTo>
                  <a:pt x="259" y="370"/>
                  <a:pt x="259" y="337"/>
                  <a:pt x="292" y="337"/>
                </a:cubicBezTo>
                <a:cubicBezTo>
                  <a:pt x="324" y="305"/>
                  <a:pt x="357" y="273"/>
                  <a:pt x="357" y="273"/>
                </a:cubicBezTo>
                <a:cubicBezTo>
                  <a:pt x="389" y="240"/>
                  <a:pt x="421" y="240"/>
                  <a:pt x="454" y="240"/>
                </a:cubicBezTo>
                <a:lnTo>
                  <a:pt x="583" y="208"/>
                </a:lnTo>
                <a:cubicBezTo>
                  <a:pt x="648" y="176"/>
                  <a:pt x="713" y="176"/>
                  <a:pt x="778" y="176"/>
                </a:cubicBezTo>
                <a:lnTo>
                  <a:pt x="1004" y="176"/>
                </a:lnTo>
                <a:lnTo>
                  <a:pt x="939" y="143"/>
                </a:lnTo>
                <a:cubicBezTo>
                  <a:pt x="875" y="111"/>
                  <a:pt x="842" y="78"/>
                  <a:pt x="778" y="46"/>
                </a:cubicBezTo>
                <a:cubicBezTo>
                  <a:pt x="713" y="14"/>
                  <a:pt x="616" y="14"/>
                  <a:pt x="518" y="14"/>
                </a:cubicBezTo>
                <a:cubicBezTo>
                  <a:pt x="492" y="5"/>
                  <a:pt x="466" y="1"/>
                  <a:pt x="440" y="1"/>
                </a:cubicBez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37"/>
          <p:cNvSpPr/>
          <p:nvPr/>
        </p:nvSpPr>
        <p:spPr>
          <a:xfrm>
            <a:off x="-978550" y="2814548"/>
            <a:ext cx="43468" cy="30074"/>
          </a:xfrm>
          <a:custGeom>
            <a:avLst/>
            <a:gdLst/>
            <a:ahLst/>
            <a:cxnLst/>
            <a:rect l="l" t="t" r="r" b="b"/>
            <a:pathLst>
              <a:path w="2236" h="1547" extrusionOk="0">
                <a:moveTo>
                  <a:pt x="519" y="1"/>
                </a:moveTo>
                <a:cubicBezTo>
                  <a:pt x="422" y="1"/>
                  <a:pt x="357" y="33"/>
                  <a:pt x="292" y="33"/>
                </a:cubicBezTo>
                <a:cubicBezTo>
                  <a:pt x="260" y="65"/>
                  <a:pt x="227" y="65"/>
                  <a:pt x="227" y="98"/>
                </a:cubicBezTo>
                <a:cubicBezTo>
                  <a:pt x="195" y="98"/>
                  <a:pt x="163" y="130"/>
                  <a:pt x="130" y="162"/>
                </a:cubicBezTo>
                <a:cubicBezTo>
                  <a:pt x="65" y="227"/>
                  <a:pt x="33" y="292"/>
                  <a:pt x="33" y="357"/>
                </a:cubicBezTo>
                <a:cubicBezTo>
                  <a:pt x="1" y="389"/>
                  <a:pt x="1" y="454"/>
                  <a:pt x="33" y="486"/>
                </a:cubicBezTo>
                <a:cubicBezTo>
                  <a:pt x="33" y="519"/>
                  <a:pt x="33" y="551"/>
                  <a:pt x="33" y="583"/>
                </a:cubicBezTo>
                <a:cubicBezTo>
                  <a:pt x="65" y="648"/>
                  <a:pt x="65" y="681"/>
                  <a:pt x="98" y="713"/>
                </a:cubicBezTo>
                <a:cubicBezTo>
                  <a:pt x="98" y="745"/>
                  <a:pt x="130" y="778"/>
                  <a:pt x="163" y="810"/>
                </a:cubicBezTo>
                <a:cubicBezTo>
                  <a:pt x="195" y="842"/>
                  <a:pt x="227" y="842"/>
                  <a:pt x="260" y="875"/>
                </a:cubicBezTo>
                <a:cubicBezTo>
                  <a:pt x="292" y="907"/>
                  <a:pt x="325" y="907"/>
                  <a:pt x="357" y="940"/>
                </a:cubicBezTo>
                <a:cubicBezTo>
                  <a:pt x="389" y="940"/>
                  <a:pt x="422" y="972"/>
                  <a:pt x="454" y="972"/>
                </a:cubicBezTo>
                <a:lnTo>
                  <a:pt x="681" y="972"/>
                </a:lnTo>
                <a:cubicBezTo>
                  <a:pt x="681" y="994"/>
                  <a:pt x="681" y="1015"/>
                  <a:pt x="681" y="1037"/>
                </a:cubicBezTo>
                <a:cubicBezTo>
                  <a:pt x="681" y="1134"/>
                  <a:pt x="713" y="1199"/>
                  <a:pt x="746" y="1263"/>
                </a:cubicBezTo>
                <a:cubicBezTo>
                  <a:pt x="778" y="1296"/>
                  <a:pt x="810" y="1296"/>
                  <a:pt x="843" y="1328"/>
                </a:cubicBezTo>
                <a:cubicBezTo>
                  <a:pt x="843" y="1361"/>
                  <a:pt x="875" y="1393"/>
                  <a:pt x="907" y="1425"/>
                </a:cubicBezTo>
                <a:cubicBezTo>
                  <a:pt x="972" y="1458"/>
                  <a:pt x="1037" y="1490"/>
                  <a:pt x="1102" y="1490"/>
                </a:cubicBezTo>
                <a:cubicBezTo>
                  <a:pt x="1145" y="1499"/>
                  <a:pt x="1186" y="1503"/>
                  <a:pt x="1226" y="1503"/>
                </a:cubicBezTo>
                <a:cubicBezTo>
                  <a:pt x="1333" y="1503"/>
                  <a:pt x="1428" y="1473"/>
                  <a:pt x="1523" y="1425"/>
                </a:cubicBezTo>
                <a:cubicBezTo>
                  <a:pt x="1555" y="1393"/>
                  <a:pt x="1587" y="1393"/>
                  <a:pt x="1620" y="1361"/>
                </a:cubicBezTo>
                <a:cubicBezTo>
                  <a:pt x="1620" y="1336"/>
                  <a:pt x="1639" y="1330"/>
                  <a:pt x="1662" y="1314"/>
                </a:cubicBezTo>
                <a:lnTo>
                  <a:pt x="1662" y="1314"/>
                </a:lnTo>
                <a:cubicBezTo>
                  <a:pt x="1691" y="1367"/>
                  <a:pt x="1723" y="1399"/>
                  <a:pt x="1782" y="1458"/>
                </a:cubicBezTo>
                <a:cubicBezTo>
                  <a:pt x="1782" y="1490"/>
                  <a:pt x="1847" y="1522"/>
                  <a:pt x="1879" y="1522"/>
                </a:cubicBezTo>
                <a:cubicBezTo>
                  <a:pt x="1895" y="1539"/>
                  <a:pt x="1919" y="1547"/>
                  <a:pt x="1944" y="1547"/>
                </a:cubicBezTo>
                <a:cubicBezTo>
                  <a:pt x="1968" y="1547"/>
                  <a:pt x="1992" y="1539"/>
                  <a:pt x="2008" y="1522"/>
                </a:cubicBezTo>
                <a:cubicBezTo>
                  <a:pt x="2041" y="1522"/>
                  <a:pt x="2073" y="1490"/>
                  <a:pt x="2106" y="1458"/>
                </a:cubicBezTo>
                <a:cubicBezTo>
                  <a:pt x="2138" y="1425"/>
                  <a:pt x="2138" y="1393"/>
                  <a:pt x="2170" y="1361"/>
                </a:cubicBezTo>
                <a:cubicBezTo>
                  <a:pt x="2203" y="1328"/>
                  <a:pt x="2203" y="1263"/>
                  <a:pt x="2235" y="1199"/>
                </a:cubicBezTo>
                <a:cubicBezTo>
                  <a:pt x="2235" y="1134"/>
                  <a:pt x="2235" y="1069"/>
                  <a:pt x="2235" y="1004"/>
                </a:cubicBezTo>
                <a:cubicBezTo>
                  <a:pt x="2203" y="875"/>
                  <a:pt x="2170" y="778"/>
                  <a:pt x="2138" y="681"/>
                </a:cubicBezTo>
                <a:lnTo>
                  <a:pt x="2106" y="745"/>
                </a:lnTo>
                <a:cubicBezTo>
                  <a:pt x="2106" y="778"/>
                  <a:pt x="2106" y="810"/>
                  <a:pt x="2106" y="810"/>
                </a:cubicBezTo>
                <a:cubicBezTo>
                  <a:pt x="2106" y="875"/>
                  <a:pt x="2106" y="940"/>
                  <a:pt x="2106" y="972"/>
                </a:cubicBezTo>
                <a:cubicBezTo>
                  <a:pt x="2106" y="1037"/>
                  <a:pt x="2106" y="1102"/>
                  <a:pt x="2073" y="1134"/>
                </a:cubicBezTo>
                <a:cubicBezTo>
                  <a:pt x="2041" y="1199"/>
                  <a:pt x="2041" y="1231"/>
                  <a:pt x="2008" y="1296"/>
                </a:cubicBezTo>
                <a:cubicBezTo>
                  <a:pt x="1976" y="1296"/>
                  <a:pt x="1976" y="1328"/>
                  <a:pt x="1976" y="1328"/>
                </a:cubicBezTo>
                <a:cubicBezTo>
                  <a:pt x="1944" y="1361"/>
                  <a:pt x="1944" y="1361"/>
                  <a:pt x="1911" y="1361"/>
                </a:cubicBezTo>
                <a:cubicBezTo>
                  <a:pt x="1911" y="1361"/>
                  <a:pt x="1879" y="1328"/>
                  <a:pt x="1879" y="1328"/>
                </a:cubicBezTo>
                <a:cubicBezTo>
                  <a:pt x="1847" y="1296"/>
                  <a:pt x="1847" y="1263"/>
                  <a:pt x="1847" y="1231"/>
                </a:cubicBezTo>
                <a:cubicBezTo>
                  <a:pt x="1782" y="1166"/>
                  <a:pt x="1782" y="1102"/>
                  <a:pt x="1782" y="1069"/>
                </a:cubicBezTo>
                <a:cubicBezTo>
                  <a:pt x="1782" y="1037"/>
                  <a:pt x="1782" y="1004"/>
                  <a:pt x="1749" y="1004"/>
                </a:cubicBezTo>
                <a:cubicBezTo>
                  <a:pt x="1736" y="991"/>
                  <a:pt x="1717" y="983"/>
                  <a:pt x="1697" y="983"/>
                </a:cubicBezTo>
                <a:cubicBezTo>
                  <a:pt x="1669" y="983"/>
                  <a:pt x="1639" y="999"/>
                  <a:pt x="1620" y="1037"/>
                </a:cubicBezTo>
                <a:cubicBezTo>
                  <a:pt x="1587" y="1069"/>
                  <a:pt x="1555" y="1102"/>
                  <a:pt x="1523" y="1134"/>
                </a:cubicBezTo>
                <a:cubicBezTo>
                  <a:pt x="1490" y="1166"/>
                  <a:pt x="1490" y="1166"/>
                  <a:pt x="1458" y="1199"/>
                </a:cubicBezTo>
                <a:cubicBezTo>
                  <a:pt x="1458" y="1199"/>
                  <a:pt x="1426" y="1199"/>
                  <a:pt x="1393" y="1231"/>
                </a:cubicBezTo>
                <a:cubicBezTo>
                  <a:pt x="1361" y="1231"/>
                  <a:pt x="1328" y="1263"/>
                  <a:pt x="1264" y="1263"/>
                </a:cubicBezTo>
                <a:lnTo>
                  <a:pt x="1134" y="1263"/>
                </a:lnTo>
                <a:cubicBezTo>
                  <a:pt x="1102" y="1263"/>
                  <a:pt x="1069" y="1231"/>
                  <a:pt x="1037" y="1231"/>
                </a:cubicBezTo>
                <a:cubicBezTo>
                  <a:pt x="1005" y="1199"/>
                  <a:pt x="1005" y="1199"/>
                  <a:pt x="972" y="1199"/>
                </a:cubicBezTo>
                <a:cubicBezTo>
                  <a:pt x="972" y="1166"/>
                  <a:pt x="940" y="1166"/>
                  <a:pt x="940" y="1134"/>
                </a:cubicBezTo>
                <a:cubicBezTo>
                  <a:pt x="907" y="1102"/>
                  <a:pt x="907" y="1069"/>
                  <a:pt x="907" y="1004"/>
                </a:cubicBezTo>
                <a:cubicBezTo>
                  <a:pt x="907" y="1004"/>
                  <a:pt x="907" y="972"/>
                  <a:pt x="907" y="940"/>
                </a:cubicBezTo>
                <a:lnTo>
                  <a:pt x="907" y="875"/>
                </a:lnTo>
                <a:cubicBezTo>
                  <a:pt x="875" y="810"/>
                  <a:pt x="810" y="778"/>
                  <a:pt x="778" y="778"/>
                </a:cubicBezTo>
                <a:lnTo>
                  <a:pt x="519" y="778"/>
                </a:lnTo>
                <a:lnTo>
                  <a:pt x="422" y="745"/>
                </a:lnTo>
                <a:cubicBezTo>
                  <a:pt x="357" y="745"/>
                  <a:pt x="325" y="713"/>
                  <a:pt x="292" y="681"/>
                </a:cubicBezTo>
                <a:cubicBezTo>
                  <a:pt x="260" y="648"/>
                  <a:pt x="227" y="648"/>
                  <a:pt x="227" y="616"/>
                </a:cubicBezTo>
                <a:cubicBezTo>
                  <a:pt x="195" y="583"/>
                  <a:pt x="195" y="583"/>
                  <a:pt x="195" y="551"/>
                </a:cubicBezTo>
                <a:cubicBezTo>
                  <a:pt x="163" y="519"/>
                  <a:pt x="163" y="486"/>
                  <a:pt x="163" y="454"/>
                </a:cubicBezTo>
                <a:cubicBezTo>
                  <a:pt x="163" y="454"/>
                  <a:pt x="163" y="421"/>
                  <a:pt x="163" y="389"/>
                </a:cubicBezTo>
                <a:cubicBezTo>
                  <a:pt x="163" y="357"/>
                  <a:pt x="163" y="324"/>
                  <a:pt x="163" y="292"/>
                </a:cubicBezTo>
                <a:cubicBezTo>
                  <a:pt x="163" y="260"/>
                  <a:pt x="163" y="227"/>
                  <a:pt x="195" y="227"/>
                </a:cubicBezTo>
                <a:cubicBezTo>
                  <a:pt x="195" y="195"/>
                  <a:pt x="227" y="162"/>
                  <a:pt x="260" y="162"/>
                </a:cubicBezTo>
                <a:cubicBezTo>
                  <a:pt x="260" y="130"/>
                  <a:pt x="292" y="98"/>
                  <a:pt x="325" y="98"/>
                </a:cubicBezTo>
                <a:cubicBezTo>
                  <a:pt x="389" y="65"/>
                  <a:pt x="454" y="33"/>
                  <a:pt x="519" y="1"/>
                </a:cubicBez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37"/>
          <p:cNvSpPr/>
          <p:nvPr/>
        </p:nvSpPr>
        <p:spPr>
          <a:xfrm>
            <a:off x="-968481" y="2747192"/>
            <a:ext cx="18915" cy="9467"/>
          </a:xfrm>
          <a:custGeom>
            <a:avLst/>
            <a:gdLst/>
            <a:ahLst/>
            <a:cxnLst/>
            <a:rect l="l" t="t" r="r" b="b"/>
            <a:pathLst>
              <a:path w="973" h="487" extrusionOk="0">
                <a:moveTo>
                  <a:pt x="1" y="1"/>
                </a:moveTo>
                <a:cubicBezTo>
                  <a:pt x="1" y="33"/>
                  <a:pt x="1" y="33"/>
                  <a:pt x="1" y="65"/>
                </a:cubicBezTo>
                <a:cubicBezTo>
                  <a:pt x="1" y="195"/>
                  <a:pt x="33" y="324"/>
                  <a:pt x="163" y="389"/>
                </a:cubicBezTo>
                <a:cubicBezTo>
                  <a:pt x="195" y="422"/>
                  <a:pt x="228" y="454"/>
                  <a:pt x="260" y="454"/>
                </a:cubicBezTo>
                <a:cubicBezTo>
                  <a:pt x="325" y="486"/>
                  <a:pt x="357" y="486"/>
                  <a:pt x="422" y="486"/>
                </a:cubicBezTo>
                <a:cubicBezTo>
                  <a:pt x="487" y="486"/>
                  <a:pt x="584" y="486"/>
                  <a:pt x="648" y="454"/>
                </a:cubicBezTo>
                <a:cubicBezTo>
                  <a:pt x="713" y="422"/>
                  <a:pt x="778" y="389"/>
                  <a:pt x="843" y="324"/>
                </a:cubicBezTo>
                <a:cubicBezTo>
                  <a:pt x="908" y="292"/>
                  <a:pt x="940" y="227"/>
                  <a:pt x="972" y="162"/>
                </a:cubicBezTo>
                <a:lnTo>
                  <a:pt x="972" y="162"/>
                </a:lnTo>
                <a:lnTo>
                  <a:pt x="908" y="195"/>
                </a:lnTo>
                <a:lnTo>
                  <a:pt x="778" y="195"/>
                </a:lnTo>
                <a:cubicBezTo>
                  <a:pt x="648" y="227"/>
                  <a:pt x="551" y="260"/>
                  <a:pt x="422" y="260"/>
                </a:cubicBezTo>
                <a:cubicBezTo>
                  <a:pt x="325" y="260"/>
                  <a:pt x="195" y="227"/>
                  <a:pt x="130" y="130"/>
                </a:cubicBezTo>
                <a:lnTo>
                  <a:pt x="33" y="65"/>
                </a:lnTo>
                <a:lnTo>
                  <a:pt x="1" y="1"/>
                </a:ln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37"/>
          <p:cNvSpPr/>
          <p:nvPr/>
        </p:nvSpPr>
        <p:spPr>
          <a:xfrm>
            <a:off x="-960297" y="2672916"/>
            <a:ext cx="34020" cy="23931"/>
          </a:xfrm>
          <a:custGeom>
            <a:avLst/>
            <a:gdLst/>
            <a:ahLst/>
            <a:cxnLst/>
            <a:rect l="l" t="t" r="r" b="b"/>
            <a:pathLst>
              <a:path w="1750" h="1231" extrusionOk="0">
                <a:moveTo>
                  <a:pt x="130" y="0"/>
                </a:moveTo>
                <a:lnTo>
                  <a:pt x="66" y="130"/>
                </a:lnTo>
                <a:cubicBezTo>
                  <a:pt x="33" y="162"/>
                  <a:pt x="33" y="195"/>
                  <a:pt x="1" y="227"/>
                </a:cubicBezTo>
                <a:cubicBezTo>
                  <a:pt x="1" y="259"/>
                  <a:pt x="1" y="324"/>
                  <a:pt x="1" y="357"/>
                </a:cubicBezTo>
                <a:cubicBezTo>
                  <a:pt x="1" y="421"/>
                  <a:pt x="33" y="454"/>
                  <a:pt x="33" y="518"/>
                </a:cubicBezTo>
                <a:cubicBezTo>
                  <a:pt x="66" y="551"/>
                  <a:pt x="98" y="583"/>
                  <a:pt x="130" y="616"/>
                </a:cubicBezTo>
                <a:cubicBezTo>
                  <a:pt x="195" y="648"/>
                  <a:pt x="227" y="680"/>
                  <a:pt x="260" y="680"/>
                </a:cubicBezTo>
                <a:cubicBezTo>
                  <a:pt x="325" y="713"/>
                  <a:pt x="357" y="713"/>
                  <a:pt x="422" y="713"/>
                </a:cubicBezTo>
                <a:lnTo>
                  <a:pt x="454" y="713"/>
                </a:lnTo>
                <a:cubicBezTo>
                  <a:pt x="475" y="759"/>
                  <a:pt x="497" y="809"/>
                  <a:pt x="519" y="875"/>
                </a:cubicBezTo>
                <a:cubicBezTo>
                  <a:pt x="519" y="907"/>
                  <a:pt x="551" y="939"/>
                  <a:pt x="584" y="972"/>
                </a:cubicBezTo>
                <a:cubicBezTo>
                  <a:pt x="616" y="1004"/>
                  <a:pt x="681" y="1037"/>
                  <a:pt x="713" y="1069"/>
                </a:cubicBezTo>
                <a:lnTo>
                  <a:pt x="908" y="1069"/>
                </a:lnTo>
                <a:cubicBezTo>
                  <a:pt x="940" y="1037"/>
                  <a:pt x="972" y="1004"/>
                  <a:pt x="1005" y="972"/>
                </a:cubicBezTo>
                <a:cubicBezTo>
                  <a:pt x="1006" y="971"/>
                  <a:pt x="1006" y="971"/>
                  <a:pt x="1007" y="971"/>
                </a:cubicBezTo>
                <a:lnTo>
                  <a:pt x="1007" y="971"/>
                </a:lnTo>
                <a:cubicBezTo>
                  <a:pt x="1015" y="1015"/>
                  <a:pt x="1037" y="1042"/>
                  <a:pt x="1037" y="1069"/>
                </a:cubicBezTo>
                <a:cubicBezTo>
                  <a:pt x="1069" y="1101"/>
                  <a:pt x="1102" y="1134"/>
                  <a:pt x="1134" y="1166"/>
                </a:cubicBezTo>
                <a:lnTo>
                  <a:pt x="1167" y="1199"/>
                </a:lnTo>
                <a:lnTo>
                  <a:pt x="1264" y="1231"/>
                </a:lnTo>
                <a:lnTo>
                  <a:pt x="1393" y="1231"/>
                </a:lnTo>
                <a:cubicBezTo>
                  <a:pt x="1458" y="1231"/>
                  <a:pt x="1490" y="1199"/>
                  <a:pt x="1523" y="1166"/>
                </a:cubicBezTo>
                <a:cubicBezTo>
                  <a:pt x="1555" y="1134"/>
                  <a:pt x="1555" y="1101"/>
                  <a:pt x="1588" y="1069"/>
                </a:cubicBezTo>
                <a:cubicBezTo>
                  <a:pt x="1620" y="1004"/>
                  <a:pt x="1652" y="972"/>
                  <a:pt x="1685" y="907"/>
                </a:cubicBezTo>
                <a:cubicBezTo>
                  <a:pt x="1717" y="842"/>
                  <a:pt x="1717" y="745"/>
                  <a:pt x="1717" y="680"/>
                </a:cubicBezTo>
                <a:cubicBezTo>
                  <a:pt x="1749" y="616"/>
                  <a:pt x="1749" y="551"/>
                  <a:pt x="1717" y="486"/>
                </a:cubicBezTo>
                <a:cubicBezTo>
                  <a:pt x="1717" y="454"/>
                  <a:pt x="1717" y="421"/>
                  <a:pt x="1717" y="389"/>
                </a:cubicBezTo>
                <a:lnTo>
                  <a:pt x="1685" y="324"/>
                </a:lnTo>
                <a:cubicBezTo>
                  <a:pt x="1685" y="357"/>
                  <a:pt x="1685" y="421"/>
                  <a:pt x="1685" y="454"/>
                </a:cubicBezTo>
                <a:cubicBezTo>
                  <a:pt x="1652" y="518"/>
                  <a:pt x="1652" y="583"/>
                  <a:pt x="1620" y="648"/>
                </a:cubicBezTo>
                <a:cubicBezTo>
                  <a:pt x="1588" y="745"/>
                  <a:pt x="1523" y="842"/>
                  <a:pt x="1458" y="939"/>
                </a:cubicBezTo>
                <a:cubicBezTo>
                  <a:pt x="1426" y="939"/>
                  <a:pt x="1426" y="972"/>
                  <a:pt x="1393" y="972"/>
                </a:cubicBezTo>
                <a:cubicBezTo>
                  <a:pt x="1393" y="1004"/>
                  <a:pt x="1361" y="1004"/>
                  <a:pt x="1361" y="1004"/>
                </a:cubicBezTo>
                <a:lnTo>
                  <a:pt x="1296" y="1004"/>
                </a:lnTo>
                <a:cubicBezTo>
                  <a:pt x="1264" y="1004"/>
                  <a:pt x="1264" y="939"/>
                  <a:pt x="1264" y="939"/>
                </a:cubicBezTo>
                <a:cubicBezTo>
                  <a:pt x="1264" y="939"/>
                  <a:pt x="1264" y="907"/>
                  <a:pt x="1264" y="875"/>
                </a:cubicBezTo>
                <a:cubicBezTo>
                  <a:pt x="1231" y="842"/>
                  <a:pt x="1231" y="778"/>
                  <a:pt x="1231" y="713"/>
                </a:cubicBezTo>
                <a:cubicBezTo>
                  <a:pt x="1199" y="680"/>
                  <a:pt x="1199" y="648"/>
                  <a:pt x="1167" y="648"/>
                </a:cubicBezTo>
                <a:cubicBezTo>
                  <a:pt x="1140" y="635"/>
                  <a:pt x="1113" y="627"/>
                  <a:pt x="1088" y="627"/>
                </a:cubicBezTo>
                <a:cubicBezTo>
                  <a:pt x="1054" y="627"/>
                  <a:pt x="1024" y="642"/>
                  <a:pt x="1005" y="680"/>
                </a:cubicBezTo>
                <a:cubicBezTo>
                  <a:pt x="988" y="697"/>
                  <a:pt x="971" y="723"/>
                  <a:pt x="954" y="749"/>
                </a:cubicBezTo>
                <a:lnTo>
                  <a:pt x="954" y="749"/>
                </a:lnTo>
                <a:lnTo>
                  <a:pt x="940" y="745"/>
                </a:lnTo>
                <a:lnTo>
                  <a:pt x="940" y="745"/>
                </a:lnTo>
                <a:cubicBezTo>
                  <a:pt x="942" y="750"/>
                  <a:pt x="945" y="755"/>
                  <a:pt x="947" y="759"/>
                </a:cubicBezTo>
                <a:lnTo>
                  <a:pt x="947" y="759"/>
                </a:lnTo>
                <a:cubicBezTo>
                  <a:pt x="934" y="779"/>
                  <a:pt x="921" y="797"/>
                  <a:pt x="908" y="810"/>
                </a:cubicBezTo>
                <a:cubicBezTo>
                  <a:pt x="843" y="842"/>
                  <a:pt x="810" y="842"/>
                  <a:pt x="810" y="842"/>
                </a:cubicBezTo>
                <a:cubicBezTo>
                  <a:pt x="778" y="842"/>
                  <a:pt x="746" y="810"/>
                  <a:pt x="746" y="778"/>
                </a:cubicBezTo>
                <a:cubicBezTo>
                  <a:pt x="713" y="713"/>
                  <a:pt x="681" y="680"/>
                  <a:pt x="648" y="616"/>
                </a:cubicBezTo>
                <a:cubicBezTo>
                  <a:pt x="648" y="568"/>
                  <a:pt x="614" y="538"/>
                  <a:pt x="582" y="538"/>
                </a:cubicBezTo>
                <a:cubicBezTo>
                  <a:pt x="571" y="538"/>
                  <a:pt x="560" y="542"/>
                  <a:pt x="551" y="551"/>
                </a:cubicBezTo>
                <a:lnTo>
                  <a:pt x="357" y="551"/>
                </a:lnTo>
                <a:cubicBezTo>
                  <a:pt x="325" y="551"/>
                  <a:pt x="292" y="518"/>
                  <a:pt x="260" y="518"/>
                </a:cubicBezTo>
                <a:cubicBezTo>
                  <a:pt x="227" y="518"/>
                  <a:pt x="227" y="486"/>
                  <a:pt x="227" y="486"/>
                </a:cubicBezTo>
                <a:lnTo>
                  <a:pt x="195" y="454"/>
                </a:lnTo>
                <a:cubicBezTo>
                  <a:pt x="163" y="421"/>
                  <a:pt x="130" y="421"/>
                  <a:pt x="130" y="389"/>
                </a:cubicBezTo>
                <a:cubicBezTo>
                  <a:pt x="130" y="357"/>
                  <a:pt x="130" y="292"/>
                  <a:pt x="130" y="259"/>
                </a:cubicBezTo>
                <a:cubicBezTo>
                  <a:pt x="130" y="227"/>
                  <a:pt x="130" y="195"/>
                  <a:pt x="130" y="162"/>
                </a:cubicBezTo>
                <a:lnTo>
                  <a:pt x="130" y="0"/>
                </a:ln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37"/>
          <p:cNvSpPr/>
          <p:nvPr/>
        </p:nvSpPr>
        <p:spPr>
          <a:xfrm>
            <a:off x="-935745" y="2951768"/>
            <a:ext cx="30249" cy="26477"/>
          </a:xfrm>
          <a:custGeom>
            <a:avLst/>
            <a:gdLst/>
            <a:ahLst/>
            <a:cxnLst/>
            <a:rect l="l" t="t" r="r" b="b"/>
            <a:pathLst>
              <a:path w="1556" h="1362" extrusionOk="0">
                <a:moveTo>
                  <a:pt x="1490" y="1"/>
                </a:moveTo>
                <a:cubicBezTo>
                  <a:pt x="1490" y="131"/>
                  <a:pt x="1490" y="260"/>
                  <a:pt x="1426" y="390"/>
                </a:cubicBezTo>
                <a:cubicBezTo>
                  <a:pt x="1426" y="454"/>
                  <a:pt x="1393" y="519"/>
                  <a:pt x="1361" y="551"/>
                </a:cubicBezTo>
                <a:cubicBezTo>
                  <a:pt x="1328" y="616"/>
                  <a:pt x="1296" y="649"/>
                  <a:pt x="1264" y="713"/>
                </a:cubicBezTo>
                <a:cubicBezTo>
                  <a:pt x="1231" y="713"/>
                  <a:pt x="1231" y="746"/>
                  <a:pt x="1199" y="746"/>
                </a:cubicBezTo>
                <a:cubicBezTo>
                  <a:pt x="1167" y="778"/>
                  <a:pt x="1167" y="778"/>
                  <a:pt x="1134" y="778"/>
                </a:cubicBezTo>
                <a:lnTo>
                  <a:pt x="972" y="778"/>
                </a:lnTo>
                <a:cubicBezTo>
                  <a:pt x="940" y="746"/>
                  <a:pt x="907" y="746"/>
                  <a:pt x="907" y="713"/>
                </a:cubicBezTo>
                <a:cubicBezTo>
                  <a:pt x="875" y="681"/>
                  <a:pt x="843" y="649"/>
                  <a:pt x="810" y="584"/>
                </a:cubicBezTo>
                <a:cubicBezTo>
                  <a:pt x="778" y="551"/>
                  <a:pt x="746" y="551"/>
                  <a:pt x="681" y="551"/>
                </a:cubicBezTo>
                <a:cubicBezTo>
                  <a:pt x="616" y="551"/>
                  <a:pt x="584" y="616"/>
                  <a:pt x="584" y="681"/>
                </a:cubicBezTo>
                <a:cubicBezTo>
                  <a:pt x="590" y="700"/>
                  <a:pt x="595" y="720"/>
                  <a:pt x="599" y="739"/>
                </a:cubicBezTo>
                <a:lnTo>
                  <a:pt x="599" y="739"/>
                </a:lnTo>
                <a:lnTo>
                  <a:pt x="584" y="746"/>
                </a:lnTo>
                <a:cubicBezTo>
                  <a:pt x="590" y="749"/>
                  <a:pt x="596" y="753"/>
                  <a:pt x="602" y="757"/>
                </a:cubicBezTo>
                <a:lnTo>
                  <a:pt x="602" y="757"/>
                </a:lnTo>
                <a:cubicBezTo>
                  <a:pt x="614" y="829"/>
                  <a:pt x="608" y="900"/>
                  <a:pt x="584" y="972"/>
                </a:cubicBezTo>
                <a:cubicBezTo>
                  <a:pt x="584" y="1037"/>
                  <a:pt x="584" y="1070"/>
                  <a:pt x="551" y="1102"/>
                </a:cubicBezTo>
                <a:cubicBezTo>
                  <a:pt x="519" y="1134"/>
                  <a:pt x="519" y="1167"/>
                  <a:pt x="486" y="1167"/>
                </a:cubicBezTo>
                <a:lnTo>
                  <a:pt x="292" y="1167"/>
                </a:lnTo>
                <a:cubicBezTo>
                  <a:pt x="260" y="1134"/>
                  <a:pt x="260" y="1134"/>
                  <a:pt x="227" y="1102"/>
                </a:cubicBezTo>
                <a:cubicBezTo>
                  <a:pt x="195" y="1102"/>
                  <a:pt x="195" y="1070"/>
                  <a:pt x="163" y="1070"/>
                </a:cubicBezTo>
                <a:cubicBezTo>
                  <a:pt x="163" y="1037"/>
                  <a:pt x="130" y="1037"/>
                  <a:pt x="98" y="1005"/>
                </a:cubicBezTo>
                <a:cubicBezTo>
                  <a:pt x="66" y="972"/>
                  <a:pt x="33" y="940"/>
                  <a:pt x="1" y="875"/>
                </a:cubicBezTo>
                <a:lnTo>
                  <a:pt x="1" y="875"/>
                </a:lnTo>
                <a:cubicBezTo>
                  <a:pt x="1" y="940"/>
                  <a:pt x="33" y="1005"/>
                  <a:pt x="66" y="1037"/>
                </a:cubicBezTo>
                <a:cubicBezTo>
                  <a:pt x="66" y="1070"/>
                  <a:pt x="98" y="1102"/>
                  <a:pt x="98" y="1134"/>
                </a:cubicBezTo>
                <a:cubicBezTo>
                  <a:pt x="130" y="1134"/>
                  <a:pt x="130" y="1167"/>
                  <a:pt x="163" y="1199"/>
                </a:cubicBezTo>
                <a:cubicBezTo>
                  <a:pt x="195" y="1232"/>
                  <a:pt x="260" y="1296"/>
                  <a:pt x="325" y="1329"/>
                </a:cubicBezTo>
                <a:cubicBezTo>
                  <a:pt x="357" y="1329"/>
                  <a:pt x="389" y="1329"/>
                  <a:pt x="422" y="1361"/>
                </a:cubicBezTo>
                <a:lnTo>
                  <a:pt x="519" y="1361"/>
                </a:lnTo>
                <a:cubicBezTo>
                  <a:pt x="616" y="1329"/>
                  <a:pt x="681" y="1296"/>
                  <a:pt x="713" y="1232"/>
                </a:cubicBezTo>
                <a:cubicBezTo>
                  <a:pt x="746" y="1167"/>
                  <a:pt x="778" y="1102"/>
                  <a:pt x="810" y="1037"/>
                </a:cubicBezTo>
                <a:cubicBezTo>
                  <a:pt x="817" y="1011"/>
                  <a:pt x="822" y="985"/>
                  <a:pt x="826" y="958"/>
                </a:cubicBezTo>
                <a:lnTo>
                  <a:pt x="826" y="958"/>
                </a:lnTo>
                <a:cubicBezTo>
                  <a:pt x="832" y="962"/>
                  <a:pt x="837" y="967"/>
                  <a:pt x="843" y="972"/>
                </a:cubicBezTo>
                <a:cubicBezTo>
                  <a:pt x="875" y="1005"/>
                  <a:pt x="907" y="1005"/>
                  <a:pt x="972" y="1005"/>
                </a:cubicBezTo>
                <a:cubicBezTo>
                  <a:pt x="991" y="1014"/>
                  <a:pt x="1013" y="1018"/>
                  <a:pt x="1037" y="1018"/>
                </a:cubicBezTo>
                <a:cubicBezTo>
                  <a:pt x="1094" y="1018"/>
                  <a:pt x="1163" y="995"/>
                  <a:pt x="1231" y="972"/>
                </a:cubicBezTo>
                <a:cubicBezTo>
                  <a:pt x="1264" y="940"/>
                  <a:pt x="1296" y="940"/>
                  <a:pt x="1328" y="908"/>
                </a:cubicBezTo>
                <a:cubicBezTo>
                  <a:pt x="1361" y="875"/>
                  <a:pt x="1361" y="843"/>
                  <a:pt x="1393" y="811"/>
                </a:cubicBezTo>
                <a:cubicBezTo>
                  <a:pt x="1490" y="681"/>
                  <a:pt x="1523" y="551"/>
                  <a:pt x="1555" y="422"/>
                </a:cubicBezTo>
                <a:cubicBezTo>
                  <a:pt x="1555" y="357"/>
                  <a:pt x="1555" y="260"/>
                  <a:pt x="1555" y="195"/>
                </a:cubicBezTo>
                <a:cubicBezTo>
                  <a:pt x="1555" y="131"/>
                  <a:pt x="1523" y="66"/>
                  <a:pt x="1490" y="1"/>
                </a:cubicBez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37"/>
          <p:cNvSpPr/>
          <p:nvPr/>
        </p:nvSpPr>
        <p:spPr>
          <a:xfrm>
            <a:off x="-1740875" y="3323054"/>
            <a:ext cx="3026147" cy="1980480"/>
          </a:xfrm>
          <a:custGeom>
            <a:avLst/>
            <a:gdLst/>
            <a:ahLst/>
            <a:cxnLst/>
            <a:rect l="l" t="t" r="r" b="b"/>
            <a:pathLst>
              <a:path w="155666" h="80344" extrusionOk="0">
                <a:moveTo>
                  <a:pt x="155666" y="80343"/>
                </a:moveTo>
                <a:lnTo>
                  <a:pt x="155666" y="1"/>
                </a:lnTo>
                <a:lnTo>
                  <a:pt x="67131" y="1"/>
                </a:lnTo>
                <a:cubicBezTo>
                  <a:pt x="67131" y="1"/>
                  <a:pt x="1264" y="78497"/>
                  <a:pt x="1" y="8018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37"/>
          <p:cNvSpPr/>
          <p:nvPr/>
        </p:nvSpPr>
        <p:spPr>
          <a:xfrm>
            <a:off x="148881" y="3744314"/>
            <a:ext cx="294011" cy="1559982"/>
          </a:xfrm>
          <a:custGeom>
            <a:avLst/>
            <a:gdLst/>
            <a:ahLst/>
            <a:cxnLst/>
            <a:rect l="l" t="t" r="r" b="b"/>
            <a:pathLst>
              <a:path w="15124" h="80246" extrusionOk="0">
                <a:moveTo>
                  <a:pt x="10687" y="0"/>
                </a:moveTo>
                <a:lnTo>
                  <a:pt x="1" y="80245"/>
                </a:lnTo>
                <a:lnTo>
                  <a:pt x="5344" y="80245"/>
                </a:lnTo>
                <a:lnTo>
                  <a:pt x="151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37"/>
          <p:cNvSpPr/>
          <p:nvPr/>
        </p:nvSpPr>
        <p:spPr>
          <a:xfrm>
            <a:off x="-128729" y="4612381"/>
            <a:ext cx="64871" cy="17632"/>
          </a:xfrm>
          <a:custGeom>
            <a:avLst/>
            <a:gdLst/>
            <a:ahLst/>
            <a:cxnLst/>
            <a:rect l="l" t="t" r="r" b="b"/>
            <a:pathLst>
              <a:path w="3337" h="907" extrusionOk="0">
                <a:moveTo>
                  <a:pt x="3336" y="454"/>
                </a:moveTo>
                <a:cubicBezTo>
                  <a:pt x="3336" y="713"/>
                  <a:pt x="2591" y="907"/>
                  <a:pt x="1685" y="907"/>
                </a:cubicBezTo>
                <a:cubicBezTo>
                  <a:pt x="745" y="907"/>
                  <a:pt x="1" y="713"/>
                  <a:pt x="1" y="454"/>
                </a:cubicBezTo>
                <a:cubicBezTo>
                  <a:pt x="1" y="194"/>
                  <a:pt x="745" y="0"/>
                  <a:pt x="1685" y="0"/>
                </a:cubicBezTo>
                <a:cubicBezTo>
                  <a:pt x="2591" y="0"/>
                  <a:pt x="3336" y="194"/>
                  <a:pt x="3336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37"/>
          <p:cNvSpPr/>
          <p:nvPr/>
        </p:nvSpPr>
        <p:spPr>
          <a:xfrm>
            <a:off x="-17926" y="4629992"/>
            <a:ext cx="37791" cy="18274"/>
          </a:xfrm>
          <a:custGeom>
            <a:avLst/>
            <a:gdLst/>
            <a:ahLst/>
            <a:cxnLst/>
            <a:rect l="l" t="t" r="r" b="b"/>
            <a:pathLst>
              <a:path w="1944" h="940" extrusionOk="0">
                <a:moveTo>
                  <a:pt x="1943" y="454"/>
                </a:moveTo>
                <a:cubicBezTo>
                  <a:pt x="1943" y="713"/>
                  <a:pt x="1522" y="940"/>
                  <a:pt x="972" y="940"/>
                </a:cubicBezTo>
                <a:cubicBezTo>
                  <a:pt x="453" y="940"/>
                  <a:pt x="0" y="713"/>
                  <a:pt x="0" y="454"/>
                </a:cubicBezTo>
                <a:cubicBezTo>
                  <a:pt x="0" y="228"/>
                  <a:pt x="453" y="1"/>
                  <a:pt x="972" y="1"/>
                </a:cubicBezTo>
                <a:cubicBezTo>
                  <a:pt x="1522" y="1"/>
                  <a:pt x="1943" y="228"/>
                  <a:pt x="1943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37"/>
          <p:cNvSpPr/>
          <p:nvPr/>
        </p:nvSpPr>
        <p:spPr>
          <a:xfrm>
            <a:off x="-969725" y="4539990"/>
            <a:ext cx="64230" cy="17632"/>
          </a:xfrm>
          <a:custGeom>
            <a:avLst/>
            <a:gdLst/>
            <a:ahLst/>
            <a:cxnLst/>
            <a:rect l="l" t="t" r="r" b="b"/>
            <a:pathLst>
              <a:path w="3304" h="907" extrusionOk="0">
                <a:moveTo>
                  <a:pt x="3303" y="454"/>
                </a:moveTo>
                <a:cubicBezTo>
                  <a:pt x="3303" y="713"/>
                  <a:pt x="2558" y="907"/>
                  <a:pt x="1652" y="907"/>
                </a:cubicBezTo>
                <a:cubicBezTo>
                  <a:pt x="745" y="907"/>
                  <a:pt x="0" y="713"/>
                  <a:pt x="0" y="454"/>
                </a:cubicBezTo>
                <a:cubicBezTo>
                  <a:pt x="0" y="194"/>
                  <a:pt x="745" y="0"/>
                  <a:pt x="1652" y="0"/>
                </a:cubicBezTo>
                <a:cubicBezTo>
                  <a:pt x="2558" y="0"/>
                  <a:pt x="3303" y="194"/>
                  <a:pt x="3303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37"/>
          <p:cNvSpPr/>
          <p:nvPr/>
        </p:nvSpPr>
        <p:spPr>
          <a:xfrm>
            <a:off x="-940780" y="4608590"/>
            <a:ext cx="78713" cy="20179"/>
          </a:xfrm>
          <a:custGeom>
            <a:avLst/>
            <a:gdLst/>
            <a:ahLst/>
            <a:cxnLst/>
            <a:rect l="l" t="t" r="r" b="b"/>
            <a:pathLst>
              <a:path w="4049" h="1038" extrusionOk="0">
                <a:moveTo>
                  <a:pt x="4049" y="519"/>
                </a:moveTo>
                <a:cubicBezTo>
                  <a:pt x="4049" y="810"/>
                  <a:pt x="3142" y="1037"/>
                  <a:pt x="2008" y="1037"/>
                </a:cubicBezTo>
                <a:cubicBezTo>
                  <a:pt x="907" y="1037"/>
                  <a:pt x="1" y="810"/>
                  <a:pt x="1" y="519"/>
                </a:cubicBezTo>
                <a:cubicBezTo>
                  <a:pt x="1" y="228"/>
                  <a:pt x="907" y="1"/>
                  <a:pt x="2008" y="1"/>
                </a:cubicBezTo>
                <a:cubicBezTo>
                  <a:pt x="3142" y="1"/>
                  <a:pt x="4049" y="228"/>
                  <a:pt x="4049" y="519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37"/>
          <p:cNvSpPr/>
          <p:nvPr/>
        </p:nvSpPr>
        <p:spPr>
          <a:xfrm>
            <a:off x="-932596" y="3110409"/>
            <a:ext cx="29607" cy="15766"/>
          </a:xfrm>
          <a:custGeom>
            <a:avLst/>
            <a:gdLst/>
            <a:ahLst/>
            <a:cxnLst/>
            <a:rect l="l" t="t" r="r" b="b"/>
            <a:pathLst>
              <a:path w="1523" h="811" extrusionOk="0">
                <a:moveTo>
                  <a:pt x="227" y="583"/>
                </a:moveTo>
                <a:cubicBezTo>
                  <a:pt x="422" y="810"/>
                  <a:pt x="1523" y="745"/>
                  <a:pt x="1458" y="357"/>
                </a:cubicBezTo>
                <a:cubicBezTo>
                  <a:pt x="1393" y="0"/>
                  <a:pt x="616" y="0"/>
                  <a:pt x="324" y="98"/>
                </a:cubicBezTo>
                <a:cubicBezTo>
                  <a:pt x="98" y="162"/>
                  <a:pt x="1" y="324"/>
                  <a:pt x="227" y="583"/>
                </a:cubicBezTo>
                <a:close/>
              </a:path>
            </a:pathLst>
          </a:custGeom>
          <a:solidFill>
            <a:srgbClr val="F0CA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37"/>
          <p:cNvSpPr/>
          <p:nvPr/>
        </p:nvSpPr>
        <p:spPr>
          <a:xfrm>
            <a:off x="-1274414" y="2383353"/>
            <a:ext cx="346265" cy="602465"/>
          </a:xfrm>
          <a:custGeom>
            <a:avLst/>
            <a:gdLst/>
            <a:ahLst/>
            <a:cxnLst/>
            <a:rect l="l" t="t" r="r" b="b"/>
            <a:pathLst>
              <a:path w="17812" h="30991" extrusionOk="0">
                <a:moveTo>
                  <a:pt x="7190" y="0"/>
                </a:moveTo>
                <a:lnTo>
                  <a:pt x="10590" y="0"/>
                </a:lnTo>
                <a:cubicBezTo>
                  <a:pt x="14605" y="0"/>
                  <a:pt x="17811" y="3206"/>
                  <a:pt x="17811" y="7222"/>
                </a:cubicBezTo>
                <a:lnTo>
                  <a:pt x="17811" y="23769"/>
                </a:lnTo>
                <a:cubicBezTo>
                  <a:pt x="17811" y="27785"/>
                  <a:pt x="14605" y="30991"/>
                  <a:pt x="10590" y="30991"/>
                </a:cubicBezTo>
                <a:lnTo>
                  <a:pt x="7190" y="30991"/>
                </a:lnTo>
                <a:cubicBezTo>
                  <a:pt x="3207" y="30991"/>
                  <a:pt x="1" y="27785"/>
                  <a:pt x="1" y="23769"/>
                </a:cubicBezTo>
                <a:lnTo>
                  <a:pt x="1" y="7222"/>
                </a:lnTo>
                <a:cubicBezTo>
                  <a:pt x="1" y="3206"/>
                  <a:pt x="3207" y="0"/>
                  <a:pt x="7190" y="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37"/>
          <p:cNvSpPr/>
          <p:nvPr/>
        </p:nvSpPr>
        <p:spPr>
          <a:xfrm>
            <a:off x="-1176829" y="2619400"/>
            <a:ext cx="376475" cy="47239"/>
          </a:xfrm>
          <a:custGeom>
            <a:avLst/>
            <a:gdLst/>
            <a:ahLst/>
            <a:cxnLst/>
            <a:rect l="l" t="t" r="r" b="b"/>
            <a:pathLst>
              <a:path w="19366" h="2430" extrusionOk="0">
                <a:moveTo>
                  <a:pt x="19365" y="1199"/>
                </a:moveTo>
                <a:cubicBezTo>
                  <a:pt x="19365" y="1879"/>
                  <a:pt x="18847" y="2430"/>
                  <a:pt x="18167" y="2430"/>
                </a:cubicBezTo>
                <a:lnTo>
                  <a:pt x="1231" y="2430"/>
                </a:lnTo>
                <a:cubicBezTo>
                  <a:pt x="551" y="2430"/>
                  <a:pt x="0" y="1879"/>
                  <a:pt x="0" y="1199"/>
                </a:cubicBezTo>
                <a:lnTo>
                  <a:pt x="0" y="1199"/>
                </a:lnTo>
                <a:cubicBezTo>
                  <a:pt x="0" y="551"/>
                  <a:pt x="551" y="1"/>
                  <a:pt x="1231" y="1"/>
                </a:cubicBezTo>
                <a:lnTo>
                  <a:pt x="18167" y="1"/>
                </a:lnTo>
                <a:cubicBezTo>
                  <a:pt x="18847" y="1"/>
                  <a:pt x="19365" y="551"/>
                  <a:pt x="19365" y="1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37"/>
          <p:cNvSpPr/>
          <p:nvPr/>
        </p:nvSpPr>
        <p:spPr>
          <a:xfrm>
            <a:off x="-1176829" y="2778042"/>
            <a:ext cx="376475" cy="47239"/>
          </a:xfrm>
          <a:custGeom>
            <a:avLst/>
            <a:gdLst/>
            <a:ahLst/>
            <a:cxnLst/>
            <a:rect l="l" t="t" r="r" b="b"/>
            <a:pathLst>
              <a:path w="19366" h="2430" extrusionOk="0">
                <a:moveTo>
                  <a:pt x="19365" y="1231"/>
                </a:moveTo>
                <a:cubicBezTo>
                  <a:pt x="19365" y="1911"/>
                  <a:pt x="18847" y="2429"/>
                  <a:pt x="18167" y="2429"/>
                </a:cubicBezTo>
                <a:lnTo>
                  <a:pt x="1231" y="2429"/>
                </a:lnTo>
                <a:cubicBezTo>
                  <a:pt x="551" y="2429"/>
                  <a:pt x="0" y="1911"/>
                  <a:pt x="0" y="1231"/>
                </a:cubicBezTo>
                <a:lnTo>
                  <a:pt x="0" y="1231"/>
                </a:lnTo>
                <a:cubicBezTo>
                  <a:pt x="0" y="551"/>
                  <a:pt x="551" y="0"/>
                  <a:pt x="1231" y="0"/>
                </a:cubicBezTo>
                <a:lnTo>
                  <a:pt x="18167" y="0"/>
                </a:lnTo>
                <a:cubicBezTo>
                  <a:pt x="18847" y="0"/>
                  <a:pt x="19365" y="551"/>
                  <a:pt x="19365" y="123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37"/>
          <p:cNvSpPr/>
          <p:nvPr/>
        </p:nvSpPr>
        <p:spPr>
          <a:xfrm>
            <a:off x="1238543" y="2619400"/>
            <a:ext cx="377097" cy="47239"/>
          </a:xfrm>
          <a:custGeom>
            <a:avLst/>
            <a:gdLst/>
            <a:ahLst/>
            <a:cxnLst/>
            <a:rect l="l" t="t" r="r" b="b"/>
            <a:pathLst>
              <a:path w="19398" h="2430" extrusionOk="0">
                <a:moveTo>
                  <a:pt x="0" y="1199"/>
                </a:moveTo>
                <a:cubicBezTo>
                  <a:pt x="0" y="1879"/>
                  <a:pt x="551" y="2430"/>
                  <a:pt x="1231" y="2430"/>
                </a:cubicBezTo>
                <a:lnTo>
                  <a:pt x="18167" y="2430"/>
                </a:lnTo>
                <a:cubicBezTo>
                  <a:pt x="18847" y="2430"/>
                  <a:pt x="19398" y="1879"/>
                  <a:pt x="19398" y="1199"/>
                </a:cubicBezTo>
                <a:lnTo>
                  <a:pt x="19398" y="1199"/>
                </a:lnTo>
                <a:cubicBezTo>
                  <a:pt x="19398" y="551"/>
                  <a:pt x="18847" y="1"/>
                  <a:pt x="18167" y="1"/>
                </a:cubicBezTo>
                <a:lnTo>
                  <a:pt x="1199" y="1"/>
                </a:lnTo>
                <a:cubicBezTo>
                  <a:pt x="551" y="1"/>
                  <a:pt x="0" y="551"/>
                  <a:pt x="0" y="1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37"/>
          <p:cNvSpPr/>
          <p:nvPr/>
        </p:nvSpPr>
        <p:spPr>
          <a:xfrm>
            <a:off x="1238543" y="2778042"/>
            <a:ext cx="377097" cy="47239"/>
          </a:xfrm>
          <a:custGeom>
            <a:avLst/>
            <a:gdLst/>
            <a:ahLst/>
            <a:cxnLst/>
            <a:rect l="l" t="t" r="r" b="b"/>
            <a:pathLst>
              <a:path w="19398" h="2430" extrusionOk="0">
                <a:moveTo>
                  <a:pt x="0" y="1231"/>
                </a:moveTo>
                <a:cubicBezTo>
                  <a:pt x="0" y="1911"/>
                  <a:pt x="551" y="2429"/>
                  <a:pt x="1231" y="2429"/>
                </a:cubicBezTo>
                <a:lnTo>
                  <a:pt x="18167" y="2429"/>
                </a:lnTo>
                <a:cubicBezTo>
                  <a:pt x="18847" y="2429"/>
                  <a:pt x="19398" y="1911"/>
                  <a:pt x="19398" y="1231"/>
                </a:cubicBezTo>
                <a:lnTo>
                  <a:pt x="19398" y="1231"/>
                </a:lnTo>
                <a:cubicBezTo>
                  <a:pt x="19398" y="551"/>
                  <a:pt x="18847" y="0"/>
                  <a:pt x="18167" y="0"/>
                </a:cubicBezTo>
                <a:lnTo>
                  <a:pt x="1199" y="0"/>
                </a:lnTo>
                <a:cubicBezTo>
                  <a:pt x="551" y="0"/>
                  <a:pt x="0" y="551"/>
                  <a:pt x="0" y="123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37"/>
          <p:cNvSpPr/>
          <p:nvPr/>
        </p:nvSpPr>
        <p:spPr>
          <a:xfrm>
            <a:off x="-912457" y="2009425"/>
            <a:ext cx="2263788" cy="1190447"/>
          </a:xfrm>
          <a:custGeom>
            <a:avLst/>
            <a:gdLst/>
            <a:ahLst/>
            <a:cxnLst/>
            <a:rect l="l" t="t" r="r" b="b"/>
            <a:pathLst>
              <a:path w="116450" h="61237" extrusionOk="0">
                <a:moveTo>
                  <a:pt x="114928" y="19690"/>
                </a:moveTo>
                <a:cubicBezTo>
                  <a:pt x="114345" y="14379"/>
                  <a:pt x="113471" y="9100"/>
                  <a:pt x="112305" y="3887"/>
                </a:cubicBezTo>
                <a:cubicBezTo>
                  <a:pt x="112143" y="3142"/>
                  <a:pt x="111172" y="33"/>
                  <a:pt x="110589" y="1"/>
                </a:cubicBezTo>
                <a:lnTo>
                  <a:pt x="5830" y="1"/>
                </a:lnTo>
                <a:cubicBezTo>
                  <a:pt x="5247" y="1"/>
                  <a:pt x="4308" y="3142"/>
                  <a:pt x="4114" y="3887"/>
                </a:cubicBezTo>
                <a:cubicBezTo>
                  <a:pt x="2948" y="9100"/>
                  <a:pt x="2106" y="14379"/>
                  <a:pt x="1523" y="19690"/>
                </a:cubicBezTo>
                <a:cubicBezTo>
                  <a:pt x="422" y="30829"/>
                  <a:pt x="1" y="42066"/>
                  <a:pt x="940" y="53271"/>
                </a:cubicBezTo>
                <a:cubicBezTo>
                  <a:pt x="1134" y="55926"/>
                  <a:pt x="1491" y="58614"/>
                  <a:pt x="2073" y="61237"/>
                </a:cubicBezTo>
                <a:cubicBezTo>
                  <a:pt x="23640" y="58743"/>
                  <a:pt x="92810" y="58743"/>
                  <a:pt x="114377" y="61237"/>
                </a:cubicBezTo>
                <a:cubicBezTo>
                  <a:pt x="114928" y="58614"/>
                  <a:pt x="115317" y="55926"/>
                  <a:pt x="115511" y="53271"/>
                </a:cubicBezTo>
                <a:cubicBezTo>
                  <a:pt x="116450" y="42066"/>
                  <a:pt x="115997" y="30829"/>
                  <a:pt x="114928" y="1969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37"/>
          <p:cNvSpPr/>
          <p:nvPr/>
        </p:nvSpPr>
        <p:spPr>
          <a:xfrm>
            <a:off x="-833126" y="2120227"/>
            <a:ext cx="1018578" cy="876316"/>
          </a:xfrm>
          <a:custGeom>
            <a:avLst/>
            <a:gdLst/>
            <a:ahLst/>
            <a:cxnLst/>
            <a:rect l="l" t="t" r="r" b="b"/>
            <a:pathLst>
              <a:path w="52396" h="45078" extrusionOk="0">
                <a:moveTo>
                  <a:pt x="39766" y="32"/>
                </a:moveTo>
                <a:cubicBezTo>
                  <a:pt x="30473" y="32"/>
                  <a:pt x="19559" y="227"/>
                  <a:pt x="10104" y="551"/>
                </a:cubicBezTo>
                <a:cubicBezTo>
                  <a:pt x="7934" y="680"/>
                  <a:pt x="5667" y="1004"/>
                  <a:pt x="3465" y="972"/>
                </a:cubicBezTo>
                <a:cubicBezTo>
                  <a:pt x="2688" y="4890"/>
                  <a:pt x="1846" y="10201"/>
                  <a:pt x="1457" y="13990"/>
                </a:cubicBezTo>
                <a:cubicBezTo>
                  <a:pt x="454" y="24320"/>
                  <a:pt x="0" y="34715"/>
                  <a:pt x="713" y="45077"/>
                </a:cubicBezTo>
                <a:cubicBezTo>
                  <a:pt x="13666" y="44915"/>
                  <a:pt x="26651" y="43005"/>
                  <a:pt x="39443" y="42875"/>
                </a:cubicBezTo>
                <a:cubicBezTo>
                  <a:pt x="43782" y="42810"/>
                  <a:pt x="48089" y="42810"/>
                  <a:pt x="52396" y="42843"/>
                </a:cubicBezTo>
                <a:cubicBezTo>
                  <a:pt x="51910" y="27461"/>
                  <a:pt x="52201" y="14767"/>
                  <a:pt x="51942" y="0"/>
                </a:cubicBezTo>
                <a:cubicBezTo>
                  <a:pt x="48251" y="32"/>
                  <a:pt x="44268" y="32"/>
                  <a:pt x="39766" y="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37"/>
          <p:cNvSpPr/>
          <p:nvPr/>
        </p:nvSpPr>
        <p:spPr>
          <a:xfrm>
            <a:off x="254008" y="2119585"/>
            <a:ext cx="1017334" cy="866246"/>
          </a:xfrm>
          <a:custGeom>
            <a:avLst/>
            <a:gdLst/>
            <a:ahLst/>
            <a:cxnLst/>
            <a:rect l="l" t="t" r="r" b="b"/>
            <a:pathLst>
              <a:path w="52332" h="44560" extrusionOk="0">
                <a:moveTo>
                  <a:pt x="50874" y="14023"/>
                </a:moveTo>
                <a:cubicBezTo>
                  <a:pt x="50518" y="10299"/>
                  <a:pt x="49708" y="5117"/>
                  <a:pt x="48899" y="1167"/>
                </a:cubicBezTo>
                <a:cubicBezTo>
                  <a:pt x="25518" y="98"/>
                  <a:pt x="14961" y="1"/>
                  <a:pt x="1" y="33"/>
                </a:cubicBezTo>
                <a:cubicBezTo>
                  <a:pt x="227" y="14832"/>
                  <a:pt x="1" y="27494"/>
                  <a:pt x="454" y="42908"/>
                </a:cubicBezTo>
                <a:cubicBezTo>
                  <a:pt x="17584" y="43070"/>
                  <a:pt x="34618" y="43750"/>
                  <a:pt x="51684" y="44560"/>
                </a:cubicBezTo>
                <a:cubicBezTo>
                  <a:pt x="52331" y="34391"/>
                  <a:pt x="51878" y="24158"/>
                  <a:pt x="50874" y="140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37"/>
          <p:cNvSpPr/>
          <p:nvPr/>
        </p:nvSpPr>
        <p:spPr>
          <a:xfrm>
            <a:off x="-804181" y="2966250"/>
            <a:ext cx="19" cy="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A9E3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37"/>
          <p:cNvSpPr/>
          <p:nvPr/>
        </p:nvSpPr>
        <p:spPr>
          <a:xfrm>
            <a:off x="175319" y="2120227"/>
            <a:ext cx="86897" cy="832868"/>
          </a:xfrm>
          <a:custGeom>
            <a:avLst/>
            <a:gdLst/>
            <a:ahLst/>
            <a:cxnLst/>
            <a:rect l="l" t="t" r="r" b="b"/>
            <a:pathLst>
              <a:path w="4470" h="42843" extrusionOk="0">
                <a:moveTo>
                  <a:pt x="1" y="32"/>
                </a:moveTo>
                <a:cubicBezTo>
                  <a:pt x="260" y="14799"/>
                  <a:pt x="1" y="27461"/>
                  <a:pt x="486" y="42843"/>
                </a:cubicBezTo>
                <a:lnTo>
                  <a:pt x="4469" y="42843"/>
                </a:lnTo>
                <a:cubicBezTo>
                  <a:pt x="3984" y="27428"/>
                  <a:pt x="4243" y="14767"/>
                  <a:pt x="3984" y="0"/>
                </a:cubicBezTo>
                <a:close/>
              </a:path>
            </a:pathLst>
          </a:custGeom>
          <a:solidFill>
            <a:srgbClr val="E2B7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37"/>
          <p:cNvSpPr/>
          <p:nvPr/>
        </p:nvSpPr>
        <p:spPr>
          <a:xfrm>
            <a:off x="-610295" y="1653128"/>
            <a:ext cx="1658815" cy="422431"/>
          </a:xfrm>
          <a:custGeom>
            <a:avLst/>
            <a:gdLst/>
            <a:ahLst/>
            <a:cxnLst/>
            <a:rect l="l" t="t" r="r" b="b"/>
            <a:pathLst>
              <a:path w="85330" h="21730" extrusionOk="0">
                <a:moveTo>
                  <a:pt x="84747" y="616"/>
                </a:moveTo>
                <a:cubicBezTo>
                  <a:pt x="74773" y="325"/>
                  <a:pt x="59262" y="1"/>
                  <a:pt x="41839" y="1"/>
                </a:cubicBezTo>
                <a:cubicBezTo>
                  <a:pt x="25033" y="1"/>
                  <a:pt x="10234" y="325"/>
                  <a:pt x="584" y="584"/>
                </a:cubicBezTo>
                <a:cubicBezTo>
                  <a:pt x="1" y="7546"/>
                  <a:pt x="130" y="14930"/>
                  <a:pt x="1426" y="21730"/>
                </a:cubicBezTo>
                <a:lnTo>
                  <a:pt x="83905" y="21730"/>
                </a:lnTo>
                <a:cubicBezTo>
                  <a:pt x="85200" y="14930"/>
                  <a:pt x="85330" y="7546"/>
                  <a:pt x="84747" y="6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37"/>
          <p:cNvSpPr/>
          <p:nvPr/>
        </p:nvSpPr>
        <p:spPr>
          <a:xfrm>
            <a:off x="-628548" y="1664461"/>
            <a:ext cx="45976" cy="411098"/>
          </a:xfrm>
          <a:custGeom>
            <a:avLst/>
            <a:gdLst/>
            <a:ahLst/>
            <a:cxnLst/>
            <a:rect l="l" t="t" r="r" b="b"/>
            <a:pathLst>
              <a:path w="2365" h="21147" extrusionOk="0">
                <a:moveTo>
                  <a:pt x="1523" y="1"/>
                </a:moveTo>
                <a:lnTo>
                  <a:pt x="551" y="33"/>
                </a:lnTo>
                <a:cubicBezTo>
                  <a:pt x="1" y="6996"/>
                  <a:pt x="130" y="14379"/>
                  <a:pt x="1425" y="21147"/>
                </a:cubicBezTo>
                <a:lnTo>
                  <a:pt x="2365" y="21147"/>
                </a:lnTo>
                <a:cubicBezTo>
                  <a:pt x="1069" y="14347"/>
                  <a:pt x="940" y="6963"/>
                  <a:pt x="1523" y="1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37"/>
          <p:cNvSpPr/>
          <p:nvPr/>
        </p:nvSpPr>
        <p:spPr>
          <a:xfrm>
            <a:off x="-1041494" y="1665102"/>
            <a:ext cx="440685" cy="410456"/>
          </a:xfrm>
          <a:custGeom>
            <a:avLst/>
            <a:gdLst/>
            <a:ahLst/>
            <a:cxnLst/>
            <a:rect l="l" t="t" r="r" b="b"/>
            <a:pathLst>
              <a:path w="22669" h="21114" extrusionOk="0">
                <a:moveTo>
                  <a:pt x="21794" y="0"/>
                </a:moveTo>
                <a:cubicBezTo>
                  <a:pt x="15058" y="195"/>
                  <a:pt x="11075" y="356"/>
                  <a:pt x="11075" y="356"/>
                </a:cubicBezTo>
                <a:cubicBezTo>
                  <a:pt x="2818" y="356"/>
                  <a:pt x="0" y="11464"/>
                  <a:pt x="4016" y="17390"/>
                </a:cubicBezTo>
                <a:cubicBezTo>
                  <a:pt x="5635" y="19689"/>
                  <a:pt x="8258" y="21082"/>
                  <a:pt x="11075" y="21114"/>
                </a:cubicBezTo>
                <a:lnTo>
                  <a:pt x="22668" y="21114"/>
                </a:lnTo>
                <a:cubicBezTo>
                  <a:pt x="21373" y="14346"/>
                  <a:pt x="21244" y="6963"/>
                  <a:pt x="21794" y="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37"/>
          <p:cNvSpPr/>
          <p:nvPr/>
        </p:nvSpPr>
        <p:spPr>
          <a:xfrm>
            <a:off x="1020727" y="1665102"/>
            <a:ext cx="46617" cy="410456"/>
          </a:xfrm>
          <a:custGeom>
            <a:avLst/>
            <a:gdLst/>
            <a:ahLst/>
            <a:cxnLst/>
            <a:rect l="l" t="t" r="r" b="b"/>
            <a:pathLst>
              <a:path w="2398" h="21114" extrusionOk="0">
                <a:moveTo>
                  <a:pt x="1814" y="33"/>
                </a:moveTo>
                <a:lnTo>
                  <a:pt x="843" y="0"/>
                </a:lnTo>
                <a:cubicBezTo>
                  <a:pt x="1426" y="6930"/>
                  <a:pt x="1296" y="14314"/>
                  <a:pt x="1" y="21114"/>
                </a:cubicBezTo>
                <a:lnTo>
                  <a:pt x="972" y="21114"/>
                </a:lnTo>
                <a:cubicBezTo>
                  <a:pt x="2268" y="14346"/>
                  <a:pt x="2397" y="6963"/>
                  <a:pt x="1814" y="33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37"/>
          <p:cNvSpPr/>
          <p:nvPr/>
        </p:nvSpPr>
        <p:spPr>
          <a:xfrm>
            <a:off x="1039622" y="1665724"/>
            <a:ext cx="420546" cy="409834"/>
          </a:xfrm>
          <a:custGeom>
            <a:avLst/>
            <a:gdLst/>
            <a:ahLst/>
            <a:cxnLst/>
            <a:rect l="l" t="t" r="r" b="b"/>
            <a:pathLst>
              <a:path w="21633" h="21082" extrusionOk="0">
                <a:moveTo>
                  <a:pt x="11594" y="324"/>
                </a:moveTo>
                <a:cubicBezTo>
                  <a:pt x="11561" y="324"/>
                  <a:pt x="7578" y="163"/>
                  <a:pt x="842" y="1"/>
                </a:cubicBezTo>
                <a:cubicBezTo>
                  <a:pt x="1425" y="6931"/>
                  <a:pt x="1296" y="14314"/>
                  <a:pt x="0" y="21082"/>
                </a:cubicBezTo>
                <a:lnTo>
                  <a:pt x="11594" y="21082"/>
                </a:lnTo>
                <a:cubicBezTo>
                  <a:pt x="16095" y="21082"/>
                  <a:pt x="18977" y="17844"/>
                  <a:pt x="20013" y="13958"/>
                </a:cubicBezTo>
                <a:cubicBezTo>
                  <a:pt x="21632" y="7837"/>
                  <a:pt x="18523" y="584"/>
                  <a:pt x="11594" y="324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37"/>
          <p:cNvSpPr/>
          <p:nvPr/>
        </p:nvSpPr>
        <p:spPr>
          <a:xfrm>
            <a:off x="-935745" y="1760159"/>
            <a:ext cx="285826" cy="209019"/>
          </a:xfrm>
          <a:custGeom>
            <a:avLst/>
            <a:gdLst/>
            <a:ahLst/>
            <a:cxnLst/>
            <a:rect l="l" t="t" r="r" b="b"/>
            <a:pathLst>
              <a:path w="14703" h="10752" extrusionOk="0">
                <a:moveTo>
                  <a:pt x="14703" y="5376"/>
                </a:moveTo>
                <a:cubicBezTo>
                  <a:pt x="14703" y="8322"/>
                  <a:pt x="12662" y="10751"/>
                  <a:pt x="10201" y="10751"/>
                </a:cubicBezTo>
                <a:lnTo>
                  <a:pt x="4470" y="10751"/>
                </a:lnTo>
                <a:cubicBezTo>
                  <a:pt x="2008" y="10751"/>
                  <a:pt x="1" y="8322"/>
                  <a:pt x="1" y="5376"/>
                </a:cubicBezTo>
                <a:lnTo>
                  <a:pt x="1" y="5376"/>
                </a:lnTo>
                <a:cubicBezTo>
                  <a:pt x="1" y="2396"/>
                  <a:pt x="2008" y="0"/>
                  <a:pt x="4470" y="0"/>
                </a:cubicBezTo>
                <a:lnTo>
                  <a:pt x="10201" y="0"/>
                </a:lnTo>
                <a:cubicBezTo>
                  <a:pt x="12695" y="0"/>
                  <a:pt x="14703" y="2396"/>
                  <a:pt x="14703" y="537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37"/>
          <p:cNvSpPr/>
          <p:nvPr/>
        </p:nvSpPr>
        <p:spPr>
          <a:xfrm>
            <a:off x="1088084" y="1760159"/>
            <a:ext cx="285826" cy="209019"/>
          </a:xfrm>
          <a:custGeom>
            <a:avLst/>
            <a:gdLst/>
            <a:ahLst/>
            <a:cxnLst/>
            <a:rect l="l" t="t" r="r" b="b"/>
            <a:pathLst>
              <a:path w="14703" h="10752" extrusionOk="0">
                <a:moveTo>
                  <a:pt x="1" y="5376"/>
                </a:moveTo>
                <a:cubicBezTo>
                  <a:pt x="1" y="8322"/>
                  <a:pt x="2041" y="10751"/>
                  <a:pt x="4502" y="10751"/>
                </a:cubicBezTo>
                <a:lnTo>
                  <a:pt x="10234" y="10751"/>
                </a:lnTo>
                <a:cubicBezTo>
                  <a:pt x="12727" y="10751"/>
                  <a:pt x="14703" y="8322"/>
                  <a:pt x="14703" y="5376"/>
                </a:cubicBezTo>
                <a:lnTo>
                  <a:pt x="14703" y="5376"/>
                </a:lnTo>
                <a:cubicBezTo>
                  <a:pt x="14703" y="2396"/>
                  <a:pt x="12695" y="0"/>
                  <a:pt x="10234" y="0"/>
                </a:cubicBezTo>
                <a:lnTo>
                  <a:pt x="4502" y="0"/>
                </a:lnTo>
                <a:cubicBezTo>
                  <a:pt x="2041" y="0"/>
                  <a:pt x="1" y="2396"/>
                  <a:pt x="1" y="537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37"/>
          <p:cNvSpPr/>
          <p:nvPr/>
        </p:nvSpPr>
        <p:spPr>
          <a:xfrm>
            <a:off x="-908666" y="1803585"/>
            <a:ext cx="121519" cy="121519"/>
          </a:xfrm>
          <a:custGeom>
            <a:avLst/>
            <a:gdLst/>
            <a:ahLst/>
            <a:cxnLst/>
            <a:rect l="l" t="t" r="r" b="b"/>
            <a:pathLst>
              <a:path w="6251" h="6251" extrusionOk="0">
                <a:moveTo>
                  <a:pt x="6250" y="3142"/>
                </a:moveTo>
                <a:cubicBezTo>
                  <a:pt x="6250" y="4858"/>
                  <a:pt x="4858" y="6250"/>
                  <a:pt x="3141" y="6250"/>
                </a:cubicBezTo>
                <a:cubicBezTo>
                  <a:pt x="1425" y="6250"/>
                  <a:pt x="0" y="4858"/>
                  <a:pt x="0" y="3142"/>
                </a:cubicBezTo>
                <a:cubicBezTo>
                  <a:pt x="0" y="1393"/>
                  <a:pt x="1425" y="0"/>
                  <a:pt x="3141" y="0"/>
                </a:cubicBezTo>
                <a:cubicBezTo>
                  <a:pt x="4858" y="0"/>
                  <a:pt x="6250" y="1393"/>
                  <a:pt x="6250" y="31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37"/>
          <p:cNvSpPr/>
          <p:nvPr/>
        </p:nvSpPr>
        <p:spPr>
          <a:xfrm>
            <a:off x="-761998" y="1822461"/>
            <a:ext cx="84370" cy="84389"/>
          </a:xfrm>
          <a:custGeom>
            <a:avLst/>
            <a:gdLst/>
            <a:ahLst/>
            <a:cxnLst/>
            <a:rect l="l" t="t" r="r" b="b"/>
            <a:pathLst>
              <a:path w="4340" h="4341" extrusionOk="0">
                <a:moveTo>
                  <a:pt x="4340" y="2171"/>
                </a:moveTo>
                <a:cubicBezTo>
                  <a:pt x="4340" y="3369"/>
                  <a:pt x="3368" y="4340"/>
                  <a:pt x="2170" y="4340"/>
                </a:cubicBezTo>
                <a:cubicBezTo>
                  <a:pt x="972" y="4340"/>
                  <a:pt x="0" y="3369"/>
                  <a:pt x="0" y="2171"/>
                </a:cubicBezTo>
                <a:cubicBezTo>
                  <a:pt x="0" y="972"/>
                  <a:pt x="972" y="1"/>
                  <a:pt x="2170" y="1"/>
                </a:cubicBezTo>
                <a:cubicBezTo>
                  <a:pt x="3368" y="1"/>
                  <a:pt x="4340" y="972"/>
                  <a:pt x="4340" y="21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37"/>
          <p:cNvSpPr/>
          <p:nvPr/>
        </p:nvSpPr>
        <p:spPr>
          <a:xfrm>
            <a:off x="1225324" y="1803585"/>
            <a:ext cx="121519" cy="121519"/>
          </a:xfrm>
          <a:custGeom>
            <a:avLst/>
            <a:gdLst/>
            <a:ahLst/>
            <a:cxnLst/>
            <a:rect l="l" t="t" r="r" b="b"/>
            <a:pathLst>
              <a:path w="6251" h="6251" extrusionOk="0">
                <a:moveTo>
                  <a:pt x="6250" y="3142"/>
                </a:moveTo>
                <a:cubicBezTo>
                  <a:pt x="6250" y="4858"/>
                  <a:pt x="4858" y="6250"/>
                  <a:pt x="3109" y="6250"/>
                </a:cubicBezTo>
                <a:cubicBezTo>
                  <a:pt x="1393" y="6250"/>
                  <a:pt x="0" y="4858"/>
                  <a:pt x="0" y="3142"/>
                </a:cubicBezTo>
                <a:cubicBezTo>
                  <a:pt x="0" y="1393"/>
                  <a:pt x="1393" y="0"/>
                  <a:pt x="3109" y="0"/>
                </a:cubicBezTo>
                <a:cubicBezTo>
                  <a:pt x="4858" y="0"/>
                  <a:pt x="6250" y="1393"/>
                  <a:pt x="6250" y="31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37"/>
          <p:cNvSpPr/>
          <p:nvPr/>
        </p:nvSpPr>
        <p:spPr>
          <a:xfrm>
            <a:off x="1116426" y="1822461"/>
            <a:ext cx="83748" cy="84389"/>
          </a:xfrm>
          <a:custGeom>
            <a:avLst/>
            <a:gdLst/>
            <a:ahLst/>
            <a:cxnLst/>
            <a:rect l="l" t="t" r="r" b="b"/>
            <a:pathLst>
              <a:path w="4308" h="4341" extrusionOk="0">
                <a:moveTo>
                  <a:pt x="4307" y="2171"/>
                </a:moveTo>
                <a:cubicBezTo>
                  <a:pt x="4307" y="3369"/>
                  <a:pt x="3336" y="4340"/>
                  <a:pt x="2170" y="4340"/>
                </a:cubicBezTo>
                <a:cubicBezTo>
                  <a:pt x="972" y="4340"/>
                  <a:pt x="0" y="3369"/>
                  <a:pt x="0" y="2171"/>
                </a:cubicBezTo>
                <a:cubicBezTo>
                  <a:pt x="0" y="972"/>
                  <a:pt x="972" y="1"/>
                  <a:pt x="2170" y="1"/>
                </a:cubicBezTo>
                <a:cubicBezTo>
                  <a:pt x="3336" y="1"/>
                  <a:pt x="4307" y="972"/>
                  <a:pt x="4307" y="21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37"/>
          <p:cNvSpPr/>
          <p:nvPr/>
        </p:nvSpPr>
        <p:spPr>
          <a:xfrm>
            <a:off x="-537904" y="1760159"/>
            <a:ext cx="1514668" cy="209019"/>
          </a:xfrm>
          <a:custGeom>
            <a:avLst/>
            <a:gdLst/>
            <a:ahLst/>
            <a:cxnLst/>
            <a:rect l="l" t="t" r="r" b="b"/>
            <a:pathLst>
              <a:path w="77915" h="10752" extrusionOk="0">
                <a:moveTo>
                  <a:pt x="77914" y="5376"/>
                </a:moveTo>
                <a:cubicBezTo>
                  <a:pt x="77914" y="8322"/>
                  <a:pt x="75485" y="10751"/>
                  <a:pt x="72539" y="10751"/>
                </a:cubicBezTo>
                <a:lnTo>
                  <a:pt x="5376" y="10751"/>
                </a:lnTo>
                <a:cubicBezTo>
                  <a:pt x="2397" y="10751"/>
                  <a:pt x="1" y="8322"/>
                  <a:pt x="1" y="5376"/>
                </a:cubicBezTo>
                <a:lnTo>
                  <a:pt x="1" y="5376"/>
                </a:lnTo>
                <a:cubicBezTo>
                  <a:pt x="1" y="2396"/>
                  <a:pt x="2397" y="0"/>
                  <a:pt x="5376" y="0"/>
                </a:cubicBezTo>
                <a:lnTo>
                  <a:pt x="72539" y="0"/>
                </a:lnTo>
                <a:cubicBezTo>
                  <a:pt x="75485" y="0"/>
                  <a:pt x="77914" y="2396"/>
                  <a:pt x="77914" y="5376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37"/>
          <p:cNvSpPr/>
          <p:nvPr/>
        </p:nvSpPr>
        <p:spPr>
          <a:xfrm>
            <a:off x="-548595" y="1750711"/>
            <a:ext cx="1536052" cy="227895"/>
          </a:xfrm>
          <a:custGeom>
            <a:avLst/>
            <a:gdLst/>
            <a:ahLst/>
            <a:cxnLst/>
            <a:rect l="l" t="t" r="r" b="b"/>
            <a:pathLst>
              <a:path w="79015" h="11723" extrusionOk="0">
                <a:moveTo>
                  <a:pt x="73089" y="11626"/>
                </a:moveTo>
                <a:lnTo>
                  <a:pt x="5926" y="11626"/>
                </a:lnTo>
                <a:cubicBezTo>
                  <a:pt x="2656" y="11723"/>
                  <a:pt x="0" y="9100"/>
                  <a:pt x="0" y="5862"/>
                </a:cubicBezTo>
                <a:cubicBezTo>
                  <a:pt x="0" y="2591"/>
                  <a:pt x="2656" y="0"/>
                  <a:pt x="5926" y="65"/>
                </a:cubicBezTo>
                <a:lnTo>
                  <a:pt x="73089" y="65"/>
                </a:lnTo>
                <a:cubicBezTo>
                  <a:pt x="76327" y="0"/>
                  <a:pt x="79015" y="2591"/>
                  <a:pt x="79015" y="5862"/>
                </a:cubicBezTo>
                <a:cubicBezTo>
                  <a:pt x="79015" y="9100"/>
                  <a:pt x="76327" y="11723"/>
                  <a:pt x="73089" y="11626"/>
                </a:cubicBezTo>
                <a:close/>
                <a:moveTo>
                  <a:pt x="5926" y="875"/>
                </a:moveTo>
                <a:cubicBezTo>
                  <a:pt x="3109" y="810"/>
                  <a:pt x="810" y="3044"/>
                  <a:pt x="810" y="5862"/>
                </a:cubicBezTo>
                <a:cubicBezTo>
                  <a:pt x="810" y="8647"/>
                  <a:pt x="3109" y="10913"/>
                  <a:pt x="5926" y="10816"/>
                </a:cubicBezTo>
                <a:lnTo>
                  <a:pt x="73089" y="10816"/>
                </a:lnTo>
                <a:cubicBezTo>
                  <a:pt x="75873" y="10913"/>
                  <a:pt x="78205" y="8647"/>
                  <a:pt x="78205" y="5862"/>
                </a:cubicBezTo>
                <a:cubicBezTo>
                  <a:pt x="78205" y="3044"/>
                  <a:pt x="75873" y="810"/>
                  <a:pt x="73089" y="875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37"/>
          <p:cNvSpPr/>
          <p:nvPr/>
        </p:nvSpPr>
        <p:spPr>
          <a:xfrm>
            <a:off x="-537904" y="2001241"/>
            <a:ext cx="1514668" cy="29607"/>
          </a:xfrm>
          <a:custGeom>
            <a:avLst/>
            <a:gdLst/>
            <a:ahLst/>
            <a:cxnLst/>
            <a:rect l="l" t="t" r="r" b="b"/>
            <a:pathLst>
              <a:path w="77915" h="1523" extrusionOk="0">
                <a:moveTo>
                  <a:pt x="77914" y="746"/>
                </a:moveTo>
                <a:cubicBezTo>
                  <a:pt x="77914" y="1199"/>
                  <a:pt x="77558" y="1523"/>
                  <a:pt x="77137" y="1523"/>
                </a:cubicBezTo>
                <a:lnTo>
                  <a:pt x="778" y="1523"/>
                </a:lnTo>
                <a:cubicBezTo>
                  <a:pt x="325" y="1523"/>
                  <a:pt x="1" y="1199"/>
                  <a:pt x="1" y="746"/>
                </a:cubicBezTo>
                <a:lnTo>
                  <a:pt x="1" y="746"/>
                </a:lnTo>
                <a:cubicBezTo>
                  <a:pt x="1" y="325"/>
                  <a:pt x="325" y="1"/>
                  <a:pt x="778" y="1"/>
                </a:cubicBezTo>
                <a:lnTo>
                  <a:pt x="77137" y="1"/>
                </a:lnTo>
                <a:cubicBezTo>
                  <a:pt x="77558" y="1"/>
                  <a:pt x="77914" y="325"/>
                  <a:pt x="77914" y="74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37"/>
          <p:cNvSpPr/>
          <p:nvPr/>
        </p:nvSpPr>
        <p:spPr>
          <a:xfrm>
            <a:off x="-347693" y="1795402"/>
            <a:ext cx="81862" cy="139774"/>
          </a:xfrm>
          <a:custGeom>
            <a:avLst/>
            <a:gdLst/>
            <a:ahLst/>
            <a:cxnLst/>
            <a:rect l="l" t="t" r="r" b="b"/>
            <a:pathLst>
              <a:path w="4211" h="7190" extrusionOk="0">
                <a:moveTo>
                  <a:pt x="227" y="5991"/>
                </a:moveTo>
                <a:cubicBezTo>
                  <a:pt x="713" y="6283"/>
                  <a:pt x="1296" y="6445"/>
                  <a:pt x="1847" y="6445"/>
                </a:cubicBezTo>
                <a:cubicBezTo>
                  <a:pt x="2786" y="6445"/>
                  <a:pt x="3304" y="5959"/>
                  <a:pt x="3304" y="5279"/>
                </a:cubicBezTo>
                <a:cubicBezTo>
                  <a:pt x="3304" y="4567"/>
                  <a:pt x="2948" y="4243"/>
                  <a:pt x="2008" y="3886"/>
                </a:cubicBezTo>
                <a:cubicBezTo>
                  <a:pt x="875" y="3465"/>
                  <a:pt x="163" y="2915"/>
                  <a:pt x="163" y="1911"/>
                </a:cubicBezTo>
                <a:cubicBezTo>
                  <a:pt x="163" y="842"/>
                  <a:pt x="1069" y="33"/>
                  <a:pt x="2429" y="33"/>
                </a:cubicBezTo>
                <a:cubicBezTo>
                  <a:pt x="2948" y="1"/>
                  <a:pt x="3466" y="130"/>
                  <a:pt x="3951" y="389"/>
                </a:cubicBezTo>
                <a:lnTo>
                  <a:pt x="3692" y="1102"/>
                </a:lnTo>
                <a:cubicBezTo>
                  <a:pt x="3304" y="875"/>
                  <a:pt x="2818" y="778"/>
                  <a:pt x="2365" y="778"/>
                </a:cubicBezTo>
                <a:cubicBezTo>
                  <a:pt x="1426" y="778"/>
                  <a:pt x="1069" y="1328"/>
                  <a:pt x="1069" y="1814"/>
                </a:cubicBezTo>
                <a:cubicBezTo>
                  <a:pt x="1069" y="2462"/>
                  <a:pt x="1458" y="2785"/>
                  <a:pt x="2429" y="3142"/>
                </a:cubicBezTo>
                <a:cubicBezTo>
                  <a:pt x="3595" y="3595"/>
                  <a:pt x="4211" y="4178"/>
                  <a:pt x="4211" y="5182"/>
                </a:cubicBezTo>
                <a:cubicBezTo>
                  <a:pt x="4211" y="6186"/>
                  <a:pt x="3401" y="7190"/>
                  <a:pt x="1782" y="7190"/>
                </a:cubicBezTo>
                <a:cubicBezTo>
                  <a:pt x="1167" y="7190"/>
                  <a:pt x="551" y="7028"/>
                  <a:pt x="1" y="67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37"/>
          <p:cNvSpPr/>
          <p:nvPr/>
        </p:nvSpPr>
        <p:spPr>
          <a:xfrm>
            <a:off x="-245074" y="1795402"/>
            <a:ext cx="103246" cy="140396"/>
          </a:xfrm>
          <a:custGeom>
            <a:avLst/>
            <a:gdLst/>
            <a:ahLst/>
            <a:cxnLst/>
            <a:rect l="l" t="t" r="r" b="b"/>
            <a:pathLst>
              <a:path w="5311" h="7222" extrusionOk="0">
                <a:moveTo>
                  <a:pt x="5279" y="6866"/>
                </a:moveTo>
                <a:cubicBezTo>
                  <a:pt x="4696" y="7092"/>
                  <a:pt x="4080" y="7222"/>
                  <a:pt x="3433" y="7190"/>
                </a:cubicBezTo>
                <a:cubicBezTo>
                  <a:pt x="1490" y="7190"/>
                  <a:pt x="0" y="5959"/>
                  <a:pt x="0" y="3692"/>
                </a:cubicBezTo>
                <a:cubicBezTo>
                  <a:pt x="0" y="1523"/>
                  <a:pt x="1490" y="33"/>
                  <a:pt x="3659" y="33"/>
                </a:cubicBezTo>
                <a:cubicBezTo>
                  <a:pt x="4210" y="1"/>
                  <a:pt x="4760" y="130"/>
                  <a:pt x="5311" y="357"/>
                </a:cubicBezTo>
                <a:lnTo>
                  <a:pt x="5084" y="1069"/>
                </a:lnTo>
                <a:cubicBezTo>
                  <a:pt x="4631" y="875"/>
                  <a:pt x="4178" y="778"/>
                  <a:pt x="3692" y="778"/>
                </a:cubicBezTo>
                <a:cubicBezTo>
                  <a:pt x="2073" y="778"/>
                  <a:pt x="972" y="1814"/>
                  <a:pt x="972" y="3660"/>
                </a:cubicBezTo>
                <a:cubicBezTo>
                  <a:pt x="972" y="5344"/>
                  <a:pt x="1943" y="6445"/>
                  <a:pt x="3627" y="6445"/>
                </a:cubicBezTo>
                <a:cubicBezTo>
                  <a:pt x="4145" y="6445"/>
                  <a:pt x="4631" y="6348"/>
                  <a:pt x="5117" y="61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37"/>
          <p:cNvSpPr/>
          <p:nvPr/>
        </p:nvSpPr>
        <p:spPr>
          <a:xfrm>
            <a:off x="-116037" y="1798551"/>
            <a:ext cx="100738" cy="134739"/>
          </a:xfrm>
          <a:custGeom>
            <a:avLst/>
            <a:gdLst/>
            <a:ahLst/>
            <a:cxnLst/>
            <a:rect l="l" t="t" r="r" b="b"/>
            <a:pathLst>
              <a:path w="5182" h="6931" extrusionOk="0">
                <a:moveTo>
                  <a:pt x="907" y="0"/>
                </a:moveTo>
                <a:lnTo>
                  <a:pt x="907" y="2883"/>
                </a:lnTo>
                <a:lnTo>
                  <a:pt x="4275" y="2883"/>
                </a:lnTo>
                <a:lnTo>
                  <a:pt x="4275" y="0"/>
                </a:lnTo>
                <a:lnTo>
                  <a:pt x="5182" y="0"/>
                </a:lnTo>
                <a:lnTo>
                  <a:pt x="5182" y="6930"/>
                </a:lnTo>
                <a:lnTo>
                  <a:pt x="4275" y="6930"/>
                </a:lnTo>
                <a:lnTo>
                  <a:pt x="4275" y="3692"/>
                </a:lnTo>
                <a:lnTo>
                  <a:pt x="907" y="3692"/>
                </a:lnTo>
                <a:lnTo>
                  <a:pt x="907" y="6930"/>
                </a:lnTo>
                <a:lnTo>
                  <a:pt x="1" y="6930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37"/>
          <p:cNvSpPr/>
          <p:nvPr/>
        </p:nvSpPr>
        <p:spPr>
          <a:xfrm>
            <a:off x="11756" y="1796024"/>
            <a:ext cx="123405" cy="139152"/>
          </a:xfrm>
          <a:custGeom>
            <a:avLst/>
            <a:gdLst/>
            <a:ahLst/>
            <a:cxnLst/>
            <a:rect l="l" t="t" r="r" b="b"/>
            <a:pathLst>
              <a:path w="6348" h="7158" extrusionOk="0">
                <a:moveTo>
                  <a:pt x="6347" y="3531"/>
                </a:moveTo>
                <a:cubicBezTo>
                  <a:pt x="6347" y="5895"/>
                  <a:pt x="4890" y="7158"/>
                  <a:pt x="3109" y="7158"/>
                </a:cubicBezTo>
                <a:cubicBezTo>
                  <a:pt x="1263" y="7158"/>
                  <a:pt x="0" y="5733"/>
                  <a:pt x="0" y="3628"/>
                </a:cubicBezTo>
                <a:cubicBezTo>
                  <a:pt x="0" y="1426"/>
                  <a:pt x="1360" y="1"/>
                  <a:pt x="3239" y="1"/>
                </a:cubicBezTo>
                <a:cubicBezTo>
                  <a:pt x="5085" y="1"/>
                  <a:pt x="6347" y="1458"/>
                  <a:pt x="6347" y="3531"/>
                </a:cubicBezTo>
                <a:close/>
                <a:moveTo>
                  <a:pt x="972" y="3628"/>
                </a:moveTo>
                <a:cubicBezTo>
                  <a:pt x="972" y="5117"/>
                  <a:pt x="1781" y="6445"/>
                  <a:pt x="3174" y="6445"/>
                </a:cubicBezTo>
                <a:cubicBezTo>
                  <a:pt x="4566" y="6445"/>
                  <a:pt x="5408" y="5150"/>
                  <a:pt x="5408" y="3563"/>
                </a:cubicBezTo>
                <a:cubicBezTo>
                  <a:pt x="5408" y="2171"/>
                  <a:pt x="4664" y="713"/>
                  <a:pt x="3174" y="713"/>
                </a:cubicBezTo>
                <a:cubicBezTo>
                  <a:pt x="1684" y="713"/>
                  <a:pt x="972" y="2106"/>
                  <a:pt x="972" y="36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37"/>
          <p:cNvSpPr/>
          <p:nvPr/>
        </p:nvSpPr>
        <p:spPr>
          <a:xfrm>
            <a:off x="154653" y="1796024"/>
            <a:ext cx="123405" cy="139152"/>
          </a:xfrm>
          <a:custGeom>
            <a:avLst/>
            <a:gdLst/>
            <a:ahLst/>
            <a:cxnLst/>
            <a:rect l="l" t="t" r="r" b="b"/>
            <a:pathLst>
              <a:path w="6348" h="7158" extrusionOk="0">
                <a:moveTo>
                  <a:pt x="6347" y="3531"/>
                </a:moveTo>
                <a:cubicBezTo>
                  <a:pt x="6347" y="5895"/>
                  <a:pt x="4890" y="7158"/>
                  <a:pt x="3109" y="7158"/>
                </a:cubicBezTo>
                <a:cubicBezTo>
                  <a:pt x="1263" y="7158"/>
                  <a:pt x="0" y="5733"/>
                  <a:pt x="0" y="3628"/>
                </a:cubicBezTo>
                <a:cubicBezTo>
                  <a:pt x="0" y="1426"/>
                  <a:pt x="1360" y="1"/>
                  <a:pt x="3239" y="1"/>
                </a:cubicBezTo>
                <a:cubicBezTo>
                  <a:pt x="5084" y="1"/>
                  <a:pt x="6347" y="1458"/>
                  <a:pt x="6347" y="3531"/>
                </a:cubicBezTo>
                <a:close/>
                <a:moveTo>
                  <a:pt x="972" y="3628"/>
                </a:moveTo>
                <a:cubicBezTo>
                  <a:pt x="972" y="5117"/>
                  <a:pt x="1781" y="6445"/>
                  <a:pt x="3174" y="6445"/>
                </a:cubicBezTo>
                <a:cubicBezTo>
                  <a:pt x="4566" y="6445"/>
                  <a:pt x="5408" y="5150"/>
                  <a:pt x="5408" y="3563"/>
                </a:cubicBezTo>
                <a:cubicBezTo>
                  <a:pt x="5408" y="2171"/>
                  <a:pt x="4696" y="713"/>
                  <a:pt x="3174" y="713"/>
                </a:cubicBezTo>
                <a:cubicBezTo>
                  <a:pt x="1684" y="713"/>
                  <a:pt x="972" y="2106"/>
                  <a:pt x="972" y="36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37"/>
          <p:cNvSpPr/>
          <p:nvPr/>
        </p:nvSpPr>
        <p:spPr>
          <a:xfrm>
            <a:off x="305734" y="1798551"/>
            <a:ext cx="74922" cy="134739"/>
          </a:xfrm>
          <a:custGeom>
            <a:avLst/>
            <a:gdLst/>
            <a:ahLst/>
            <a:cxnLst/>
            <a:rect l="l" t="t" r="r" b="b"/>
            <a:pathLst>
              <a:path w="3854" h="6931" extrusionOk="0">
                <a:moveTo>
                  <a:pt x="0" y="0"/>
                </a:moveTo>
                <a:lnTo>
                  <a:pt x="907" y="0"/>
                </a:lnTo>
                <a:lnTo>
                  <a:pt x="907" y="6186"/>
                </a:lnTo>
                <a:lnTo>
                  <a:pt x="3854" y="6186"/>
                </a:lnTo>
                <a:lnTo>
                  <a:pt x="3854" y="6930"/>
                </a:lnTo>
                <a:lnTo>
                  <a:pt x="0" y="69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37"/>
          <p:cNvSpPr/>
          <p:nvPr/>
        </p:nvSpPr>
        <p:spPr>
          <a:xfrm>
            <a:off x="452402" y="1797287"/>
            <a:ext cx="85011" cy="137266"/>
          </a:xfrm>
          <a:custGeom>
            <a:avLst/>
            <a:gdLst/>
            <a:ahLst/>
            <a:cxnLst/>
            <a:rect l="l" t="t" r="r" b="b"/>
            <a:pathLst>
              <a:path w="4373" h="7061" extrusionOk="0">
                <a:moveTo>
                  <a:pt x="0" y="130"/>
                </a:moveTo>
                <a:cubicBezTo>
                  <a:pt x="551" y="33"/>
                  <a:pt x="1101" y="1"/>
                  <a:pt x="1620" y="1"/>
                </a:cubicBezTo>
                <a:cubicBezTo>
                  <a:pt x="2526" y="1"/>
                  <a:pt x="3109" y="163"/>
                  <a:pt x="3530" y="519"/>
                </a:cubicBezTo>
                <a:cubicBezTo>
                  <a:pt x="3919" y="778"/>
                  <a:pt x="4145" y="1231"/>
                  <a:pt x="4113" y="1717"/>
                </a:cubicBezTo>
                <a:cubicBezTo>
                  <a:pt x="4081" y="2429"/>
                  <a:pt x="3627" y="3045"/>
                  <a:pt x="2947" y="3239"/>
                </a:cubicBezTo>
                <a:lnTo>
                  <a:pt x="2947" y="3271"/>
                </a:lnTo>
                <a:cubicBezTo>
                  <a:pt x="3757" y="3433"/>
                  <a:pt x="4372" y="4146"/>
                  <a:pt x="4372" y="5020"/>
                </a:cubicBezTo>
                <a:cubicBezTo>
                  <a:pt x="4372" y="5538"/>
                  <a:pt x="4178" y="6024"/>
                  <a:pt x="3789" y="6412"/>
                </a:cubicBezTo>
                <a:cubicBezTo>
                  <a:pt x="3304" y="6833"/>
                  <a:pt x="2526" y="7060"/>
                  <a:pt x="1393" y="7060"/>
                </a:cubicBezTo>
                <a:cubicBezTo>
                  <a:pt x="940" y="7060"/>
                  <a:pt x="454" y="7028"/>
                  <a:pt x="0" y="6963"/>
                </a:cubicBezTo>
                <a:close/>
                <a:moveTo>
                  <a:pt x="907" y="2980"/>
                </a:moveTo>
                <a:lnTo>
                  <a:pt x="1717" y="2980"/>
                </a:lnTo>
                <a:cubicBezTo>
                  <a:pt x="2656" y="2980"/>
                  <a:pt x="3239" y="2494"/>
                  <a:pt x="3239" y="1814"/>
                </a:cubicBezTo>
                <a:cubicBezTo>
                  <a:pt x="3239" y="1005"/>
                  <a:pt x="2591" y="681"/>
                  <a:pt x="1684" y="681"/>
                </a:cubicBezTo>
                <a:cubicBezTo>
                  <a:pt x="1425" y="681"/>
                  <a:pt x="1166" y="681"/>
                  <a:pt x="875" y="745"/>
                </a:cubicBezTo>
                <a:close/>
                <a:moveTo>
                  <a:pt x="907" y="6315"/>
                </a:moveTo>
                <a:cubicBezTo>
                  <a:pt x="1166" y="6348"/>
                  <a:pt x="1425" y="6348"/>
                  <a:pt x="1684" y="6348"/>
                </a:cubicBezTo>
                <a:cubicBezTo>
                  <a:pt x="2623" y="6348"/>
                  <a:pt x="3465" y="5992"/>
                  <a:pt x="3465" y="4988"/>
                </a:cubicBezTo>
                <a:cubicBezTo>
                  <a:pt x="3465" y="4049"/>
                  <a:pt x="2656" y="3660"/>
                  <a:pt x="1684" y="3660"/>
                </a:cubicBezTo>
                <a:lnTo>
                  <a:pt x="907" y="36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37"/>
          <p:cNvSpPr/>
          <p:nvPr/>
        </p:nvSpPr>
        <p:spPr>
          <a:xfrm>
            <a:off x="566335" y="1798551"/>
            <a:ext cx="99494" cy="137246"/>
          </a:xfrm>
          <a:custGeom>
            <a:avLst/>
            <a:gdLst/>
            <a:ahLst/>
            <a:cxnLst/>
            <a:rect l="l" t="t" r="r" b="b"/>
            <a:pathLst>
              <a:path w="5118" h="7060" extrusionOk="0">
                <a:moveTo>
                  <a:pt x="908" y="0"/>
                </a:moveTo>
                <a:lnTo>
                  <a:pt x="908" y="4081"/>
                </a:lnTo>
                <a:cubicBezTo>
                  <a:pt x="908" y="5667"/>
                  <a:pt x="1588" y="6315"/>
                  <a:pt x="2527" y="6315"/>
                </a:cubicBezTo>
                <a:cubicBezTo>
                  <a:pt x="3531" y="6315"/>
                  <a:pt x="4211" y="5635"/>
                  <a:pt x="4211" y="4081"/>
                </a:cubicBezTo>
                <a:lnTo>
                  <a:pt x="4211" y="0"/>
                </a:lnTo>
                <a:lnTo>
                  <a:pt x="5117" y="0"/>
                </a:lnTo>
                <a:lnTo>
                  <a:pt x="5117" y="4048"/>
                </a:lnTo>
                <a:cubicBezTo>
                  <a:pt x="5117" y="6186"/>
                  <a:pt x="3984" y="7060"/>
                  <a:pt x="2494" y="7060"/>
                </a:cubicBezTo>
                <a:cubicBezTo>
                  <a:pt x="1069" y="7060"/>
                  <a:pt x="1" y="6250"/>
                  <a:pt x="1" y="4081"/>
                </a:cubicBez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37"/>
          <p:cNvSpPr/>
          <p:nvPr/>
        </p:nvSpPr>
        <p:spPr>
          <a:xfrm>
            <a:off x="694128" y="1795402"/>
            <a:ext cx="81862" cy="139774"/>
          </a:xfrm>
          <a:custGeom>
            <a:avLst/>
            <a:gdLst/>
            <a:ahLst/>
            <a:cxnLst/>
            <a:rect l="l" t="t" r="r" b="b"/>
            <a:pathLst>
              <a:path w="4211" h="7190" extrusionOk="0">
                <a:moveTo>
                  <a:pt x="227" y="5991"/>
                </a:moveTo>
                <a:cubicBezTo>
                  <a:pt x="713" y="6283"/>
                  <a:pt x="1263" y="6445"/>
                  <a:pt x="1846" y="6445"/>
                </a:cubicBezTo>
                <a:cubicBezTo>
                  <a:pt x="2753" y="6445"/>
                  <a:pt x="3304" y="5959"/>
                  <a:pt x="3304" y="5279"/>
                </a:cubicBezTo>
                <a:cubicBezTo>
                  <a:pt x="3304" y="4567"/>
                  <a:pt x="2915" y="4243"/>
                  <a:pt x="1976" y="3886"/>
                </a:cubicBezTo>
                <a:cubicBezTo>
                  <a:pt x="842" y="3465"/>
                  <a:pt x="162" y="2915"/>
                  <a:pt x="162" y="1911"/>
                </a:cubicBezTo>
                <a:cubicBezTo>
                  <a:pt x="162" y="842"/>
                  <a:pt x="1037" y="33"/>
                  <a:pt x="2397" y="33"/>
                </a:cubicBezTo>
                <a:cubicBezTo>
                  <a:pt x="2915" y="1"/>
                  <a:pt x="3465" y="130"/>
                  <a:pt x="3919" y="389"/>
                </a:cubicBezTo>
                <a:lnTo>
                  <a:pt x="3692" y="1102"/>
                </a:lnTo>
                <a:cubicBezTo>
                  <a:pt x="3271" y="875"/>
                  <a:pt x="2818" y="778"/>
                  <a:pt x="2364" y="778"/>
                </a:cubicBezTo>
                <a:cubicBezTo>
                  <a:pt x="1425" y="778"/>
                  <a:pt x="1069" y="1361"/>
                  <a:pt x="1069" y="1814"/>
                </a:cubicBezTo>
                <a:cubicBezTo>
                  <a:pt x="1069" y="2462"/>
                  <a:pt x="1458" y="2785"/>
                  <a:pt x="2429" y="3174"/>
                </a:cubicBezTo>
                <a:cubicBezTo>
                  <a:pt x="3627" y="3627"/>
                  <a:pt x="4210" y="4178"/>
                  <a:pt x="4210" y="5182"/>
                </a:cubicBezTo>
                <a:cubicBezTo>
                  <a:pt x="4210" y="6186"/>
                  <a:pt x="3401" y="7190"/>
                  <a:pt x="1782" y="7190"/>
                </a:cubicBezTo>
                <a:cubicBezTo>
                  <a:pt x="1166" y="7190"/>
                  <a:pt x="551" y="7028"/>
                  <a:pt x="1" y="67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37"/>
          <p:cNvSpPr/>
          <p:nvPr/>
        </p:nvSpPr>
        <p:spPr>
          <a:xfrm>
            <a:off x="-856414" y="3886568"/>
            <a:ext cx="587982" cy="867510"/>
          </a:xfrm>
          <a:custGeom>
            <a:avLst/>
            <a:gdLst/>
            <a:ahLst/>
            <a:cxnLst/>
            <a:rect l="l" t="t" r="r" b="b"/>
            <a:pathLst>
              <a:path w="30246" h="44625" extrusionOk="0">
                <a:moveTo>
                  <a:pt x="28691" y="35525"/>
                </a:moveTo>
                <a:cubicBezTo>
                  <a:pt x="28367" y="36626"/>
                  <a:pt x="27979" y="37662"/>
                  <a:pt x="27428" y="38666"/>
                </a:cubicBezTo>
                <a:cubicBezTo>
                  <a:pt x="26554" y="40285"/>
                  <a:pt x="24967" y="42001"/>
                  <a:pt x="23348" y="42811"/>
                </a:cubicBezTo>
                <a:cubicBezTo>
                  <a:pt x="20110" y="44430"/>
                  <a:pt x="15350" y="44624"/>
                  <a:pt x="11885" y="44106"/>
                </a:cubicBezTo>
                <a:cubicBezTo>
                  <a:pt x="7869" y="43459"/>
                  <a:pt x="4404" y="40965"/>
                  <a:pt x="2493" y="37403"/>
                </a:cubicBezTo>
                <a:cubicBezTo>
                  <a:pt x="874" y="34294"/>
                  <a:pt x="518" y="30700"/>
                  <a:pt x="291" y="27202"/>
                </a:cubicBezTo>
                <a:cubicBezTo>
                  <a:pt x="32" y="23608"/>
                  <a:pt x="0" y="20046"/>
                  <a:pt x="130" y="16451"/>
                </a:cubicBezTo>
                <a:cubicBezTo>
                  <a:pt x="356" y="12824"/>
                  <a:pt x="777" y="8841"/>
                  <a:pt x="2591" y="5700"/>
                </a:cubicBezTo>
                <a:cubicBezTo>
                  <a:pt x="4793" y="1879"/>
                  <a:pt x="9197" y="195"/>
                  <a:pt x="13245" y="98"/>
                </a:cubicBezTo>
                <a:cubicBezTo>
                  <a:pt x="16515" y="1"/>
                  <a:pt x="20822" y="195"/>
                  <a:pt x="23737" y="1944"/>
                </a:cubicBezTo>
                <a:cubicBezTo>
                  <a:pt x="27105" y="3984"/>
                  <a:pt x="28691" y="7967"/>
                  <a:pt x="29242" y="11756"/>
                </a:cubicBezTo>
                <a:cubicBezTo>
                  <a:pt x="29987" y="16419"/>
                  <a:pt x="30246" y="21147"/>
                  <a:pt x="29987" y="25842"/>
                </a:cubicBezTo>
                <a:cubicBezTo>
                  <a:pt x="29760" y="28886"/>
                  <a:pt x="29566" y="32416"/>
                  <a:pt x="28691" y="35525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37"/>
          <p:cNvSpPr/>
          <p:nvPr/>
        </p:nvSpPr>
        <p:spPr>
          <a:xfrm>
            <a:off x="-800390" y="4206359"/>
            <a:ext cx="110186" cy="491035"/>
          </a:xfrm>
          <a:custGeom>
            <a:avLst/>
            <a:gdLst/>
            <a:ahLst/>
            <a:cxnLst/>
            <a:rect l="l" t="t" r="r" b="b"/>
            <a:pathLst>
              <a:path w="5668" h="25259" extrusionOk="0">
                <a:moveTo>
                  <a:pt x="0" y="0"/>
                </a:moveTo>
                <a:lnTo>
                  <a:pt x="162" y="1101"/>
                </a:lnTo>
                <a:lnTo>
                  <a:pt x="292" y="2397"/>
                </a:lnTo>
                <a:lnTo>
                  <a:pt x="356" y="3174"/>
                </a:lnTo>
                <a:lnTo>
                  <a:pt x="486" y="4048"/>
                </a:lnTo>
                <a:lnTo>
                  <a:pt x="745" y="5991"/>
                </a:lnTo>
                <a:cubicBezTo>
                  <a:pt x="842" y="6671"/>
                  <a:pt x="1004" y="7383"/>
                  <a:pt x="1101" y="8128"/>
                </a:cubicBezTo>
                <a:cubicBezTo>
                  <a:pt x="1231" y="8873"/>
                  <a:pt x="1360" y="9650"/>
                  <a:pt x="1522" y="10427"/>
                </a:cubicBezTo>
                <a:lnTo>
                  <a:pt x="2008" y="12824"/>
                </a:lnTo>
                <a:lnTo>
                  <a:pt x="2558" y="15155"/>
                </a:lnTo>
                <a:cubicBezTo>
                  <a:pt x="2720" y="15933"/>
                  <a:pt x="2979" y="16710"/>
                  <a:pt x="3141" y="17422"/>
                </a:cubicBezTo>
                <a:cubicBezTo>
                  <a:pt x="3336" y="18135"/>
                  <a:pt x="3530" y="18879"/>
                  <a:pt x="3757" y="19527"/>
                </a:cubicBezTo>
                <a:lnTo>
                  <a:pt x="4339" y="21405"/>
                </a:lnTo>
                <a:lnTo>
                  <a:pt x="4598" y="22247"/>
                </a:lnTo>
                <a:lnTo>
                  <a:pt x="4858" y="22960"/>
                </a:lnTo>
                <a:lnTo>
                  <a:pt x="5279" y="24190"/>
                </a:lnTo>
                <a:lnTo>
                  <a:pt x="5667" y="25259"/>
                </a:lnTo>
                <a:lnTo>
                  <a:pt x="5181" y="24223"/>
                </a:lnTo>
                <a:lnTo>
                  <a:pt x="4663" y="23057"/>
                </a:lnTo>
                <a:lnTo>
                  <a:pt x="4339" y="22344"/>
                </a:lnTo>
                <a:lnTo>
                  <a:pt x="4016" y="21535"/>
                </a:lnTo>
                <a:lnTo>
                  <a:pt x="3303" y="19689"/>
                </a:lnTo>
                <a:cubicBezTo>
                  <a:pt x="3076" y="19041"/>
                  <a:pt x="2882" y="18329"/>
                  <a:pt x="2655" y="17584"/>
                </a:cubicBezTo>
                <a:cubicBezTo>
                  <a:pt x="2396" y="16872"/>
                  <a:pt x="2170" y="16095"/>
                  <a:pt x="2008" y="15317"/>
                </a:cubicBezTo>
                <a:lnTo>
                  <a:pt x="1393" y="12953"/>
                </a:lnTo>
                <a:lnTo>
                  <a:pt x="939" y="10557"/>
                </a:lnTo>
                <a:cubicBezTo>
                  <a:pt x="777" y="9780"/>
                  <a:pt x="680" y="9003"/>
                  <a:pt x="583" y="8225"/>
                </a:cubicBezTo>
                <a:cubicBezTo>
                  <a:pt x="453" y="7481"/>
                  <a:pt x="356" y="6768"/>
                  <a:pt x="292" y="6056"/>
                </a:cubicBezTo>
                <a:lnTo>
                  <a:pt x="130" y="4080"/>
                </a:lnTo>
                <a:lnTo>
                  <a:pt x="65" y="3206"/>
                </a:lnTo>
                <a:lnTo>
                  <a:pt x="65" y="2397"/>
                </a:lnTo>
                <a:lnTo>
                  <a:pt x="32" y="1101"/>
                </a:ln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37"/>
          <p:cNvSpPr/>
          <p:nvPr/>
        </p:nvSpPr>
        <p:spPr>
          <a:xfrm>
            <a:off x="-719815" y="4150336"/>
            <a:ext cx="64852" cy="458298"/>
          </a:xfrm>
          <a:custGeom>
            <a:avLst/>
            <a:gdLst/>
            <a:ahLst/>
            <a:cxnLst/>
            <a:rect l="l" t="t" r="r" b="b"/>
            <a:pathLst>
              <a:path w="3336" h="23575" extrusionOk="0">
                <a:moveTo>
                  <a:pt x="97" y="0"/>
                </a:moveTo>
                <a:cubicBezTo>
                  <a:pt x="97" y="0"/>
                  <a:pt x="130" y="356"/>
                  <a:pt x="162" y="1036"/>
                </a:cubicBezTo>
                <a:lnTo>
                  <a:pt x="227" y="2202"/>
                </a:lnTo>
                <a:lnTo>
                  <a:pt x="259" y="2915"/>
                </a:lnTo>
                <a:lnTo>
                  <a:pt x="356" y="3724"/>
                </a:lnTo>
                <a:lnTo>
                  <a:pt x="518" y="5505"/>
                </a:lnTo>
                <a:cubicBezTo>
                  <a:pt x="551" y="6153"/>
                  <a:pt x="680" y="6833"/>
                  <a:pt x="745" y="7513"/>
                </a:cubicBezTo>
                <a:cubicBezTo>
                  <a:pt x="810" y="8193"/>
                  <a:pt x="907" y="8905"/>
                  <a:pt x="1036" y="9650"/>
                </a:cubicBezTo>
                <a:lnTo>
                  <a:pt x="1328" y="11820"/>
                </a:lnTo>
                <a:cubicBezTo>
                  <a:pt x="1587" y="13309"/>
                  <a:pt x="1814" y="14767"/>
                  <a:pt x="2040" y="16127"/>
                </a:cubicBezTo>
                <a:lnTo>
                  <a:pt x="2396" y="18135"/>
                </a:lnTo>
                <a:lnTo>
                  <a:pt x="2720" y="19916"/>
                </a:lnTo>
                <a:lnTo>
                  <a:pt x="3174" y="22571"/>
                </a:lnTo>
                <a:cubicBezTo>
                  <a:pt x="3271" y="23219"/>
                  <a:pt x="3336" y="23575"/>
                  <a:pt x="3336" y="23575"/>
                </a:cubicBezTo>
                <a:cubicBezTo>
                  <a:pt x="3336" y="23575"/>
                  <a:pt x="3238" y="23219"/>
                  <a:pt x="3044" y="22571"/>
                </a:cubicBezTo>
                <a:cubicBezTo>
                  <a:pt x="2882" y="21956"/>
                  <a:pt x="2623" y="21049"/>
                  <a:pt x="2364" y="19980"/>
                </a:cubicBezTo>
                <a:cubicBezTo>
                  <a:pt x="2105" y="18879"/>
                  <a:pt x="1814" y="17616"/>
                  <a:pt x="1522" y="16256"/>
                </a:cubicBezTo>
                <a:cubicBezTo>
                  <a:pt x="1393" y="15576"/>
                  <a:pt x="1231" y="14864"/>
                  <a:pt x="1134" y="14119"/>
                </a:cubicBezTo>
                <a:lnTo>
                  <a:pt x="745" y="11917"/>
                </a:lnTo>
                <a:lnTo>
                  <a:pt x="453" y="9715"/>
                </a:lnTo>
                <a:cubicBezTo>
                  <a:pt x="356" y="9003"/>
                  <a:pt x="292" y="8258"/>
                  <a:pt x="227" y="7578"/>
                </a:cubicBezTo>
                <a:cubicBezTo>
                  <a:pt x="162" y="6865"/>
                  <a:pt x="97" y="6185"/>
                  <a:pt x="65" y="5538"/>
                </a:cubicBezTo>
                <a:lnTo>
                  <a:pt x="0" y="3724"/>
                </a:lnTo>
                <a:lnTo>
                  <a:pt x="0" y="2915"/>
                </a:lnTo>
                <a:lnTo>
                  <a:pt x="32" y="2202"/>
                </a:lnTo>
                <a:lnTo>
                  <a:pt x="65" y="1004"/>
                </a:lnTo>
                <a:cubicBezTo>
                  <a:pt x="65" y="356"/>
                  <a:pt x="97" y="0"/>
                  <a:pt x="97" y="0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37"/>
          <p:cNvSpPr/>
          <p:nvPr/>
        </p:nvSpPr>
        <p:spPr>
          <a:xfrm>
            <a:off x="-648065" y="4192499"/>
            <a:ext cx="51652" cy="480984"/>
          </a:xfrm>
          <a:custGeom>
            <a:avLst/>
            <a:gdLst/>
            <a:ahLst/>
            <a:cxnLst/>
            <a:rect l="l" t="t" r="r" b="b"/>
            <a:pathLst>
              <a:path w="2657" h="24742" extrusionOk="0">
                <a:moveTo>
                  <a:pt x="1" y="1"/>
                </a:moveTo>
                <a:lnTo>
                  <a:pt x="130" y="1069"/>
                </a:lnTo>
                <a:cubicBezTo>
                  <a:pt x="195" y="1749"/>
                  <a:pt x="325" y="2689"/>
                  <a:pt x="422" y="3854"/>
                </a:cubicBezTo>
                <a:lnTo>
                  <a:pt x="584" y="5733"/>
                </a:lnTo>
                <a:cubicBezTo>
                  <a:pt x="648" y="6413"/>
                  <a:pt x="746" y="7093"/>
                  <a:pt x="810" y="7837"/>
                </a:cubicBezTo>
                <a:cubicBezTo>
                  <a:pt x="972" y="9295"/>
                  <a:pt x="1134" y="10817"/>
                  <a:pt x="1264" y="12371"/>
                </a:cubicBezTo>
                <a:cubicBezTo>
                  <a:pt x="1426" y="13925"/>
                  <a:pt x="1652" y="15480"/>
                  <a:pt x="1814" y="16905"/>
                </a:cubicBezTo>
                <a:cubicBezTo>
                  <a:pt x="1879" y="17649"/>
                  <a:pt x="1944" y="18330"/>
                  <a:pt x="2041" y="19010"/>
                </a:cubicBezTo>
                <a:lnTo>
                  <a:pt x="2268" y="20888"/>
                </a:lnTo>
                <a:cubicBezTo>
                  <a:pt x="2397" y="22021"/>
                  <a:pt x="2494" y="22993"/>
                  <a:pt x="2559" y="23673"/>
                </a:cubicBezTo>
                <a:lnTo>
                  <a:pt x="2656" y="24741"/>
                </a:lnTo>
                <a:lnTo>
                  <a:pt x="2429" y="23705"/>
                </a:lnTo>
                <a:cubicBezTo>
                  <a:pt x="2332" y="23025"/>
                  <a:pt x="2106" y="22086"/>
                  <a:pt x="1911" y="20920"/>
                </a:cubicBezTo>
                <a:lnTo>
                  <a:pt x="1588" y="19074"/>
                </a:lnTo>
                <a:cubicBezTo>
                  <a:pt x="1458" y="18427"/>
                  <a:pt x="1361" y="17714"/>
                  <a:pt x="1264" y="17002"/>
                </a:cubicBezTo>
                <a:cubicBezTo>
                  <a:pt x="1069" y="15545"/>
                  <a:pt x="875" y="13990"/>
                  <a:pt x="681" y="12436"/>
                </a:cubicBezTo>
                <a:cubicBezTo>
                  <a:pt x="487" y="10914"/>
                  <a:pt x="389" y="9327"/>
                  <a:pt x="260" y="7870"/>
                </a:cubicBezTo>
                <a:cubicBezTo>
                  <a:pt x="227" y="7157"/>
                  <a:pt x="163" y="6445"/>
                  <a:pt x="130" y="5765"/>
                </a:cubicBezTo>
                <a:lnTo>
                  <a:pt x="66" y="3887"/>
                </a:lnTo>
                <a:cubicBezTo>
                  <a:pt x="33" y="2721"/>
                  <a:pt x="33" y="1749"/>
                  <a:pt x="1" y="1037"/>
                </a:cubicBezTo>
                <a:cubicBezTo>
                  <a:pt x="1" y="357"/>
                  <a:pt x="1" y="1"/>
                  <a:pt x="1" y="1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37"/>
          <p:cNvSpPr/>
          <p:nvPr/>
        </p:nvSpPr>
        <p:spPr>
          <a:xfrm>
            <a:off x="-557421" y="4152843"/>
            <a:ext cx="22064" cy="527563"/>
          </a:xfrm>
          <a:custGeom>
            <a:avLst/>
            <a:gdLst/>
            <a:ahLst/>
            <a:cxnLst/>
            <a:rect l="l" t="t" r="r" b="b"/>
            <a:pathLst>
              <a:path w="1135" h="27138" extrusionOk="0">
                <a:moveTo>
                  <a:pt x="33" y="1"/>
                </a:moveTo>
                <a:lnTo>
                  <a:pt x="130" y="1166"/>
                </a:lnTo>
                <a:cubicBezTo>
                  <a:pt x="195" y="1879"/>
                  <a:pt x="292" y="2947"/>
                  <a:pt x="389" y="4210"/>
                </a:cubicBezTo>
                <a:cubicBezTo>
                  <a:pt x="454" y="5506"/>
                  <a:pt x="551" y="6963"/>
                  <a:pt x="649" y="8582"/>
                </a:cubicBezTo>
                <a:cubicBezTo>
                  <a:pt x="746" y="10169"/>
                  <a:pt x="810" y="11853"/>
                  <a:pt x="875" y="13569"/>
                </a:cubicBezTo>
                <a:cubicBezTo>
                  <a:pt x="940" y="15253"/>
                  <a:pt x="1005" y="16937"/>
                  <a:pt x="1037" y="18556"/>
                </a:cubicBezTo>
                <a:cubicBezTo>
                  <a:pt x="1070" y="20143"/>
                  <a:pt x="1102" y="21632"/>
                  <a:pt x="1102" y="22895"/>
                </a:cubicBezTo>
                <a:cubicBezTo>
                  <a:pt x="1134" y="24191"/>
                  <a:pt x="1102" y="25227"/>
                  <a:pt x="1102" y="25972"/>
                </a:cubicBezTo>
                <a:lnTo>
                  <a:pt x="1102" y="27138"/>
                </a:lnTo>
                <a:lnTo>
                  <a:pt x="1005" y="25972"/>
                </a:lnTo>
                <a:cubicBezTo>
                  <a:pt x="972" y="25259"/>
                  <a:pt x="843" y="24191"/>
                  <a:pt x="778" y="22895"/>
                </a:cubicBezTo>
                <a:cubicBezTo>
                  <a:pt x="713" y="21632"/>
                  <a:pt x="584" y="20143"/>
                  <a:pt x="519" y="18556"/>
                </a:cubicBezTo>
                <a:cubicBezTo>
                  <a:pt x="422" y="16969"/>
                  <a:pt x="357" y="15285"/>
                  <a:pt x="260" y="13569"/>
                </a:cubicBezTo>
                <a:cubicBezTo>
                  <a:pt x="195" y="11885"/>
                  <a:pt x="163" y="10169"/>
                  <a:pt x="98" y="8582"/>
                </a:cubicBezTo>
                <a:cubicBezTo>
                  <a:pt x="66" y="6995"/>
                  <a:pt x="66" y="5506"/>
                  <a:pt x="33" y="4243"/>
                </a:cubicBezTo>
                <a:cubicBezTo>
                  <a:pt x="1" y="2947"/>
                  <a:pt x="33" y="1879"/>
                  <a:pt x="33" y="1134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37"/>
          <p:cNvSpPr/>
          <p:nvPr/>
        </p:nvSpPr>
        <p:spPr>
          <a:xfrm>
            <a:off x="-468020" y="4145301"/>
            <a:ext cx="23931" cy="521264"/>
          </a:xfrm>
          <a:custGeom>
            <a:avLst/>
            <a:gdLst/>
            <a:ahLst/>
            <a:cxnLst/>
            <a:rect l="l" t="t" r="r" b="b"/>
            <a:pathLst>
              <a:path w="1231" h="26814" extrusionOk="0">
                <a:moveTo>
                  <a:pt x="0" y="0"/>
                </a:moveTo>
                <a:lnTo>
                  <a:pt x="162" y="1166"/>
                </a:lnTo>
                <a:cubicBezTo>
                  <a:pt x="227" y="1878"/>
                  <a:pt x="389" y="2915"/>
                  <a:pt x="518" y="4177"/>
                </a:cubicBezTo>
                <a:lnTo>
                  <a:pt x="745" y="6185"/>
                </a:lnTo>
                <a:cubicBezTo>
                  <a:pt x="842" y="6930"/>
                  <a:pt x="875" y="7675"/>
                  <a:pt x="939" y="8452"/>
                </a:cubicBezTo>
                <a:cubicBezTo>
                  <a:pt x="1037" y="10039"/>
                  <a:pt x="1101" y="11690"/>
                  <a:pt x="1198" y="13407"/>
                </a:cubicBezTo>
                <a:cubicBezTo>
                  <a:pt x="1198" y="15090"/>
                  <a:pt x="1231" y="16742"/>
                  <a:pt x="1231" y="18329"/>
                </a:cubicBezTo>
                <a:lnTo>
                  <a:pt x="1231" y="20596"/>
                </a:lnTo>
                <a:lnTo>
                  <a:pt x="1166" y="22636"/>
                </a:lnTo>
                <a:cubicBezTo>
                  <a:pt x="1134" y="23899"/>
                  <a:pt x="1069" y="24935"/>
                  <a:pt x="1037" y="25680"/>
                </a:cubicBezTo>
                <a:lnTo>
                  <a:pt x="972" y="26813"/>
                </a:lnTo>
                <a:lnTo>
                  <a:pt x="939" y="25680"/>
                </a:lnTo>
                <a:cubicBezTo>
                  <a:pt x="907" y="24935"/>
                  <a:pt x="842" y="23899"/>
                  <a:pt x="842" y="22636"/>
                </a:cubicBezTo>
                <a:cubicBezTo>
                  <a:pt x="842" y="21988"/>
                  <a:pt x="810" y="21308"/>
                  <a:pt x="777" y="20596"/>
                </a:cubicBezTo>
                <a:cubicBezTo>
                  <a:pt x="777" y="19883"/>
                  <a:pt x="745" y="19106"/>
                  <a:pt x="713" y="18329"/>
                </a:cubicBezTo>
                <a:cubicBezTo>
                  <a:pt x="680" y="16774"/>
                  <a:pt x="648" y="15090"/>
                  <a:pt x="616" y="13407"/>
                </a:cubicBezTo>
                <a:cubicBezTo>
                  <a:pt x="551" y="11723"/>
                  <a:pt x="454" y="10071"/>
                  <a:pt x="421" y="8484"/>
                </a:cubicBezTo>
                <a:cubicBezTo>
                  <a:pt x="356" y="7707"/>
                  <a:pt x="389" y="6962"/>
                  <a:pt x="324" y="6250"/>
                </a:cubicBezTo>
                <a:lnTo>
                  <a:pt x="195" y="4210"/>
                </a:lnTo>
                <a:cubicBezTo>
                  <a:pt x="130" y="2947"/>
                  <a:pt x="97" y="1911"/>
                  <a:pt x="65" y="1166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37"/>
          <p:cNvSpPr/>
          <p:nvPr/>
        </p:nvSpPr>
        <p:spPr>
          <a:xfrm>
            <a:off x="-379261" y="4203832"/>
            <a:ext cx="27721" cy="418018"/>
          </a:xfrm>
          <a:custGeom>
            <a:avLst/>
            <a:gdLst/>
            <a:ahLst/>
            <a:cxnLst/>
            <a:rect l="l" t="t" r="r" b="b"/>
            <a:pathLst>
              <a:path w="1426" h="21503" extrusionOk="0">
                <a:moveTo>
                  <a:pt x="486" y="1"/>
                </a:moveTo>
                <a:cubicBezTo>
                  <a:pt x="486" y="1"/>
                  <a:pt x="551" y="357"/>
                  <a:pt x="648" y="940"/>
                </a:cubicBezTo>
                <a:lnTo>
                  <a:pt x="777" y="1976"/>
                </a:lnTo>
                <a:cubicBezTo>
                  <a:pt x="842" y="2397"/>
                  <a:pt x="907" y="2850"/>
                  <a:pt x="972" y="3368"/>
                </a:cubicBezTo>
                <a:lnTo>
                  <a:pt x="1134" y="4988"/>
                </a:lnTo>
                <a:cubicBezTo>
                  <a:pt x="1198" y="5571"/>
                  <a:pt x="1231" y="6186"/>
                  <a:pt x="1263" y="6801"/>
                </a:cubicBezTo>
                <a:cubicBezTo>
                  <a:pt x="1328" y="7449"/>
                  <a:pt x="1360" y="8096"/>
                  <a:pt x="1360" y="8744"/>
                </a:cubicBezTo>
                <a:cubicBezTo>
                  <a:pt x="1360" y="9424"/>
                  <a:pt x="1393" y="10104"/>
                  <a:pt x="1425" y="10784"/>
                </a:cubicBezTo>
                <a:cubicBezTo>
                  <a:pt x="1425" y="11464"/>
                  <a:pt x="1360" y="12144"/>
                  <a:pt x="1360" y="12792"/>
                </a:cubicBezTo>
                <a:cubicBezTo>
                  <a:pt x="1328" y="13472"/>
                  <a:pt x="1263" y="14120"/>
                  <a:pt x="1231" y="14767"/>
                </a:cubicBezTo>
                <a:cubicBezTo>
                  <a:pt x="1166" y="15383"/>
                  <a:pt x="1134" y="15998"/>
                  <a:pt x="1037" y="16581"/>
                </a:cubicBezTo>
                <a:lnTo>
                  <a:pt x="777" y="18200"/>
                </a:lnTo>
                <a:lnTo>
                  <a:pt x="648" y="18912"/>
                </a:lnTo>
                <a:lnTo>
                  <a:pt x="486" y="19560"/>
                </a:lnTo>
                <a:lnTo>
                  <a:pt x="227" y="20596"/>
                </a:lnTo>
                <a:cubicBezTo>
                  <a:pt x="97" y="21179"/>
                  <a:pt x="0" y="21503"/>
                  <a:pt x="0" y="21503"/>
                </a:cubicBezTo>
                <a:cubicBezTo>
                  <a:pt x="0" y="21503"/>
                  <a:pt x="33" y="21179"/>
                  <a:pt x="130" y="20596"/>
                </a:cubicBezTo>
                <a:lnTo>
                  <a:pt x="259" y="19528"/>
                </a:lnTo>
                <a:lnTo>
                  <a:pt x="356" y="18880"/>
                </a:lnTo>
                <a:lnTo>
                  <a:pt x="421" y="18167"/>
                </a:lnTo>
                <a:lnTo>
                  <a:pt x="583" y="16548"/>
                </a:lnTo>
                <a:cubicBezTo>
                  <a:pt x="648" y="15965"/>
                  <a:pt x="648" y="15350"/>
                  <a:pt x="680" y="14735"/>
                </a:cubicBezTo>
                <a:cubicBezTo>
                  <a:pt x="713" y="14087"/>
                  <a:pt x="745" y="13440"/>
                  <a:pt x="745" y="12792"/>
                </a:cubicBezTo>
                <a:cubicBezTo>
                  <a:pt x="745" y="12112"/>
                  <a:pt x="777" y="11432"/>
                  <a:pt x="810" y="10752"/>
                </a:cubicBezTo>
                <a:cubicBezTo>
                  <a:pt x="810" y="10072"/>
                  <a:pt x="810" y="9392"/>
                  <a:pt x="810" y="8744"/>
                </a:cubicBezTo>
                <a:cubicBezTo>
                  <a:pt x="810" y="8064"/>
                  <a:pt x="777" y="7416"/>
                  <a:pt x="745" y="6769"/>
                </a:cubicBezTo>
                <a:cubicBezTo>
                  <a:pt x="745" y="6153"/>
                  <a:pt x="745" y="5538"/>
                  <a:pt x="713" y="4955"/>
                </a:cubicBezTo>
                <a:lnTo>
                  <a:pt x="648" y="3336"/>
                </a:lnTo>
                <a:cubicBezTo>
                  <a:pt x="616" y="2332"/>
                  <a:pt x="551" y="1490"/>
                  <a:pt x="551" y="907"/>
                </a:cubicBezTo>
                <a:cubicBezTo>
                  <a:pt x="518" y="357"/>
                  <a:pt x="486" y="1"/>
                  <a:pt x="486" y="1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37"/>
          <p:cNvSpPr/>
          <p:nvPr/>
        </p:nvSpPr>
        <p:spPr>
          <a:xfrm>
            <a:off x="707251" y="3887210"/>
            <a:ext cx="587982" cy="866868"/>
          </a:xfrm>
          <a:custGeom>
            <a:avLst/>
            <a:gdLst/>
            <a:ahLst/>
            <a:cxnLst/>
            <a:rect l="l" t="t" r="r" b="b"/>
            <a:pathLst>
              <a:path w="30246" h="44592" extrusionOk="0">
                <a:moveTo>
                  <a:pt x="1555" y="35492"/>
                </a:moveTo>
                <a:cubicBezTo>
                  <a:pt x="1846" y="36593"/>
                  <a:pt x="2267" y="37629"/>
                  <a:pt x="2785" y="38633"/>
                </a:cubicBezTo>
                <a:cubicBezTo>
                  <a:pt x="3659" y="40252"/>
                  <a:pt x="5279" y="41968"/>
                  <a:pt x="6898" y="42778"/>
                </a:cubicBezTo>
                <a:cubicBezTo>
                  <a:pt x="10136" y="44397"/>
                  <a:pt x="14864" y="44591"/>
                  <a:pt x="18361" y="44073"/>
                </a:cubicBezTo>
                <a:cubicBezTo>
                  <a:pt x="22344" y="43426"/>
                  <a:pt x="25809" y="40932"/>
                  <a:pt x="27752" y="37370"/>
                </a:cubicBezTo>
                <a:cubicBezTo>
                  <a:pt x="29372" y="34261"/>
                  <a:pt x="29728" y="30667"/>
                  <a:pt x="29922" y="27169"/>
                </a:cubicBezTo>
                <a:cubicBezTo>
                  <a:pt x="30181" y="23607"/>
                  <a:pt x="30246" y="20013"/>
                  <a:pt x="30084" y="16418"/>
                </a:cubicBezTo>
                <a:cubicBezTo>
                  <a:pt x="29890" y="12824"/>
                  <a:pt x="29469" y="8808"/>
                  <a:pt x="27623" y="5667"/>
                </a:cubicBezTo>
                <a:cubicBezTo>
                  <a:pt x="25421" y="1846"/>
                  <a:pt x="21017" y="162"/>
                  <a:pt x="17001" y="65"/>
                </a:cubicBezTo>
                <a:cubicBezTo>
                  <a:pt x="13731" y="0"/>
                  <a:pt x="9424" y="162"/>
                  <a:pt x="6509" y="1943"/>
                </a:cubicBezTo>
                <a:cubicBezTo>
                  <a:pt x="3141" y="3951"/>
                  <a:pt x="1555" y="7934"/>
                  <a:pt x="1004" y="11723"/>
                </a:cubicBezTo>
                <a:cubicBezTo>
                  <a:pt x="259" y="16386"/>
                  <a:pt x="0" y="21114"/>
                  <a:pt x="259" y="25809"/>
                </a:cubicBezTo>
                <a:cubicBezTo>
                  <a:pt x="486" y="28853"/>
                  <a:pt x="680" y="32383"/>
                  <a:pt x="1555" y="35492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37"/>
          <p:cNvSpPr/>
          <p:nvPr/>
        </p:nvSpPr>
        <p:spPr>
          <a:xfrm>
            <a:off x="1129003" y="4206359"/>
            <a:ext cx="109564" cy="491035"/>
          </a:xfrm>
          <a:custGeom>
            <a:avLst/>
            <a:gdLst/>
            <a:ahLst/>
            <a:cxnLst/>
            <a:rect l="l" t="t" r="r" b="b"/>
            <a:pathLst>
              <a:path w="5636" h="25259" extrusionOk="0">
                <a:moveTo>
                  <a:pt x="5635" y="0"/>
                </a:moveTo>
                <a:lnTo>
                  <a:pt x="5635" y="1101"/>
                </a:lnTo>
                <a:cubicBezTo>
                  <a:pt x="5635" y="1457"/>
                  <a:pt x="5635" y="1911"/>
                  <a:pt x="5603" y="2397"/>
                </a:cubicBezTo>
                <a:lnTo>
                  <a:pt x="5603" y="3206"/>
                </a:lnTo>
                <a:lnTo>
                  <a:pt x="5538" y="4080"/>
                </a:lnTo>
                <a:lnTo>
                  <a:pt x="5376" y="6056"/>
                </a:lnTo>
                <a:cubicBezTo>
                  <a:pt x="5312" y="6768"/>
                  <a:pt x="5182" y="7481"/>
                  <a:pt x="5085" y="8225"/>
                </a:cubicBezTo>
                <a:cubicBezTo>
                  <a:pt x="4988" y="9003"/>
                  <a:pt x="4891" y="9780"/>
                  <a:pt x="4729" y="10557"/>
                </a:cubicBezTo>
                <a:lnTo>
                  <a:pt x="4243" y="12953"/>
                </a:lnTo>
                <a:lnTo>
                  <a:pt x="3660" y="15317"/>
                </a:lnTo>
                <a:cubicBezTo>
                  <a:pt x="3498" y="16095"/>
                  <a:pt x="3239" y="16872"/>
                  <a:pt x="3012" y="17584"/>
                </a:cubicBezTo>
                <a:cubicBezTo>
                  <a:pt x="2786" y="18329"/>
                  <a:pt x="2591" y="19041"/>
                  <a:pt x="2332" y="19689"/>
                </a:cubicBezTo>
                <a:lnTo>
                  <a:pt x="1652" y="21535"/>
                </a:lnTo>
                <a:lnTo>
                  <a:pt x="1328" y="22344"/>
                </a:lnTo>
                <a:lnTo>
                  <a:pt x="1005" y="23057"/>
                </a:lnTo>
                <a:lnTo>
                  <a:pt x="487" y="24223"/>
                </a:lnTo>
                <a:lnTo>
                  <a:pt x="1" y="25259"/>
                </a:lnTo>
                <a:lnTo>
                  <a:pt x="357" y="24190"/>
                </a:lnTo>
                <a:lnTo>
                  <a:pt x="810" y="22960"/>
                </a:lnTo>
                <a:lnTo>
                  <a:pt x="1069" y="22247"/>
                </a:lnTo>
                <a:lnTo>
                  <a:pt x="1328" y="21405"/>
                </a:lnTo>
                <a:lnTo>
                  <a:pt x="1911" y="19527"/>
                </a:lnTo>
                <a:cubicBezTo>
                  <a:pt x="2138" y="18879"/>
                  <a:pt x="2300" y="18135"/>
                  <a:pt x="2494" y="17422"/>
                </a:cubicBezTo>
                <a:cubicBezTo>
                  <a:pt x="2721" y="16677"/>
                  <a:pt x="2915" y="15933"/>
                  <a:pt x="3110" y="15155"/>
                </a:cubicBezTo>
                <a:lnTo>
                  <a:pt x="3660" y="12824"/>
                </a:lnTo>
                <a:lnTo>
                  <a:pt x="4146" y="10427"/>
                </a:lnTo>
                <a:cubicBezTo>
                  <a:pt x="4308" y="9650"/>
                  <a:pt x="4437" y="8873"/>
                  <a:pt x="4534" y="8128"/>
                </a:cubicBezTo>
                <a:cubicBezTo>
                  <a:pt x="4664" y="7383"/>
                  <a:pt x="4826" y="6671"/>
                  <a:pt x="4891" y="5991"/>
                </a:cubicBezTo>
                <a:lnTo>
                  <a:pt x="5182" y="4048"/>
                </a:lnTo>
                <a:lnTo>
                  <a:pt x="5279" y="3174"/>
                </a:lnTo>
                <a:lnTo>
                  <a:pt x="5376" y="2397"/>
                </a:lnTo>
                <a:lnTo>
                  <a:pt x="5506" y="1101"/>
                </a:ln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37"/>
          <p:cNvSpPr/>
          <p:nvPr/>
        </p:nvSpPr>
        <p:spPr>
          <a:xfrm>
            <a:off x="1093760" y="4150336"/>
            <a:ext cx="65493" cy="458298"/>
          </a:xfrm>
          <a:custGeom>
            <a:avLst/>
            <a:gdLst/>
            <a:ahLst/>
            <a:cxnLst/>
            <a:rect l="l" t="t" r="r" b="b"/>
            <a:pathLst>
              <a:path w="3369" h="23575" extrusionOk="0">
                <a:moveTo>
                  <a:pt x="3239" y="0"/>
                </a:moveTo>
                <a:cubicBezTo>
                  <a:pt x="3239" y="0"/>
                  <a:pt x="3239" y="356"/>
                  <a:pt x="3271" y="1036"/>
                </a:cubicBezTo>
                <a:cubicBezTo>
                  <a:pt x="3271" y="1360"/>
                  <a:pt x="3303" y="1749"/>
                  <a:pt x="3303" y="2202"/>
                </a:cubicBezTo>
                <a:cubicBezTo>
                  <a:pt x="3303" y="2429"/>
                  <a:pt x="3336" y="2656"/>
                  <a:pt x="3336" y="2915"/>
                </a:cubicBezTo>
                <a:cubicBezTo>
                  <a:pt x="3368" y="3174"/>
                  <a:pt x="3336" y="3465"/>
                  <a:pt x="3303" y="3724"/>
                </a:cubicBezTo>
                <a:lnTo>
                  <a:pt x="3271" y="5538"/>
                </a:lnTo>
                <a:cubicBezTo>
                  <a:pt x="3239" y="6185"/>
                  <a:pt x="3174" y="6865"/>
                  <a:pt x="3109" y="7578"/>
                </a:cubicBezTo>
                <a:cubicBezTo>
                  <a:pt x="3044" y="8290"/>
                  <a:pt x="2980" y="9003"/>
                  <a:pt x="2882" y="9715"/>
                </a:cubicBezTo>
                <a:lnTo>
                  <a:pt x="2591" y="11917"/>
                </a:lnTo>
                <a:lnTo>
                  <a:pt x="2202" y="14119"/>
                </a:lnTo>
                <a:cubicBezTo>
                  <a:pt x="2105" y="14864"/>
                  <a:pt x="1943" y="15576"/>
                  <a:pt x="1814" y="16256"/>
                </a:cubicBezTo>
                <a:cubicBezTo>
                  <a:pt x="1522" y="17616"/>
                  <a:pt x="1231" y="18879"/>
                  <a:pt x="972" y="19980"/>
                </a:cubicBezTo>
                <a:cubicBezTo>
                  <a:pt x="680" y="21049"/>
                  <a:pt x="421" y="21956"/>
                  <a:pt x="259" y="22603"/>
                </a:cubicBezTo>
                <a:cubicBezTo>
                  <a:pt x="97" y="23219"/>
                  <a:pt x="0" y="23575"/>
                  <a:pt x="0" y="23575"/>
                </a:cubicBezTo>
                <a:cubicBezTo>
                  <a:pt x="0" y="23575"/>
                  <a:pt x="33" y="23219"/>
                  <a:pt x="162" y="22571"/>
                </a:cubicBezTo>
                <a:lnTo>
                  <a:pt x="616" y="19916"/>
                </a:lnTo>
                <a:lnTo>
                  <a:pt x="939" y="18135"/>
                </a:lnTo>
                <a:lnTo>
                  <a:pt x="1263" y="16127"/>
                </a:lnTo>
                <a:cubicBezTo>
                  <a:pt x="1522" y="14767"/>
                  <a:pt x="1749" y="13309"/>
                  <a:pt x="1976" y="11820"/>
                </a:cubicBezTo>
                <a:lnTo>
                  <a:pt x="2300" y="9650"/>
                </a:lnTo>
                <a:cubicBezTo>
                  <a:pt x="2429" y="8905"/>
                  <a:pt x="2494" y="8193"/>
                  <a:pt x="2591" y="7513"/>
                </a:cubicBezTo>
                <a:cubicBezTo>
                  <a:pt x="2656" y="6833"/>
                  <a:pt x="2753" y="6153"/>
                  <a:pt x="2818" y="5505"/>
                </a:cubicBezTo>
                <a:lnTo>
                  <a:pt x="2980" y="3724"/>
                </a:lnTo>
                <a:lnTo>
                  <a:pt x="3044" y="2915"/>
                </a:lnTo>
                <a:cubicBezTo>
                  <a:pt x="3044" y="2656"/>
                  <a:pt x="3077" y="2429"/>
                  <a:pt x="3077" y="2202"/>
                </a:cubicBezTo>
                <a:cubicBezTo>
                  <a:pt x="3109" y="1749"/>
                  <a:pt x="3141" y="1360"/>
                  <a:pt x="3174" y="1036"/>
                </a:cubicBezTo>
                <a:cubicBezTo>
                  <a:pt x="3206" y="356"/>
                  <a:pt x="3239" y="0"/>
                  <a:pt x="3239" y="0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37"/>
          <p:cNvSpPr/>
          <p:nvPr/>
        </p:nvSpPr>
        <p:spPr>
          <a:xfrm>
            <a:off x="1035209" y="4192499"/>
            <a:ext cx="51011" cy="481607"/>
          </a:xfrm>
          <a:custGeom>
            <a:avLst/>
            <a:gdLst/>
            <a:ahLst/>
            <a:cxnLst/>
            <a:rect l="l" t="t" r="r" b="b"/>
            <a:pathLst>
              <a:path w="2624" h="24774" extrusionOk="0">
                <a:moveTo>
                  <a:pt x="2624" y="1"/>
                </a:moveTo>
                <a:lnTo>
                  <a:pt x="2624" y="1069"/>
                </a:lnTo>
                <a:cubicBezTo>
                  <a:pt x="2624" y="1717"/>
                  <a:pt x="2624" y="2721"/>
                  <a:pt x="2591" y="3887"/>
                </a:cubicBezTo>
                <a:lnTo>
                  <a:pt x="2527" y="5797"/>
                </a:lnTo>
                <a:cubicBezTo>
                  <a:pt x="2494" y="6445"/>
                  <a:pt x="2429" y="7157"/>
                  <a:pt x="2365" y="7902"/>
                </a:cubicBezTo>
                <a:cubicBezTo>
                  <a:pt x="2268" y="9359"/>
                  <a:pt x="2106" y="10914"/>
                  <a:pt x="1976" y="12468"/>
                </a:cubicBezTo>
                <a:cubicBezTo>
                  <a:pt x="1814" y="14023"/>
                  <a:pt x="1555" y="15545"/>
                  <a:pt x="1361" y="17002"/>
                </a:cubicBezTo>
                <a:cubicBezTo>
                  <a:pt x="1264" y="17714"/>
                  <a:pt x="1167" y="18427"/>
                  <a:pt x="1069" y="19074"/>
                </a:cubicBezTo>
                <a:lnTo>
                  <a:pt x="746" y="20953"/>
                </a:lnTo>
                <a:cubicBezTo>
                  <a:pt x="519" y="22086"/>
                  <a:pt x="325" y="23057"/>
                  <a:pt x="195" y="23705"/>
                </a:cubicBezTo>
                <a:lnTo>
                  <a:pt x="1" y="24774"/>
                </a:lnTo>
                <a:lnTo>
                  <a:pt x="98" y="23705"/>
                </a:lnTo>
                <a:cubicBezTo>
                  <a:pt x="163" y="23025"/>
                  <a:pt x="260" y="22054"/>
                  <a:pt x="389" y="20888"/>
                </a:cubicBezTo>
                <a:lnTo>
                  <a:pt x="616" y="19010"/>
                </a:lnTo>
                <a:cubicBezTo>
                  <a:pt x="713" y="18362"/>
                  <a:pt x="746" y="17649"/>
                  <a:pt x="843" y="16937"/>
                </a:cubicBezTo>
                <a:cubicBezTo>
                  <a:pt x="1005" y="15480"/>
                  <a:pt x="1167" y="13925"/>
                  <a:pt x="1361" y="12403"/>
                </a:cubicBezTo>
                <a:cubicBezTo>
                  <a:pt x="1555" y="10849"/>
                  <a:pt x="1685" y="9295"/>
                  <a:pt x="1847" y="7837"/>
                </a:cubicBezTo>
                <a:cubicBezTo>
                  <a:pt x="1911" y="7125"/>
                  <a:pt x="2008" y="6413"/>
                  <a:pt x="2041" y="5765"/>
                </a:cubicBezTo>
                <a:lnTo>
                  <a:pt x="2235" y="3887"/>
                </a:lnTo>
                <a:cubicBezTo>
                  <a:pt x="2332" y="2721"/>
                  <a:pt x="2429" y="1749"/>
                  <a:pt x="2527" y="1069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37"/>
          <p:cNvSpPr/>
          <p:nvPr/>
        </p:nvSpPr>
        <p:spPr>
          <a:xfrm>
            <a:off x="974151" y="4152843"/>
            <a:ext cx="21423" cy="528185"/>
          </a:xfrm>
          <a:custGeom>
            <a:avLst/>
            <a:gdLst/>
            <a:ahLst/>
            <a:cxnLst/>
            <a:rect l="l" t="t" r="r" b="b"/>
            <a:pathLst>
              <a:path w="1102" h="27170" extrusionOk="0">
                <a:moveTo>
                  <a:pt x="1102" y="1"/>
                </a:moveTo>
                <a:lnTo>
                  <a:pt x="1102" y="1166"/>
                </a:lnTo>
                <a:lnTo>
                  <a:pt x="1102" y="4243"/>
                </a:lnTo>
                <a:cubicBezTo>
                  <a:pt x="1102" y="5506"/>
                  <a:pt x="1069" y="6995"/>
                  <a:pt x="1004" y="8582"/>
                </a:cubicBezTo>
                <a:cubicBezTo>
                  <a:pt x="972" y="10169"/>
                  <a:pt x="907" y="11885"/>
                  <a:pt x="843" y="13569"/>
                </a:cubicBezTo>
                <a:cubicBezTo>
                  <a:pt x="778" y="15285"/>
                  <a:pt x="713" y="16969"/>
                  <a:pt x="616" y="18556"/>
                </a:cubicBezTo>
                <a:cubicBezTo>
                  <a:pt x="519" y="20143"/>
                  <a:pt x="422" y="21632"/>
                  <a:pt x="357" y="22928"/>
                </a:cubicBezTo>
                <a:cubicBezTo>
                  <a:pt x="260" y="24191"/>
                  <a:pt x="163" y="25259"/>
                  <a:pt x="98" y="26004"/>
                </a:cubicBezTo>
                <a:lnTo>
                  <a:pt x="1" y="27170"/>
                </a:lnTo>
                <a:lnTo>
                  <a:pt x="1" y="26004"/>
                </a:lnTo>
                <a:lnTo>
                  <a:pt x="1" y="22895"/>
                </a:lnTo>
                <a:cubicBezTo>
                  <a:pt x="1" y="21632"/>
                  <a:pt x="33" y="20143"/>
                  <a:pt x="65" y="18556"/>
                </a:cubicBezTo>
                <a:cubicBezTo>
                  <a:pt x="130" y="16969"/>
                  <a:pt x="195" y="15253"/>
                  <a:pt x="227" y="13569"/>
                </a:cubicBezTo>
                <a:cubicBezTo>
                  <a:pt x="292" y="11853"/>
                  <a:pt x="389" y="10169"/>
                  <a:pt x="486" y="8582"/>
                </a:cubicBezTo>
                <a:cubicBezTo>
                  <a:pt x="551" y="6995"/>
                  <a:pt x="681" y="5506"/>
                  <a:pt x="745" y="4243"/>
                </a:cubicBezTo>
                <a:cubicBezTo>
                  <a:pt x="810" y="2947"/>
                  <a:pt x="907" y="1911"/>
                  <a:pt x="972" y="1166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37"/>
          <p:cNvSpPr/>
          <p:nvPr/>
        </p:nvSpPr>
        <p:spPr>
          <a:xfrm>
            <a:off x="882243" y="4145301"/>
            <a:ext cx="23950" cy="521264"/>
          </a:xfrm>
          <a:custGeom>
            <a:avLst/>
            <a:gdLst/>
            <a:ahLst/>
            <a:cxnLst/>
            <a:rect l="l" t="t" r="r" b="b"/>
            <a:pathLst>
              <a:path w="1232" h="26814" extrusionOk="0">
                <a:moveTo>
                  <a:pt x="1231" y="0"/>
                </a:moveTo>
                <a:lnTo>
                  <a:pt x="1199" y="1166"/>
                </a:lnTo>
                <a:cubicBezTo>
                  <a:pt x="1166" y="1911"/>
                  <a:pt x="1134" y="2947"/>
                  <a:pt x="1069" y="4210"/>
                </a:cubicBezTo>
                <a:lnTo>
                  <a:pt x="940" y="6218"/>
                </a:lnTo>
                <a:cubicBezTo>
                  <a:pt x="875" y="6962"/>
                  <a:pt x="875" y="7707"/>
                  <a:pt x="843" y="8484"/>
                </a:cubicBezTo>
                <a:cubicBezTo>
                  <a:pt x="810" y="10071"/>
                  <a:pt x="745" y="11723"/>
                  <a:pt x="648" y="13407"/>
                </a:cubicBezTo>
                <a:cubicBezTo>
                  <a:pt x="584" y="15090"/>
                  <a:pt x="584" y="16742"/>
                  <a:pt x="551" y="18329"/>
                </a:cubicBezTo>
                <a:cubicBezTo>
                  <a:pt x="551" y="19106"/>
                  <a:pt x="486" y="19883"/>
                  <a:pt x="454" y="20596"/>
                </a:cubicBezTo>
                <a:cubicBezTo>
                  <a:pt x="454" y="21308"/>
                  <a:pt x="454" y="21988"/>
                  <a:pt x="422" y="22636"/>
                </a:cubicBezTo>
                <a:cubicBezTo>
                  <a:pt x="422" y="23866"/>
                  <a:pt x="357" y="24935"/>
                  <a:pt x="325" y="25647"/>
                </a:cubicBezTo>
                <a:lnTo>
                  <a:pt x="292" y="26813"/>
                </a:lnTo>
                <a:lnTo>
                  <a:pt x="227" y="25647"/>
                </a:lnTo>
                <a:cubicBezTo>
                  <a:pt x="195" y="24935"/>
                  <a:pt x="130" y="23866"/>
                  <a:pt x="98" y="22636"/>
                </a:cubicBezTo>
                <a:lnTo>
                  <a:pt x="33" y="20596"/>
                </a:lnTo>
                <a:cubicBezTo>
                  <a:pt x="1" y="19883"/>
                  <a:pt x="1" y="19106"/>
                  <a:pt x="33" y="18329"/>
                </a:cubicBezTo>
                <a:cubicBezTo>
                  <a:pt x="33" y="16742"/>
                  <a:pt x="33" y="15090"/>
                  <a:pt x="65" y="13407"/>
                </a:cubicBezTo>
                <a:cubicBezTo>
                  <a:pt x="163" y="11723"/>
                  <a:pt x="227" y="10039"/>
                  <a:pt x="325" y="8452"/>
                </a:cubicBezTo>
                <a:cubicBezTo>
                  <a:pt x="389" y="7675"/>
                  <a:pt x="422" y="6898"/>
                  <a:pt x="519" y="6185"/>
                </a:cubicBezTo>
                <a:lnTo>
                  <a:pt x="745" y="4177"/>
                </a:lnTo>
                <a:cubicBezTo>
                  <a:pt x="875" y="2915"/>
                  <a:pt x="1005" y="1878"/>
                  <a:pt x="1102" y="1166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37"/>
          <p:cNvSpPr/>
          <p:nvPr/>
        </p:nvSpPr>
        <p:spPr>
          <a:xfrm>
            <a:off x="789712" y="4203832"/>
            <a:ext cx="28344" cy="418660"/>
          </a:xfrm>
          <a:custGeom>
            <a:avLst/>
            <a:gdLst/>
            <a:ahLst/>
            <a:cxnLst/>
            <a:rect l="l" t="t" r="r" b="b"/>
            <a:pathLst>
              <a:path w="1458" h="21536" extrusionOk="0">
                <a:moveTo>
                  <a:pt x="972" y="1"/>
                </a:moveTo>
                <a:cubicBezTo>
                  <a:pt x="972" y="1"/>
                  <a:pt x="972" y="357"/>
                  <a:pt x="939" y="940"/>
                </a:cubicBezTo>
                <a:cubicBezTo>
                  <a:pt x="907" y="1523"/>
                  <a:pt x="875" y="2365"/>
                  <a:pt x="842" y="3368"/>
                </a:cubicBezTo>
                <a:lnTo>
                  <a:pt x="745" y="4988"/>
                </a:lnTo>
                <a:cubicBezTo>
                  <a:pt x="713" y="5571"/>
                  <a:pt x="745" y="6186"/>
                  <a:pt x="713" y="6801"/>
                </a:cubicBezTo>
                <a:cubicBezTo>
                  <a:pt x="680" y="7449"/>
                  <a:pt x="648" y="8096"/>
                  <a:pt x="680" y="8744"/>
                </a:cubicBezTo>
                <a:cubicBezTo>
                  <a:pt x="680" y="9424"/>
                  <a:pt x="680" y="10104"/>
                  <a:pt x="680" y="10784"/>
                </a:cubicBezTo>
                <a:cubicBezTo>
                  <a:pt x="680" y="11464"/>
                  <a:pt x="680" y="12112"/>
                  <a:pt x="713" y="12792"/>
                </a:cubicBezTo>
                <a:cubicBezTo>
                  <a:pt x="713" y="13472"/>
                  <a:pt x="745" y="14120"/>
                  <a:pt x="778" y="14735"/>
                </a:cubicBezTo>
                <a:cubicBezTo>
                  <a:pt x="810" y="15383"/>
                  <a:pt x="842" y="15998"/>
                  <a:pt x="875" y="16548"/>
                </a:cubicBezTo>
                <a:lnTo>
                  <a:pt x="1037" y="18167"/>
                </a:lnTo>
                <a:lnTo>
                  <a:pt x="1101" y="18912"/>
                </a:lnTo>
                <a:lnTo>
                  <a:pt x="1199" y="19560"/>
                </a:lnTo>
                <a:lnTo>
                  <a:pt x="1328" y="20596"/>
                </a:lnTo>
                <a:cubicBezTo>
                  <a:pt x="1425" y="21211"/>
                  <a:pt x="1458" y="21535"/>
                  <a:pt x="1458" y="21535"/>
                </a:cubicBezTo>
                <a:cubicBezTo>
                  <a:pt x="1458" y="21535"/>
                  <a:pt x="1360" y="21211"/>
                  <a:pt x="1231" y="20629"/>
                </a:cubicBezTo>
                <a:lnTo>
                  <a:pt x="972" y="19592"/>
                </a:lnTo>
                <a:lnTo>
                  <a:pt x="778" y="18945"/>
                </a:lnTo>
                <a:lnTo>
                  <a:pt x="680" y="18232"/>
                </a:lnTo>
                <a:lnTo>
                  <a:pt x="421" y="16613"/>
                </a:lnTo>
                <a:cubicBezTo>
                  <a:pt x="324" y="16030"/>
                  <a:pt x="292" y="15415"/>
                  <a:pt x="227" y="14800"/>
                </a:cubicBezTo>
                <a:cubicBezTo>
                  <a:pt x="162" y="14152"/>
                  <a:pt x="98" y="13504"/>
                  <a:pt x="98" y="12824"/>
                </a:cubicBezTo>
                <a:cubicBezTo>
                  <a:pt x="98" y="12177"/>
                  <a:pt x="65" y="11497"/>
                  <a:pt x="33" y="10817"/>
                </a:cubicBezTo>
                <a:cubicBezTo>
                  <a:pt x="0" y="10137"/>
                  <a:pt x="65" y="9456"/>
                  <a:pt x="65" y="8776"/>
                </a:cubicBezTo>
                <a:cubicBezTo>
                  <a:pt x="98" y="8129"/>
                  <a:pt x="130" y="7449"/>
                  <a:pt x="162" y="6833"/>
                </a:cubicBezTo>
                <a:cubicBezTo>
                  <a:pt x="195" y="6186"/>
                  <a:pt x="259" y="5571"/>
                  <a:pt x="292" y="5020"/>
                </a:cubicBezTo>
                <a:lnTo>
                  <a:pt x="486" y="3401"/>
                </a:lnTo>
                <a:cubicBezTo>
                  <a:pt x="519" y="2883"/>
                  <a:pt x="583" y="2429"/>
                  <a:pt x="648" y="2008"/>
                </a:cubicBezTo>
                <a:lnTo>
                  <a:pt x="810" y="972"/>
                </a:lnTo>
                <a:cubicBezTo>
                  <a:pt x="907" y="324"/>
                  <a:pt x="972" y="1"/>
                  <a:pt x="972" y="1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37"/>
          <p:cNvSpPr/>
          <p:nvPr/>
        </p:nvSpPr>
        <p:spPr>
          <a:xfrm>
            <a:off x="-1089975" y="3865166"/>
            <a:ext cx="2618840" cy="635221"/>
          </a:xfrm>
          <a:custGeom>
            <a:avLst/>
            <a:gdLst/>
            <a:ahLst/>
            <a:cxnLst/>
            <a:rect l="l" t="t" r="r" b="b"/>
            <a:pathLst>
              <a:path w="134714" h="32676" extrusionOk="0">
                <a:moveTo>
                  <a:pt x="134293" y="5506"/>
                </a:moveTo>
                <a:cubicBezTo>
                  <a:pt x="133678" y="1"/>
                  <a:pt x="128464" y="1911"/>
                  <a:pt x="128464" y="1911"/>
                </a:cubicBezTo>
                <a:lnTo>
                  <a:pt x="6218" y="1911"/>
                </a:lnTo>
                <a:cubicBezTo>
                  <a:pt x="6218" y="1911"/>
                  <a:pt x="1037" y="1"/>
                  <a:pt x="422" y="5506"/>
                </a:cubicBezTo>
                <a:cubicBezTo>
                  <a:pt x="1" y="9295"/>
                  <a:pt x="681" y="13310"/>
                  <a:pt x="1296" y="17034"/>
                </a:cubicBezTo>
                <a:cubicBezTo>
                  <a:pt x="1847" y="20661"/>
                  <a:pt x="2171" y="23770"/>
                  <a:pt x="5668" y="25680"/>
                </a:cubicBezTo>
                <a:cubicBezTo>
                  <a:pt x="8161" y="26976"/>
                  <a:pt x="10882" y="27818"/>
                  <a:pt x="13569" y="28562"/>
                </a:cubicBezTo>
                <a:cubicBezTo>
                  <a:pt x="25972" y="31865"/>
                  <a:pt x="39152" y="32448"/>
                  <a:pt x="51911" y="32675"/>
                </a:cubicBezTo>
                <a:cubicBezTo>
                  <a:pt x="51587" y="30894"/>
                  <a:pt x="51360" y="28724"/>
                  <a:pt x="51749" y="27818"/>
                </a:cubicBezTo>
                <a:lnTo>
                  <a:pt x="86366" y="27818"/>
                </a:lnTo>
                <a:cubicBezTo>
                  <a:pt x="86755" y="28692"/>
                  <a:pt x="86496" y="30829"/>
                  <a:pt x="86204" y="32610"/>
                </a:cubicBezTo>
                <a:lnTo>
                  <a:pt x="88536" y="32545"/>
                </a:lnTo>
                <a:cubicBezTo>
                  <a:pt x="99481" y="32222"/>
                  <a:pt x="110621" y="31380"/>
                  <a:pt x="121146" y="28562"/>
                </a:cubicBezTo>
                <a:cubicBezTo>
                  <a:pt x="123833" y="27818"/>
                  <a:pt x="126586" y="26976"/>
                  <a:pt x="129047" y="25648"/>
                </a:cubicBezTo>
                <a:cubicBezTo>
                  <a:pt x="132577" y="23770"/>
                  <a:pt x="132868" y="20661"/>
                  <a:pt x="133451" y="17034"/>
                </a:cubicBezTo>
                <a:cubicBezTo>
                  <a:pt x="134034" y="13310"/>
                  <a:pt x="134714" y="9295"/>
                  <a:pt x="134293" y="550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37"/>
          <p:cNvSpPr/>
          <p:nvPr/>
        </p:nvSpPr>
        <p:spPr>
          <a:xfrm>
            <a:off x="-92222" y="4405900"/>
            <a:ext cx="688098" cy="99494"/>
          </a:xfrm>
          <a:custGeom>
            <a:avLst/>
            <a:gdLst/>
            <a:ahLst/>
            <a:cxnLst/>
            <a:rect l="l" t="t" r="r" b="b"/>
            <a:pathLst>
              <a:path w="35396" h="5118" extrusionOk="0">
                <a:moveTo>
                  <a:pt x="35007" y="1"/>
                </a:moveTo>
                <a:lnTo>
                  <a:pt x="389" y="1"/>
                </a:lnTo>
                <a:cubicBezTo>
                  <a:pt x="1" y="907"/>
                  <a:pt x="260" y="3077"/>
                  <a:pt x="584" y="4858"/>
                </a:cubicBezTo>
                <a:lnTo>
                  <a:pt x="1588" y="4858"/>
                </a:lnTo>
                <a:cubicBezTo>
                  <a:pt x="8777" y="4988"/>
                  <a:pt x="14962" y="5052"/>
                  <a:pt x="20370" y="5117"/>
                </a:cubicBezTo>
                <a:lnTo>
                  <a:pt x="34845" y="4793"/>
                </a:lnTo>
                <a:cubicBezTo>
                  <a:pt x="35169" y="3012"/>
                  <a:pt x="35395" y="875"/>
                  <a:pt x="3500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37"/>
          <p:cNvSpPr/>
          <p:nvPr/>
        </p:nvSpPr>
        <p:spPr>
          <a:xfrm>
            <a:off x="-1112000" y="3043053"/>
            <a:ext cx="2662269" cy="1144491"/>
          </a:xfrm>
          <a:custGeom>
            <a:avLst/>
            <a:gdLst/>
            <a:ahLst/>
            <a:cxnLst/>
            <a:rect l="l" t="t" r="r" b="b"/>
            <a:pathLst>
              <a:path w="136948" h="58873" extrusionOk="0">
                <a:moveTo>
                  <a:pt x="131896" y="17746"/>
                </a:moveTo>
                <a:cubicBezTo>
                  <a:pt x="130730" y="8744"/>
                  <a:pt x="127557" y="2591"/>
                  <a:pt x="117907" y="1425"/>
                </a:cubicBezTo>
                <a:cubicBezTo>
                  <a:pt x="110944" y="583"/>
                  <a:pt x="95433" y="227"/>
                  <a:pt x="81573" y="98"/>
                </a:cubicBezTo>
                <a:lnTo>
                  <a:pt x="81573" y="33"/>
                </a:lnTo>
                <a:cubicBezTo>
                  <a:pt x="81573" y="33"/>
                  <a:pt x="76198" y="1"/>
                  <a:pt x="68490" y="33"/>
                </a:cubicBezTo>
                <a:cubicBezTo>
                  <a:pt x="60783" y="33"/>
                  <a:pt x="55375" y="33"/>
                  <a:pt x="55375" y="33"/>
                </a:cubicBezTo>
                <a:lnTo>
                  <a:pt x="55375" y="98"/>
                </a:lnTo>
                <a:cubicBezTo>
                  <a:pt x="41515" y="227"/>
                  <a:pt x="26004" y="583"/>
                  <a:pt x="19042" y="1425"/>
                </a:cubicBezTo>
                <a:cubicBezTo>
                  <a:pt x="9392" y="2591"/>
                  <a:pt x="6218" y="8744"/>
                  <a:pt x="5052" y="17746"/>
                </a:cubicBezTo>
                <a:cubicBezTo>
                  <a:pt x="3595" y="28854"/>
                  <a:pt x="1" y="43458"/>
                  <a:pt x="9910" y="51910"/>
                </a:cubicBezTo>
                <a:cubicBezTo>
                  <a:pt x="18038" y="58873"/>
                  <a:pt x="31315" y="56703"/>
                  <a:pt x="41386" y="56703"/>
                </a:cubicBezTo>
                <a:lnTo>
                  <a:pt x="95563" y="56703"/>
                </a:lnTo>
                <a:cubicBezTo>
                  <a:pt x="105634" y="56703"/>
                  <a:pt x="118911" y="58873"/>
                  <a:pt x="127071" y="51910"/>
                </a:cubicBezTo>
                <a:cubicBezTo>
                  <a:pt x="136948" y="43458"/>
                  <a:pt x="133353" y="28854"/>
                  <a:pt x="131896" y="17746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37"/>
          <p:cNvSpPr/>
          <p:nvPr/>
        </p:nvSpPr>
        <p:spPr>
          <a:xfrm>
            <a:off x="-496343" y="2835328"/>
            <a:ext cx="1451060" cy="550852"/>
          </a:xfrm>
          <a:custGeom>
            <a:avLst/>
            <a:gdLst/>
            <a:ahLst/>
            <a:cxnLst/>
            <a:rect l="l" t="t" r="r" b="b"/>
            <a:pathLst>
              <a:path w="74643" h="28336" extrusionOk="0">
                <a:moveTo>
                  <a:pt x="12467" y="26878"/>
                </a:moveTo>
                <a:cubicBezTo>
                  <a:pt x="5149" y="25486"/>
                  <a:pt x="0" y="22636"/>
                  <a:pt x="3562" y="16904"/>
                </a:cubicBezTo>
                <a:cubicBezTo>
                  <a:pt x="7999" y="9780"/>
                  <a:pt x="18782" y="4372"/>
                  <a:pt x="26781" y="2623"/>
                </a:cubicBezTo>
                <a:cubicBezTo>
                  <a:pt x="38827" y="0"/>
                  <a:pt x="53043" y="907"/>
                  <a:pt x="63114" y="8711"/>
                </a:cubicBezTo>
                <a:cubicBezTo>
                  <a:pt x="66612" y="11399"/>
                  <a:pt x="74643" y="19818"/>
                  <a:pt x="69591" y="23834"/>
                </a:cubicBezTo>
                <a:cubicBezTo>
                  <a:pt x="65284" y="27267"/>
                  <a:pt x="59585" y="27720"/>
                  <a:pt x="54306" y="27882"/>
                </a:cubicBezTo>
                <a:cubicBezTo>
                  <a:pt x="48283" y="28011"/>
                  <a:pt x="42227" y="28076"/>
                  <a:pt x="36204" y="28173"/>
                </a:cubicBezTo>
                <a:cubicBezTo>
                  <a:pt x="28335" y="28238"/>
                  <a:pt x="20239" y="28335"/>
                  <a:pt x="12467" y="26878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37"/>
          <p:cNvSpPr/>
          <p:nvPr/>
        </p:nvSpPr>
        <p:spPr>
          <a:xfrm>
            <a:off x="211825" y="2865536"/>
            <a:ext cx="15144" cy="481607"/>
          </a:xfrm>
          <a:custGeom>
            <a:avLst/>
            <a:gdLst/>
            <a:ahLst/>
            <a:cxnLst/>
            <a:rect l="l" t="t" r="r" b="b"/>
            <a:pathLst>
              <a:path w="779" h="24774" extrusionOk="0">
                <a:moveTo>
                  <a:pt x="389" y="1"/>
                </a:moveTo>
                <a:cubicBezTo>
                  <a:pt x="389" y="1"/>
                  <a:pt x="519" y="1555"/>
                  <a:pt x="616" y="3854"/>
                </a:cubicBezTo>
                <a:cubicBezTo>
                  <a:pt x="681" y="5020"/>
                  <a:pt x="713" y="6380"/>
                  <a:pt x="746" y="7837"/>
                </a:cubicBezTo>
                <a:cubicBezTo>
                  <a:pt x="746" y="8550"/>
                  <a:pt x="778" y="9327"/>
                  <a:pt x="778" y="10072"/>
                </a:cubicBezTo>
                <a:cubicBezTo>
                  <a:pt x="778" y="10849"/>
                  <a:pt x="778" y="11626"/>
                  <a:pt x="778" y="12371"/>
                </a:cubicBezTo>
                <a:lnTo>
                  <a:pt x="778" y="14702"/>
                </a:lnTo>
                <a:cubicBezTo>
                  <a:pt x="778" y="15447"/>
                  <a:pt x="746" y="16224"/>
                  <a:pt x="746" y="16937"/>
                </a:cubicBezTo>
                <a:cubicBezTo>
                  <a:pt x="713" y="18394"/>
                  <a:pt x="681" y="19754"/>
                  <a:pt x="616" y="20920"/>
                </a:cubicBezTo>
                <a:cubicBezTo>
                  <a:pt x="519" y="23219"/>
                  <a:pt x="389" y="24773"/>
                  <a:pt x="389" y="24773"/>
                </a:cubicBezTo>
                <a:cubicBezTo>
                  <a:pt x="389" y="24773"/>
                  <a:pt x="260" y="23219"/>
                  <a:pt x="163" y="20920"/>
                </a:cubicBezTo>
                <a:cubicBezTo>
                  <a:pt x="98" y="19754"/>
                  <a:pt x="66" y="18394"/>
                  <a:pt x="33" y="16937"/>
                </a:cubicBezTo>
                <a:cubicBezTo>
                  <a:pt x="33" y="16224"/>
                  <a:pt x="1" y="15447"/>
                  <a:pt x="1" y="14702"/>
                </a:cubicBezTo>
                <a:lnTo>
                  <a:pt x="1" y="12371"/>
                </a:lnTo>
                <a:lnTo>
                  <a:pt x="1" y="10072"/>
                </a:lnTo>
                <a:cubicBezTo>
                  <a:pt x="1" y="9327"/>
                  <a:pt x="33" y="8550"/>
                  <a:pt x="33" y="7837"/>
                </a:cubicBezTo>
                <a:cubicBezTo>
                  <a:pt x="66" y="6380"/>
                  <a:pt x="98" y="5020"/>
                  <a:pt x="163" y="3854"/>
                </a:cubicBezTo>
                <a:cubicBezTo>
                  <a:pt x="260" y="1555"/>
                  <a:pt x="389" y="1"/>
                  <a:pt x="38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37"/>
          <p:cNvSpPr/>
          <p:nvPr/>
        </p:nvSpPr>
        <p:spPr>
          <a:xfrm>
            <a:off x="-425215" y="3331994"/>
            <a:ext cx="1289280" cy="841694"/>
          </a:xfrm>
          <a:custGeom>
            <a:avLst/>
            <a:gdLst/>
            <a:ahLst/>
            <a:cxnLst/>
            <a:rect l="l" t="t" r="r" b="b"/>
            <a:pathLst>
              <a:path w="66321" h="43297" extrusionOk="0">
                <a:moveTo>
                  <a:pt x="66321" y="36334"/>
                </a:moveTo>
                <a:cubicBezTo>
                  <a:pt x="66321" y="40188"/>
                  <a:pt x="63082" y="43296"/>
                  <a:pt x="59099" y="43296"/>
                </a:cubicBezTo>
                <a:lnTo>
                  <a:pt x="7222" y="43296"/>
                </a:lnTo>
                <a:cubicBezTo>
                  <a:pt x="3239" y="43296"/>
                  <a:pt x="0" y="40188"/>
                  <a:pt x="0" y="36334"/>
                </a:cubicBezTo>
                <a:lnTo>
                  <a:pt x="0" y="6963"/>
                </a:lnTo>
                <a:cubicBezTo>
                  <a:pt x="0" y="3141"/>
                  <a:pt x="3239" y="0"/>
                  <a:pt x="7222" y="0"/>
                </a:cubicBezTo>
                <a:lnTo>
                  <a:pt x="59099" y="0"/>
                </a:lnTo>
                <a:cubicBezTo>
                  <a:pt x="63082" y="0"/>
                  <a:pt x="66321" y="3141"/>
                  <a:pt x="66321" y="696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37"/>
          <p:cNvSpPr/>
          <p:nvPr/>
        </p:nvSpPr>
        <p:spPr>
          <a:xfrm>
            <a:off x="-282318" y="3430200"/>
            <a:ext cx="1002851" cy="74922"/>
          </a:xfrm>
          <a:custGeom>
            <a:avLst/>
            <a:gdLst/>
            <a:ahLst/>
            <a:cxnLst/>
            <a:rect l="l" t="t" r="r" b="b"/>
            <a:pathLst>
              <a:path w="51587" h="3854" extrusionOk="0">
                <a:moveTo>
                  <a:pt x="51586" y="1943"/>
                </a:moveTo>
                <a:cubicBezTo>
                  <a:pt x="51586" y="3012"/>
                  <a:pt x="50712" y="3854"/>
                  <a:pt x="49676" y="3854"/>
                </a:cubicBezTo>
                <a:lnTo>
                  <a:pt x="1943" y="3854"/>
                </a:lnTo>
                <a:cubicBezTo>
                  <a:pt x="875" y="3854"/>
                  <a:pt x="0" y="3012"/>
                  <a:pt x="0" y="1943"/>
                </a:cubicBezTo>
                <a:lnTo>
                  <a:pt x="0" y="1943"/>
                </a:lnTo>
                <a:cubicBezTo>
                  <a:pt x="0" y="874"/>
                  <a:pt x="875" y="0"/>
                  <a:pt x="1943" y="0"/>
                </a:cubicBezTo>
                <a:lnTo>
                  <a:pt x="49676" y="0"/>
                </a:lnTo>
                <a:cubicBezTo>
                  <a:pt x="50712" y="0"/>
                  <a:pt x="51586" y="874"/>
                  <a:pt x="51586" y="1943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37"/>
          <p:cNvSpPr/>
          <p:nvPr/>
        </p:nvSpPr>
        <p:spPr>
          <a:xfrm>
            <a:off x="-282318" y="3551674"/>
            <a:ext cx="1002851" cy="74941"/>
          </a:xfrm>
          <a:custGeom>
            <a:avLst/>
            <a:gdLst/>
            <a:ahLst/>
            <a:cxnLst/>
            <a:rect l="l" t="t" r="r" b="b"/>
            <a:pathLst>
              <a:path w="51587" h="3855" extrusionOk="0">
                <a:moveTo>
                  <a:pt x="51586" y="1944"/>
                </a:moveTo>
                <a:cubicBezTo>
                  <a:pt x="51586" y="3013"/>
                  <a:pt x="50712" y="3854"/>
                  <a:pt x="49676" y="3854"/>
                </a:cubicBezTo>
                <a:lnTo>
                  <a:pt x="1943" y="3854"/>
                </a:lnTo>
                <a:cubicBezTo>
                  <a:pt x="875" y="3854"/>
                  <a:pt x="0" y="3013"/>
                  <a:pt x="0" y="1944"/>
                </a:cubicBezTo>
                <a:lnTo>
                  <a:pt x="0" y="1944"/>
                </a:lnTo>
                <a:cubicBezTo>
                  <a:pt x="0" y="875"/>
                  <a:pt x="875" y="1"/>
                  <a:pt x="1943" y="1"/>
                </a:cubicBezTo>
                <a:lnTo>
                  <a:pt x="49676" y="1"/>
                </a:lnTo>
                <a:cubicBezTo>
                  <a:pt x="50712" y="1"/>
                  <a:pt x="51586" y="875"/>
                  <a:pt x="51586" y="1944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37"/>
          <p:cNvSpPr/>
          <p:nvPr/>
        </p:nvSpPr>
        <p:spPr>
          <a:xfrm>
            <a:off x="-282318" y="3664361"/>
            <a:ext cx="1002851" cy="74300"/>
          </a:xfrm>
          <a:custGeom>
            <a:avLst/>
            <a:gdLst/>
            <a:ahLst/>
            <a:cxnLst/>
            <a:rect l="l" t="t" r="r" b="b"/>
            <a:pathLst>
              <a:path w="51587" h="3822" extrusionOk="0">
                <a:moveTo>
                  <a:pt x="51586" y="1911"/>
                </a:moveTo>
                <a:cubicBezTo>
                  <a:pt x="51586" y="2980"/>
                  <a:pt x="50712" y="3822"/>
                  <a:pt x="49676" y="3822"/>
                </a:cubicBezTo>
                <a:lnTo>
                  <a:pt x="1943" y="3822"/>
                </a:lnTo>
                <a:cubicBezTo>
                  <a:pt x="875" y="3822"/>
                  <a:pt x="0" y="2980"/>
                  <a:pt x="0" y="1911"/>
                </a:cubicBezTo>
                <a:lnTo>
                  <a:pt x="0" y="1911"/>
                </a:lnTo>
                <a:cubicBezTo>
                  <a:pt x="0" y="842"/>
                  <a:pt x="875" y="0"/>
                  <a:pt x="1943" y="0"/>
                </a:cubicBezTo>
                <a:lnTo>
                  <a:pt x="49676" y="0"/>
                </a:lnTo>
                <a:cubicBezTo>
                  <a:pt x="50712" y="0"/>
                  <a:pt x="51586" y="842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37"/>
          <p:cNvSpPr/>
          <p:nvPr/>
        </p:nvSpPr>
        <p:spPr>
          <a:xfrm>
            <a:off x="-282318" y="3776408"/>
            <a:ext cx="1002851" cy="74941"/>
          </a:xfrm>
          <a:custGeom>
            <a:avLst/>
            <a:gdLst/>
            <a:ahLst/>
            <a:cxnLst/>
            <a:rect l="l" t="t" r="r" b="b"/>
            <a:pathLst>
              <a:path w="51587" h="3855" extrusionOk="0">
                <a:moveTo>
                  <a:pt x="51586" y="1911"/>
                </a:moveTo>
                <a:cubicBezTo>
                  <a:pt x="51586" y="2980"/>
                  <a:pt x="50712" y="3854"/>
                  <a:pt x="49676" y="3854"/>
                </a:cubicBezTo>
                <a:lnTo>
                  <a:pt x="1943" y="3854"/>
                </a:lnTo>
                <a:cubicBezTo>
                  <a:pt x="875" y="3854"/>
                  <a:pt x="0" y="2980"/>
                  <a:pt x="0" y="1911"/>
                </a:cubicBezTo>
                <a:lnTo>
                  <a:pt x="0" y="1911"/>
                </a:lnTo>
                <a:cubicBezTo>
                  <a:pt x="0" y="843"/>
                  <a:pt x="875" y="1"/>
                  <a:pt x="1943" y="1"/>
                </a:cubicBezTo>
                <a:lnTo>
                  <a:pt x="49676" y="1"/>
                </a:lnTo>
                <a:cubicBezTo>
                  <a:pt x="50712" y="1"/>
                  <a:pt x="51586" y="843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37"/>
          <p:cNvSpPr/>
          <p:nvPr/>
        </p:nvSpPr>
        <p:spPr>
          <a:xfrm>
            <a:off x="-282318" y="3893489"/>
            <a:ext cx="1002851" cy="74319"/>
          </a:xfrm>
          <a:custGeom>
            <a:avLst/>
            <a:gdLst/>
            <a:ahLst/>
            <a:cxnLst/>
            <a:rect l="l" t="t" r="r" b="b"/>
            <a:pathLst>
              <a:path w="51587" h="3823" extrusionOk="0">
                <a:moveTo>
                  <a:pt x="51586" y="1911"/>
                </a:moveTo>
                <a:cubicBezTo>
                  <a:pt x="51586" y="2980"/>
                  <a:pt x="50712" y="3822"/>
                  <a:pt x="49676" y="3822"/>
                </a:cubicBezTo>
                <a:lnTo>
                  <a:pt x="1943" y="3822"/>
                </a:lnTo>
                <a:cubicBezTo>
                  <a:pt x="875" y="3822"/>
                  <a:pt x="0" y="2980"/>
                  <a:pt x="0" y="1911"/>
                </a:cubicBezTo>
                <a:lnTo>
                  <a:pt x="0" y="1911"/>
                </a:lnTo>
                <a:cubicBezTo>
                  <a:pt x="0" y="843"/>
                  <a:pt x="875" y="1"/>
                  <a:pt x="1943" y="1"/>
                </a:cubicBezTo>
                <a:lnTo>
                  <a:pt x="49676" y="1"/>
                </a:lnTo>
                <a:cubicBezTo>
                  <a:pt x="50712" y="1"/>
                  <a:pt x="51586" y="843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37"/>
          <p:cNvSpPr/>
          <p:nvPr/>
        </p:nvSpPr>
        <p:spPr>
          <a:xfrm>
            <a:off x="-282318" y="4005554"/>
            <a:ext cx="1002851" cy="74300"/>
          </a:xfrm>
          <a:custGeom>
            <a:avLst/>
            <a:gdLst/>
            <a:ahLst/>
            <a:cxnLst/>
            <a:rect l="l" t="t" r="r" b="b"/>
            <a:pathLst>
              <a:path w="51587" h="3822" extrusionOk="0">
                <a:moveTo>
                  <a:pt x="51586" y="1911"/>
                </a:moveTo>
                <a:cubicBezTo>
                  <a:pt x="51586" y="2979"/>
                  <a:pt x="50712" y="3821"/>
                  <a:pt x="49676" y="3821"/>
                </a:cubicBezTo>
                <a:lnTo>
                  <a:pt x="1943" y="3821"/>
                </a:lnTo>
                <a:cubicBezTo>
                  <a:pt x="875" y="3821"/>
                  <a:pt x="0" y="2979"/>
                  <a:pt x="0" y="1911"/>
                </a:cubicBezTo>
                <a:lnTo>
                  <a:pt x="0" y="1911"/>
                </a:lnTo>
                <a:cubicBezTo>
                  <a:pt x="0" y="842"/>
                  <a:pt x="875" y="0"/>
                  <a:pt x="1943" y="0"/>
                </a:cubicBezTo>
                <a:lnTo>
                  <a:pt x="49676" y="0"/>
                </a:lnTo>
                <a:cubicBezTo>
                  <a:pt x="50712" y="0"/>
                  <a:pt x="51586" y="842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37"/>
          <p:cNvSpPr/>
          <p:nvPr/>
        </p:nvSpPr>
        <p:spPr>
          <a:xfrm>
            <a:off x="1249876" y="3515809"/>
            <a:ext cx="84992" cy="551474"/>
          </a:xfrm>
          <a:custGeom>
            <a:avLst/>
            <a:gdLst/>
            <a:ahLst/>
            <a:cxnLst/>
            <a:rect l="l" t="t" r="r" b="b"/>
            <a:pathLst>
              <a:path w="4372" h="28368" extrusionOk="0">
                <a:moveTo>
                  <a:pt x="4113" y="0"/>
                </a:moveTo>
                <a:cubicBezTo>
                  <a:pt x="4113" y="0"/>
                  <a:pt x="4145" y="453"/>
                  <a:pt x="4210" y="1231"/>
                </a:cubicBezTo>
                <a:cubicBezTo>
                  <a:pt x="4242" y="2040"/>
                  <a:pt x="4307" y="3174"/>
                  <a:pt x="4340" y="4534"/>
                </a:cubicBezTo>
                <a:cubicBezTo>
                  <a:pt x="4372" y="5894"/>
                  <a:pt x="4372" y="7481"/>
                  <a:pt x="4340" y="9164"/>
                </a:cubicBezTo>
                <a:cubicBezTo>
                  <a:pt x="4307" y="10006"/>
                  <a:pt x="4275" y="10881"/>
                  <a:pt x="4210" y="11787"/>
                </a:cubicBezTo>
                <a:cubicBezTo>
                  <a:pt x="4145" y="12662"/>
                  <a:pt x="4081" y="13569"/>
                  <a:pt x="4016" y="14475"/>
                </a:cubicBezTo>
                <a:cubicBezTo>
                  <a:pt x="3919" y="15382"/>
                  <a:pt x="3789" y="16289"/>
                  <a:pt x="3627" y="17163"/>
                </a:cubicBezTo>
                <a:cubicBezTo>
                  <a:pt x="3465" y="18070"/>
                  <a:pt x="3303" y="18912"/>
                  <a:pt x="3141" y="19754"/>
                </a:cubicBezTo>
                <a:cubicBezTo>
                  <a:pt x="2980" y="20596"/>
                  <a:pt x="2753" y="21373"/>
                  <a:pt x="2526" y="22150"/>
                </a:cubicBezTo>
                <a:lnTo>
                  <a:pt x="2202" y="23219"/>
                </a:lnTo>
                <a:cubicBezTo>
                  <a:pt x="2073" y="23575"/>
                  <a:pt x="1943" y="23899"/>
                  <a:pt x="1846" y="24223"/>
                </a:cubicBezTo>
                <a:cubicBezTo>
                  <a:pt x="1717" y="24546"/>
                  <a:pt x="1619" y="24870"/>
                  <a:pt x="1490" y="25162"/>
                </a:cubicBezTo>
                <a:lnTo>
                  <a:pt x="1134" y="25971"/>
                </a:lnTo>
                <a:lnTo>
                  <a:pt x="842" y="26684"/>
                </a:lnTo>
                <a:lnTo>
                  <a:pt x="551" y="27267"/>
                </a:lnTo>
                <a:cubicBezTo>
                  <a:pt x="195" y="27979"/>
                  <a:pt x="0" y="28368"/>
                  <a:pt x="0" y="28368"/>
                </a:cubicBezTo>
                <a:cubicBezTo>
                  <a:pt x="0" y="28368"/>
                  <a:pt x="130" y="27947"/>
                  <a:pt x="389" y="27202"/>
                </a:cubicBezTo>
                <a:lnTo>
                  <a:pt x="616" y="26586"/>
                </a:lnTo>
                <a:lnTo>
                  <a:pt x="842" y="25842"/>
                </a:lnTo>
                <a:cubicBezTo>
                  <a:pt x="1037" y="25324"/>
                  <a:pt x="1198" y="24741"/>
                  <a:pt x="1393" y="24093"/>
                </a:cubicBezTo>
                <a:cubicBezTo>
                  <a:pt x="1458" y="23769"/>
                  <a:pt x="1587" y="23413"/>
                  <a:pt x="1652" y="23057"/>
                </a:cubicBezTo>
                <a:lnTo>
                  <a:pt x="1911" y="21988"/>
                </a:lnTo>
                <a:cubicBezTo>
                  <a:pt x="2008" y="21600"/>
                  <a:pt x="2105" y="21211"/>
                  <a:pt x="2170" y="20822"/>
                </a:cubicBezTo>
                <a:lnTo>
                  <a:pt x="2429" y="19592"/>
                </a:lnTo>
                <a:cubicBezTo>
                  <a:pt x="2591" y="18782"/>
                  <a:pt x="2720" y="17908"/>
                  <a:pt x="2850" y="17034"/>
                </a:cubicBezTo>
                <a:cubicBezTo>
                  <a:pt x="2947" y="16159"/>
                  <a:pt x="3077" y="15285"/>
                  <a:pt x="3174" y="14378"/>
                </a:cubicBezTo>
                <a:cubicBezTo>
                  <a:pt x="3271" y="13504"/>
                  <a:pt x="3368" y="12597"/>
                  <a:pt x="3433" y="11723"/>
                </a:cubicBezTo>
                <a:cubicBezTo>
                  <a:pt x="3498" y="10848"/>
                  <a:pt x="3562" y="9974"/>
                  <a:pt x="3595" y="9132"/>
                </a:cubicBezTo>
                <a:cubicBezTo>
                  <a:pt x="3660" y="8290"/>
                  <a:pt x="3692" y="7481"/>
                  <a:pt x="3724" y="6703"/>
                </a:cubicBezTo>
                <a:cubicBezTo>
                  <a:pt x="3757" y="5926"/>
                  <a:pt x="3822" y="5181"/>
                  <a:pt x="3822" y="4501"/>
                </a:cubicBezTo>
                <a:lnTo>
                  <a:pt x="4016" y="1231"/>
                </a:lnTo>
                <a:cubicBezTo>
                  <a:pt x="4081" y="453"/>
                  <a:pt x="4113" y="0"/>
                  <a:pt x="41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37"/>
          <p:cNvSpPr/>
          <p:nvPr/>
        </p:nvSpPr>
        <p:spPr>
          <a:xfrm>
            <a:off x="-896711" y="3515809"/>
            <a:ext cx="85011" cy="551474"/>
          </a:xfrm>
          <a:custGeom>
            <a:avLst/>
            <a:gdLst/>
            <a:ahLst/>
            <a:cxnLst/>
            <a:rect l="l" t="t" r="r" b="b"/>
            <a:pathLst>
              <a:path w="4373" h="28368" extrusionOk="0">
                <a:moveTo>
                  <a:pt x="260" y="0"/>
                </a:moveTo>
                <a:cubicBezTo>
                  <a:pt x="260" y="0"/>
                  <a:pt x="292" y="453"/>
                  <a:pt x="357" y="1231"/>
                </a:cubicBezTo>
                <a:lnTo>
                  <a:pt x="519" y="4501"/>
                </a:lnTo>
                <a:lnTo>
                  <a:pt x="616" y="6703"/>
                </a:lnTo>
                <a:lnTo>
                  <a:pt x="745" y="9132"/>
                </a:lnTo>
                <a:cubicBezTo>
                  <a:pt x="810" y="9974"/>
                  <a:pt x="875" y="10848"/>
                  <a:pt x="940" y="11723"/>
                </a:cubicBezTo>
                <a:cubicBezTo>
                  <a:pt x="1004" y="12597"/>
                  <a:pt x="1102" y="13504"/>
                  <a:pt x="1166" y="14378"/>
                </a:cubicBezTo>
                <a:cubicBezTo>
                  <a:pt x="1263" y="15285"/>
                  <a:pt x="1361" y="16192"/>
                  <a:pt x="1522" y="17034"/>
                </a:cubicBezTo>
                <a:cubicBezTo>
                  <a:pt x="1652" y="17908"/>
                  <a:pt x="1782" y="18782"/>
                  <a:pt x="1911" y="19592"/>
                </a:cubicBezTo>
                <a:lnTo>
                  <a:pt x="2170" y="20822"/>
                </a:lnTo>
                <a:cubicBezTo>
                  <a:pt x="2267" y="21211"/>
                  <a:pt x="2332" y="21600"/>
                  <a:pt x="2429" y="21988"/>
                </a:cubicBezTo>
                <a:lnTo>
                  <a:pt x="2688" y="23057"/>
                </a:lnTo>
                <a:cubicBezTo>
                  <a:pt x="2785" y="23413"/>
                  <a:pt x="2883" y="23769"/>
                  <a:pt x="2980" y="24093"/>
                </a:cubicBezTo>
                <a:cubicBezTo>
                  <a:pt x="3142" y="24741"/>
                  <a:pt x="3336" y="25324"/>
                  <a:pt x="3498" y="25842"/>
                </a:cubicBezTo>
                <a:lnTo>
                  <a:pt x="3725" y="26586"/>
                </a:lnTo>
                <a:lnTo>
                  <a:pt x="3951" y="27202"/>
                </a:lnTo>
                <a:cubicBezTo>
                  <a:pt x="4210" y="27947"/>
                  <a:pt x="4372" y="28368"/>
                  <a:pt x="4372" y="28368"/>
                </a:cubicBezTo>
                <a:cubicBezTo>
                  <a:pt x="4372" y="28368"/>
                  <a:pt x="4146" y="27979"/>
                  <a:pt x="3789" y="27267"/>
                </a:cubicBezTo>
                <a:lnTo>
                  <a:pt x="3530" y="26684"/>
                </a:lnTo>
                <a:lnTo>
                  <a:pt x="3206" y="25971"/>
                </a:lnTo>
                <a:lnTo>
                  <a:pt x="2850" y="25162"/>
                </a:lnTo>
                <a:cubicBezTo>
                  <a:pt x="2753" y="24870"/>
                  <a:pt x="2656" y="24546"/>
                  <a:pt x="2526" y="24223"/>
                </a:cubicBezTo>
                <a:cubicBezTo>
                  <a:pt x="2397" y="23899"/>
                  <a:pt x="2267" y="23575"/>
                  <a:pt x="2170" y="23219"/>
                </a:cubicBezTo>
                <a:lnTo>
                  <a:pt x="1846" y="22150"/>
                </a:lnTo>
                <a:cubicBezTo>
                  <a:pt x="1587" y="21405"/>
                  <a:pt x="1425" y="20596"/>
                  <a:pt x="1231" y="19754"/>
                </a:cubicBezTo>
                <a:cubicBezTo>
                  <a:pt x="1004" y="18912"/>
                  <a:pt x="842" y="18070"/>
                  <a:pt x="713" y="17163"/>
                </a:cubicBezTo>
                <a:cubicBezTo>
                  <a:pt x="583" y="16289"/>
                  <a:pt x="454" y="15382"/>
                  <a:pt x="357" y="14475"/>
                </a:cubicBezTo>
                <a:cubicBezTo>
                  <a:pt x="227" y="13569"/>
                  <a:pt x="195" y="12662"/>
                  <a:pt x="130" y="11787"/>
                </a:cubicBezTo>
                <a:cubicBezTo>
                  <a:pt x="98" y="10881"/>
                  <a:pt x="65" y="10006"/>
                  <a:pt x="33" y="9164"/>
                </a:cubicBezTo>
                <a:cubicBezTo>
                  <a:pt x="0" y="7481"/>
                  <a:pt x="0" y="5894"/>
                  <a:pt x="33" y="4534"/>
                </a:cubicBezTo>
                <a:cubicBezTo>
                  <a:pt x="65" y="3174"/>
                  <a:pt x="130" y="2040"/>
                  <a:pt x="162" y="1231"/>
                </a:cubicBezTo>
                <a:cubicBezTo>
                  <a:pt x="195" y="453"/>
                  <a:pt x="260" y="0"/>
                  <a:pt x="2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37"/>
          <p:cNvSpPr/>
          <p:nvPr/>
        </p:nvSpPr>
        <p:spPr>
          <a:xfrm>
            <a:off x="-1050942" y="3247007"/>
            <a:ext cx="453905" cy="453905"/>
          </a:xfrm>
          <a:custGeom>
            <a:avLst/>
            <a:gdLst/>
            <a:ahLst/>
            <a:cxnLst/>
            <a:rect l="l" t="t" r="r" b="b"/>
            <a:pathLst>
              <a:path w="23349" h="23349" extrusionOk="0">
                <a:moveTo>
                  <a:pt x="23349" y="11691"/>
                </a:moveTo>
                <a:cubicBezTo>
                  <a:pt x="23349" y="18135"/>
                  <a:pt x="18135" y="23349"/>
                  <a:pt x="11659" y="23349"/>
                </a:cubicBezTo>
                <a:cubicBezTo>
                  <a:pt x="5214" y="23349"/>
                  <a:pt x="1" y="18135"/>
                  <a:pt x="1" y="11691"/>
                </a:cubicBezTo>
                <a:cubicBezTo>
                  <a:pt x="1" y="5247"/>
                  <a:pt x="5214" y="1"/>
                  <a:pt x="11659" y="1"/>
                </a:cubicBezTo>
                <a:cubicBezTo>
                  <a:pt x="18135" y="1"/>
                  <a:pt x="23349" y="5247"/>
                  <a:pt x="23349" y="11691"/>
                </a:cubicBezTo>
                <a:close/>
              </a:path>
            </a:pathLst>
          </a:custGeom>
          <a:solidFill>
            <a:srgbClr val="F7D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37"/>
          <p:cNvSpPr/>
          <p:nvPr/>
        </p:nvSpPr>
        <p:spPr>
          <a:xfrm>
            <a:off x="-1042116" y="3256454"/>
            <a:ext cx="435650" cy="435650"/>
          </a:xfrm>
          <a:custGeom>
            <a:avLst/>
            <a:gdLst/>
            <a:ahLst/>
            <a:cxnLst/>
            <a:rect l="l" t="t" r="r" b="b"/>
            <a:pathLst>
              <a:path w="22410" h="22410" extrusionOk="0">
                <a:moveTo>
                  <a:pt x="22409" y="11205"/>
                </a:moveTo>
                <a:cubicBezTo>
                  <a:pt x="22409" y="17390"/>
                  <a:pt x="17422" y="22409"/>
                  <a:pt x="11205" y="22409"/>
                </a:cubicBezTo>
                <a:cubicBezTo>
                  <a:pt x="5019" y="22409"/>
                  <a:pt x="0" y="17390"/>
                  <a:pt x="0" y="11205"/>
                </a:cubicBezTo>
                <a:cubicBezTo>
                  <a:pt x="0" y="5020"/>
                  <a:pt x="5019" y="0"/>
                  <a:pt x="11205" y="0"/>
                </a:cubicBezTo>
                <a:cubicBezTo>
                  <a:pt x="17422" y="0"/>
                  <a:pt x="22409" y="5020"/>
                  <a:pt x="22409" y="11205"/>
                </a:cubicBezTo>
                <a:close/>
              </a:path>
            </a:pathLst>
          </a:custGeom>
          <a:solidFill>
            <a:srgbClr val="F7DB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37"/>
          <p:cNvSpPr/>
          <p:nvPr/>
        </p:nvSpPr>
        <p:spPr>
          <a:xfrm>
            <a:off x="-1032688" y="3265260"/>
            <a:ext cx="417396" cy="418018"/>
          </a:xfrm>
          <a:custGeom>
            <a:avLst/>
            <a:gdLst/>
            <a:ahLst/>
            <a:cxnLst/>
            <a:rect l="l" t="t" r="r" b="b"/>
            <a:pathLst>
              <a:path w="21471" h="21503" extrusionOk="0">
                <a:moveTo>
                  <a:pt x="21471" y="10752"/>
                </a:moveTo>
                <a:cubicBezTo>
                  <a:pt x="21471" y="16678"/>
                  <a:pt x="16678" y="21503"/>
                  <a:pt x="10720" y="21503"/>
                </a:cubicBezTo>
                <a:cubicBezTo>
                  <a:pt x="4793" y="21503"/>
                  <a:pt x="1" y="16678"/>
                  <a:pt x="1" y="10752"/>
                </a:cubicBezTo>
                <a:cubicBezTo>
                  <a:pt x="1" y="4826"/>
                  <a:pt x="4793" y="1"/>
                  <a:pt x="10720" y="1"/>
                </a:cubicBezTo>
                <a:cubicBezTo>
                  <a:pt x="16678" y="1"/>
                  <a:pt x="21471" y="4826"/>
                  <a:pt x="21471" y="10752"/>
                </a:cubicBezTo>
                <a:close/>
              </a:path>
            </a:pathLst>
          </a:custGeom>
          <a:solidFill>
            <a:srgbClr val="F8DC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37"/>
          <p:cNvSpPr/>
          <p:nvPr/>
        </p:nvSpPr>
        <p:spPr>
          <a:xfrm>
            <a:off x="-1023863" y="3274707"/>
            <a:ext cx="399764" cy="399142"/>
          </a:xfrm>
          <a:custGeom>
            <a:avLst/>
            <a:gdLst/>
            <a:ahLst/>
            <a:cxnLst/>
            <a:rect l="l" t="t" r="r" b="b"/>
            <a:pathLst>
              <a:path w="20564" h="20532" extrusionOk="0">
                <a:moveTo>
                  <a:pt x="20563" y="10266"/>
                </a:moveTo>
                <a:cubicBezTo>
                  <a:pt x="20563" y="15933"/>
                  <a:pt x="15965" y="20531"/>
                  <a:pt x="10266" y="20531"/>
                </a:cubicBezTo>
                <a:cubicBezTo>
                  <a:pt x="4599" y="20531"/>
                  <a:pt x="0" y="15933"/>
                  <a:pt x="0" y="10266"/>
                </a:cubicBezTo>
                <a:cubicBezTo>
                  <a:pt x="0" y="4599"/>
                  <a:pt x="4599" y="0"/>
                  <a:pt x="10266" y="0"/>
                </a:cubicBezTo>
                <a:cubicBezTo>
                  <a:pt x="15965" y="0"/>
                  <a:pt x="20563" y="4599"/>
                  <a:pt x="20563" y="10266"/>
                </a:cubicBezTo>
                <a:close/>
              </a:path>
            </a:pathLst>
          </a:custGeom>
          <a:solidFill>
            <a:srgbClr val="F8DD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37"/>
          <p:cNvSpPr/>
          <p:nvPr/>
        </p:nvSpPr>
        <p:spPr>
          <a:xfrm>
            <a:off x="-1014435" y="3283513"/>
            <a:ext cx="380888" cy="381510"/>
          </a:xfrm>
          <a:custGeom>
            <a:avLst/>
            <a:gdLst/>
            <a:ahLst/>
            <a:cxnLst/>
            <a:rect l="l" t="t" r="r" b="b"/>
            <a:pathLst>
              <a:path w="19593" h="19625" extrusionOk="0">
                <a:moveTo>
                  <a:pt x="19593" y="9813"/>
                </a:moveTo>
                <a:cubicBezTo>
                  <a:pt x="19593" y="15221"/>
                  <a:pt x="15221" y="19625"/>
                  <a:pt x="9781" y="19625"/>
                </a:cubicBezTo>
                <a:cubicBezTo>
                  <a:pt x="4373" y="19625"/>
                  <a:pt x="1" y="15221"/>
                  <a:pt x="1" y="9813"/>
                </a:cubicBezTo>
                <a:cubicBezTo>
                  <a:pt x="1" y="4405"/>
                  <a:pt x="4373" y="1"/>
                  <a:pt x="9781" y="1"/>
                </a:cubicBezTo>
                <a:cubicBezTo>
                  <a:pt x="15221" y="1"/>
                  <a:pt x="19593" y="4405"/>
                  <a:pt x="19593" y="9813"/>
                </a:cubicBezTo>
                <a:close/>
              </a:path>
            </a:pathLst>
          </a:custGeom>
          <a:solidFill>
            <a:srgbClr val="F8DE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37"/>
          <p:cNvSpPr/>
          <p:nvPr/>
        </p:nvSpPr>
        <p:spPr>
          <a:xfrm>
            <a:off x="-1005609" y="3292960"/>
            <a:ext cx="363256" cy="362634"/>
          </a:xfrm>
          <a:custGeom>
            <a:avLst/>
            <a:gdLst/>
            <a:ahLst/>
            <a:cxnLst/>
            <a:rect l="l" t="t" r="r" b="b"/>
            <a:pathLst>
              <a:path w="18686" h="18654" extrusionOk="0">
                <a:moveTo>
                  <a:pt x="18685" y="9327"/>
                </a:moveTo>
                <a:cubicBezTo>
                  <a:pt x="18685" y="14476"/>
                  <a:pt x="14508" y="18653"/>
                  <a:pt x="9327" y="18653"/>
                </a:cubicBezTo>
                <a:cubicBezTo>
                  <a:pt x="4178" y="18653"/>
                  <a:pt x="0" y="14476"/>
                  <a:pt x="0" y="9327"/>
                </a:cubicBezTo>
                <a:cubicBezTo>
                  <a:pt x="0" y="4178"/>
                  <a:pt x="4178" y="1"/>
                  <a:pt x="9327" y="1"/>
                </a:cubicBezTo>
                <a:cubicBezTo>
                  <a:pt x="14508" y="1"/>
                  <a:pt x="18685" y="4178"/>
                  <a:pt x="18685" y="9327"/>
                </a:cubicBezTo>
                <a:close/>
              </a:path>
            </a:pathLst>
          </a:custGeom>
          <a:solidFill>
            <a:srgbClr val="F9DF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37"/>
          <p:cNvSpPr/>
          <p:nvPr/>
        </p:nvSpPr>
        <p:spPr>
          <a:xfrm>
            <a:off x="-996804" y="3301766"/>
            <a:ext cx="345002" cy="345002"/>
          </a:xfrm>
          <a:custGeom>
            <a:avLst/>
            <a:gdLst/>
            <a:ahLst/>
            <a:cxnLst/>
            <a:rect l="l" t="t" r="r" b="b"/>
            <a:pathLst>
              <a:path w="17747" h="17747" extrusionOk="0">
                <a:moveTo>
                  <a:pt x="17746" y="8874"/>
                </a:moveTo>
                <a:cubicBezTo>
                  <a:pt x="17746" y="13764"/>
                  <a:pt x="13796" y="17747"/>
                  <a:pt x="8874" y="17747"/>
                </a:cubicBezTo>
                <a:cubicBezTo>
                  <a:pt x="3984" y="17747"/>
                  <a:pt x="1" y="13764"/>
                  <a:pt x="1" y="8874"/>
                </a:cubicBezTo>
                <a:cubicBezTo>
                  <a:pt x="1" y="3984"/>
                  <a:pt x="3984" y="1"/>
                  <a:pt x="8874" y="1"/>
                </a:cubicBezTo>
                <a:cubicBezTo>
                  <a:pt x="13796" y="1"/>
                  <a:pt x="17746" y="3984"/>
                  <a:pt x="17746" y="8874"/>
                </a:cubicBezTo>
                <a:close/>
              </a:path>
            </a:pathLst>
          </a:custGeom>
          <a:solidFill>
            <a:srgbClr val="F9E0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37"/>
          <p:cNvSpPr/>
          <p:nvPr/>
        </p:nvSpPr>
        <p:spPr>
          <a:xfrm>
            <a:off x="-987356" y="3310592"/>
            <a:ext cx="326748" cy="326728"/>
          </a:xfrm>
          <a:custGeom>
            <a:avLst/>
            <a:gdLst/>
            <a:ahLst/>
            <a:cxnLst/>
            <a:rect l="l" t="t" r="r" b="b"/>
            <a:pathLst>
              <a:path w="16808" h="16807" extrusionOk="0">
                <a:moveTo>
                  <a:pt x="16807" y="8420"/>
                </a:moveTo>
                <a:cubicBezTo>
                  <a:pt x="16807" y="13051"/>
                  <a:pt x="13051" y="16807"/>
                  <a:pt x="8388" y="16807"/>
                </a:cubicBezTo>
                <a:cubicBezTo>
                  <a:pt x="3757" y="16807"/>
                  <a:pt x="0" y="13051"/>
                  <a:pt x="0" y="8420"/>
                </a:cubicBezTo>
                <a:cubicBezTo>
                  <a:pt x="0" y="3789"/>
                  <a:pt x="3757" y="0"/>
                  <a:pt x="8388" y="0"/>
                </a:cubicBezTo>
                <a:cubicBezTo>
                  <a:pt x="13051" y="0"/>
                  <a:pt x="16807" y="3789"/>
                  <a:pt x="16807" y="8420"/>
                </a:cubicBezTo>
                <a:close/>
              </a:path>
            </a:pathLst>
          </a:custGeom>
          <a:solidFill>
            <a:srgbClr val="F9E1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37"/>
          <p:cNvSpPr/>
          <p:nvPr/>
        </p:nvSpPr>
        <p:spPr>
          <a:xfrm>
            <a:off x="-978550" y="3320039"/>
            <a:ext cx="309115" cy="308474"/>
          </a:xfrm>
          <a:custGeom>
            <a:avLst/>
            <a:gdLst/>
            <a:ahLst/>
            <a:cxnLst/>
            <a:rect l="l" t="t" r="r" b="b"/>
            <a:pathLst>
              <a:path w="15901" h="15868" extrusionOk="0">
                <a:moveTo>
                  <a:pt x="15901" y="7934"/>
                </a:moveTo>
                <a:cubicBezTo>
                  <a:pt x="15901" y="12306"/>
                  <a:pt x="12339" y="15868"/>
                  <a:pt x="7935" y="15868"/>
                </a:cubicBezTo>
                <a:cubicBezTo>
                  <a:pt x="3563" y="15868"/>
                  <a:pt x="1" y="12306"/>
                  <a:pt x="1" y="7934"/>
                </a:cubicBezTo>
                <a:cubicBezTo>
                  <a:pt x="1" y="3562"/>
                  <a:pt x="3563" y="0"/>
                  <a:pt x="7935" y="0"/>
                </a:cubicBezTo>
                <a:cubicBezTo>
                  <a:pt x="12339" y="0"/>
                  <a:pt x="15901" y="3562"/>
                  <a:pt x="15901" y="7934"/>
                </a:cubicBezTo>
                <a:close/>
              </a:path>
            </a:pathLst>
          </a:custGeom>
          <a:solidFill>
            <a:srgbClr val="FAE2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37"/>
          <p:cNvSpPr/>
          <p:nvPr/>
        </p:nvSpPr>
        <p:spPr>
          <a:xfrm>
            <a:off x="-969103" y="3328845"/>
            <a:ext cx="290220" cy="290861"/>
          </a:xfrm>
          <a:custGeom>
            <a:avLst/>
            <a:gdLst/>
            <a:ahLst/>
            <a:cxnLst/>
            <a:rect l="l" t="t" r="r" b="b"/>
            <a:pathLst>
              <a:path w="14929" h="14962" extrusionOk="0">
                <a:moveTo>
                  <a:pt x="14929" y="7481"/>
                </a:moveTo>
                <a:cubicBezTo>
                  <a:pt x="14929" y="11593"/>
                  <a:pt x="11594" y="14961"/>
                  <a:pt x="7449" y="14961"/>
                </a:cubicBezTo>
                <a:cubicBezTo>
                  <a:pt x="3336" y="14961"/>
                  <a:pt x="0" y="11593"/>
                  <a:pt x="0" y="7481"/>
                </a:cubicBezTo>
                <a:cubicBezTo>
                  <a:pt x="0" y="3368"/>
                  <a:pt x="3336" y="0"/>
                  <a:pt x="7449" y="0"/>
                </a:cubicBezTo>
                <a:cubicBezTo>
                  <a:pt x="11594" y="0"/>
                  <a:pt x="14929" y="3368"/>
                  <a:pt x="14929" y="7481"/>
                </a:cubicBezTo>
                <a:close/>
              </a:path>
            </a:pathLst>
          </a:custGeom>
          <a:solidFill>
            <a:srgbClr val="FAE3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37"/>
          <p:cNvSpPr/>
          <p:nvPr/>
        </p:nvSpPr>
        <p:spPr>
          <a:xfrm>
            <a:off x="-960297" y="3338292"/>
            <a:ext cx="272607" cy="271966"/>
          </a:xfrm>
          <a:custGeom>
            <a:avLst/>
            <a:gdLst/>
            <a:ahLst/>
            <a:cxnLst/>
            <a:rect l="l" t="t" r="r" b="b"/>
            <a:pathLst>
              <a:path w="14023" h="13990" extrusionOk="0">
                <a:moveTo>
                  <a:pt x="14023" y="6995"/>
                </a:moveTo>
                <a:cubicBezTo>
                  <a:pt x="14023" y="10848"/>
                  <a:pt x="10881" y="13990"/>
                  <a:pt x="6996" y="13990"/>
                </a:cubicBezTo>
                <a:cubicBezTo>
                  <a:pt x="3142" y="13990"/>
                  <a:pt x="1" y="10848"/>
                  <a:pt x="1" y="6995"/>
                </a:cubicBezTo>
                <a:cubicBezTo>
                  <a:pt x="1" y="3141"/>
                  <a:pt x="3142" y="0"/>
                  <a:pt x="6996" y="0"/>
                </a:cubicBezTo>
                <a:cubicBezTo>
                  <a:pt x="10881" y="0"/>
                  <a:pt x="14023" y="3141"/>
                  <a:pt x="14023" y="6995"/>
                </a:cubicBezTo>
                <a:close/>
              </a:path>
            </a:pathLst>
          </a:custGeom>
          <a:solidFill>
            <a:srgbClr val="FAE4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37"/>
          <p:cNvSpPr/>
          <p:nvPr/>
        </p:nvSpPr>
        <p:spPr>
          <a:xfrm>
            <a:off x="-950849" y="3347098"/>
            <a:ext cx="253711" cy="254353"/>
          </a:xfrm>
          <a:custGeom>
            <a:avLst/>
            <a:gdLst/>
            <a:ahLst/>
            <a:cxnLst/>
            <a:rect l="l" t="t" r="r" b="b"/>
            <a:pathLst>
              <a:path w="13051" h="13084" extrusionOk="0">
                <a:moveTo>
                  <a:pt x="13051" y="6542"/>
                </a:moveTo>
                <a:cubicBezTo>
                  <a:pt x="13051" y="10136"/>
                  <a:pt x="10136" y="13083"/>
                  <a:pt x="6510" y="13083"/>
                </a:cubicBezTo>
                <a:cubicBezTo>
                  <a:pt x="2915" y="13083"/>
                  <a:pt x="1" y="10136"/>
                  <a:pt x="1" y="6542"/>
                </a:cubicBezTo>
                <a:cubicBezTo>
                  <a:pt x="1" y="2947"/>
                  <a:pt x="2915" y="0"/>
                  <a:pt x="6510" y="0"/>
                </a:cubicBezTo>
                <a:cubicBezTo>
                  <a:pt x="10136" y="0"/>
                  <a:pt x="13051" y="2947"/>
                  <a:pt x="13051" y="6542"/>
                </a:cubicBezTo>
                <a:close/>
              </a:path>
            </a:pathLst>
          </a:custGeom>
          <a:solidFill>
            <a:srgbClr val="FBE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37"/>
          <p:cNvSpPr/>
          <p:nvPr/>
        </p:nvSpPr>
        <p:spPr>
          <a:xfrm>
            <a:off x="-942043" y="3355904"/>
            <a:ext cx="236099" cy="236099"/>
          </a:xfrm>
          <a:custGeom>
            <a:avLst/>
            <a:gdLst/>
            <a:ahLst/>
            <a:cxnLst/>
            <a:rect l="l" t="t" r="r" b="b"/>
            <a:pathLst>
              <a:path w="12145" h="12145" extrusionOk="0">
                <a:moveTo>
                  <a:pt x="12145" y="6089"/>
                </a:moveTo>
                <a:cubicBezTo>
                  <a:pt x="12145" y="9457"/>
                  <a:pt x="9424" y="12144"/>
                  <a:pt x="6057" y="12144"/>
                </a:cubicBezTo>
                <a:cubicBezTo>
                  <a:pt x="2721" y="12144"/>
                  <a:pt x="1" y="9457"/>
                  <a:pt x="1" y="6089"/>
                </a:cubicBezTo>
                <a:cubicBezTo>
                  <a:pt x="1" y="2721"/>
                  <a:pt x="2721" y="1"/>
                  <a:pt x="6057" y="1"/>
                </a:cubicBezTo>
                <a:cubicBezTo>
                  <a:pt x="9424" y="1"/>
                  <a:pt x="12145" y="2721"/>
                  <a:pt x="12145" y="6089"/>
                </a:cubicBezTo>
                <a:close/>
              </a:path>
            </a:pathLst>
          </a:custGeom>
          <a:solidFill>
            <a:srgbClr val="FBE7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37"/>
          <p:cNvSpPr/>
          <p:nvPr/>
        </p:nvSpPr>
        <p:spPr>
          <a:xfrm>
            <a:off x="-933218" y="3365351"/>
            <a:ext cx="217825" cy="217845"/>
          </a:xfrm>
          <a:custGeom>
            <a:avLst/>
            <a:gdLst/>
            <a:ahLst/>
            <a:cxnLst/>
            <a:rect l="l" t="t" r="r" b="b"/>
            <a:pathLst>
              <a:path w="11205" h="11206" extrusionOk="0">
                <a:moveTo>
                  <a:pt x="11205" y="5603"/>
                </a:moveTo>
                <a:cubicBezTo>
                  <a:pt x="11205" y="8712"/>
                  <a:pt x="8711" y="11205"/>
                  <a:pt x="5603" y="11205"/>
                </a:cubicBezTo>
                <a:cubicBezTo>
                  <a:pt x="2526" y="11205"/>
                  <a:pt x="0" y="8712"/>
                  <a:pt x="0" y="5603"/>
                </a:cubicBezTo>
                <a:cubicBezTo>
                  <a:pt x="0" y="2494"/>
                  <a:pt x="2526" y="1"/>
                  <a:pt x="5603" y="1"/>
                </a:cubicBezTo>
                <a:cubicBezTo>
                  <a:pt x="8711" y="1"/>
                  <a:pt x="11205" y="2494"/>
                  <a:pt x="11205" y="5603"/>
                </a:cubicBezTo>
                <a:close/>
              </a:path>
            </a:pathLst>
          </a:custGeom>
          <a:solidFill>
            <a:srgbClr val="FBE8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37"/>
          <p:cNvSpPr/>
          <p:nvPr/>
        </p:nvSpPr>
        <p:spPr>
          <a:xfrm>
            <a:off x="-923771" y="3374157"/>
            <a:ext cx="199571" cy="200213"/>
          </a:xfrm>
          <a:custGeom>
            <a:avLst/>
            <a:gdLst/>
            <a:ahLst/>
            <a:cxnLst/>
            <a:rect l="l" t="t" r="r" b="b"/>
            <a:pathLst>
              <a:path w="10266" h="10299" extrusionOk="0">
                <a:moveTo>
                  <a:pt x="10265" y="5150"/>
                </a:moveTo>
                <a:cubicBezTo>
                  <a:pt x="10265" y="8000"/>
                  <a:pt x="7966" y="10299"/>
                  <a:pt x="5117" y="10299"/>
                </a:cubicBezTo>
                <a:cubicBezTo>
                  <a:pt x="2299" y="10299"/>
                  <a:pt x="0" y="8000"/>
                  <a:pt x="0" y="5150"/>
                </a:cubicBezTo>
                <a:cubicBezTo>
                  <a:pt x="0" y="2300"/>
                  <a:pt x="2299" y="1"/>
                  <a:pt x="5117" y="1"/>
                </a:cubicBezTo>
                <a:cubicBezTo>
                  <a:pt x="7966" y="1"/>
                  <a:pt x="10265" y="2300"/>
                  <a:pt x="10265" y="5150"/>
                </a:cubicBezTo>
                <a:close/>
              </a:path>
            </a:pathLst>
          </a:custGeom>
          <a:solidFill>
            <a:srgbClr val="FCE9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37"/>
          <p:cNvSpPr/>
          <p:nvPr/>
        </p:nvSpPr>
        <p:spPr>
          <a:xfrm>
            <a:off x="-914965" y="3383604"/>
            <a:ext cx="181958" cy="181317"/>
          </a:xfrm>
          <a:custGeom>
            <a:avLst/>
            <a:gdLst/>
            <a:ahLst/>
            <a:cxnLst/>
            <a:rect l="l" t="t" r="r" b="b"/>
            <a:pathLst>
              <a:path w="9360" h="9327" extrusionOk="0">
                <a:moveTo>
                  <a:pt x="9359" y="4664"/>
                </a:moveTo>
                <a:cubicBezTo>
                  <a:pt x="9359" y="7254"/>
                  <a:pt x="7254" y="9327"/>
                  <a:pt x="4664" y="9327"/>
                </a:cubicBezTo>
                <a:cubicBezTo>
                  <a:pt x="2105" y="9327"/>
                  <a:pt x="0" y="7254"/>
                  <a:pt x="0" y="4664"/>
                </a:cubicBezTo>
                <a:cubicBezTo>
                  <a:pt x="0" y="2073"/>
                  <a:pt x="2105" y="1"/>
                  <a:pt x="4664" y="1"/>
                </a:cubicBezTo>
                <a:cubicBezTo>
                  <a:pt x="7254" y="1"/>
                  <a:pt x="9359" y="2073"/>
                  <a:pt x="9359" y="4664"/>
                </a:cubicBezTo>
                <a:close/>
              </a:path>
            </a:pathLst>
          </a:custGeom>
          <a:solidFill>
            <a:srgbClr val="FCEA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37"/>
          <p:cNvSpPr/>
          <p:nvPr/>
        </p:nvSpPr>
        <p:spPr>
          <a:xfrm>
            <a:off x="-905517" y="3392430"/>
            <a:ext cx="163063" cy="163685"/>
          </a:xfrm>
          <a:custGeom>
            <a:avLst/>
            <a:gdLst/>
            <a:ahLst/>
            <a:cxnLst/>
            <a:rect l="l" t="t" r="r" b="b"/>
            <a:pathLst>
              <a:path w="8388" h="8420" extrusionOk="0">
                <a:moveTo>
                  <a:pt x="8387" y="4210"/>
                </a:moveTo>
                <a:cubicBezTo>
                  <a:pt x="8387" y="6541"/>
                  <a:pt x="6509" y="8420"/>
                  <a:pt x="4178" y="8420"/>
                </a:cubicBezTo>
                <a:cubicBezTo>
                  <a:pt x="1878" y="8420"/>
                  <a:pt x="0" y="6541"/>
                  <a:pt x="0" y="4210"/>
                </a:cubicBezTo>
                <a:cubicBezTo>
                  <a:pt x="0" y="1878"/>
                  <a:pt x="1878" y="0"/>
                  <a:pt x="4178" y="0"/>
                </a:cubicBezTo>
                <a:cubicBezTo>
                  <a:pt x="6509" y="0"/>
                  <a:pt x="8387" y="1878"/>
                  <a:pt x="8387" y="4210"/>
                </a:cubicBezTo>
                <a:close/>
              </a:path>
            </a:pathLst>
          </a:custGeom>
          <a:solidFill>
            <a:srgbClr val="FCEB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37"/>
          <p:cNvSpPr/>
          <p:nvPr/>
        </p:nvSpPr>
        <p:spPr>
          <a:xfrm>
            <a:off x="-896711" y="3401858"/>
            <a:ext cx="145431" cy="144809"/>
          </a:xfrm>
          <a:custGeom>
            <a:avLst/>
            <a:gdLst/>
            <a:ahLst/>
            <a:cxnLst/>
            <a:rect l="l" t="t" r="r" b="b"/>
            <a:pathLst>
              <a:path w="7481" h="7449" extrusionOk="0">
                <a:moveTo>
                  <a:pt x="7481" y="3725"/>
                </a:moveTo>
                <a:cubicBezTo>
                  <a:pt x="7481" y="5797"/>
                  <a:pt x="5797" y="7449"/>
                  <a:pt x="3725" y="7449"/>
                </a:cubicBezTo>
                <a:cubicBezTo>
                  <a:pt x="1684" y="7449"/>
                  <a:pt x="0" y="5797"/>
                  <a:pt x="0" y="3725"/>
                </a:cubicBezTo>
                <a:cubicBezTo>
                  <a:pt x="0" y="1652"/>
                  <a:pt x="1684" y="1"/>
                  <a:pt x="3725" y="1"/>
                </a:cubicBezTo>
                <a:cubicBezTo>
                  <a:pt x="5797" y="1"/>
                  <a:pt x="7481" y="1652"/>
                  <a:pt x="7481" y="3725"/>
                </a:cubicBezTo>
                <a:close/>
              </a:path>
            </a:pathLst>
          </a:custGeom>
          <a:solidFill>
            <a:srgbClr val="FDE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37"/>
          <p:cNvSpPr/>
          <p:nvPr/>
        </p:nvSpPr>
        <p:spPr>
          <a:xfrm>
            <a:off x="-887264" y="3410683"/>
            <a:ext cx="126554" cy="127176"/>
          </a:xfrm>
          <a:custGeom>
            <a:avLst/>
            <a:gdLst/>
            <a:ahLst/>
            <a:cxnLst/>
            <a:rect l="l" t="t" r="r" b="b"/>
            <a:pathLst>
              <a:path w="6510" h="6542" extrusionOk="0">
                <a:moveTo>
                  <a:pt x="6509" y="3271"/>
                </a:moveTo>
                <a:cubicBezTo>
                  <a:pt x="6509" y="5084"/>
                  <a:pt x="5052" y="6541"/>
                  <a:pt x="3239" y="6541"/>
                </a:cubicBezTo>
                <a:cubicBezTo>
                  <a:pt x="1457" y="6541"/>
                  <a:pt x="0" y="5084"/>
                  <a:pt x="0" y="3271"/>
                </a:cubicBezTo>
                <a:cubicBezTo>
                  <a:pt x="0" y="1457"/>
                  <a:pt x="1457" y="0"/>
                  <a:pt x="3239" y="0"/>
                </a:cubicBezTo>
                <a:cubicBezTo>
                  <a:pt x="5052" y="0"/>
                  <a:pt x="6509" y="1457"/>
                  <a:pt x="6509" y="3271"/>
                </a:cubicBezTo>
                <a:close/>
              </a:path>
            </a:pathLst>
          </a:custGeom>
          <a:solidFill>
            <a:srgbClr val="FDED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37"/>
          <p:cNvSpPr/>
          <p:nvPr/>
        </p:nvSpPr>
        <p:spPr>
          <a:xfrm>
            <a:off x="-878458" y="3419489"/>
            <a:ext cx="108922" cy="108922"/>
          </a:xfrm>
          <a:custGeom>
            <a:avLst/>
            <a:gdLst/>
            <a:ahLst/>
            <a:cxnLst/>
            <a:rect l="l" t="t" r="r" b="b"/>
            <a:pathLst>
              <a:path w="5603" h="5603" extrusionOk="0">
                <a:moveTo>
                  <a:pt x="5603" y="2818"/>
                </a:moveTo>
                <a:cubicBezTo>
                  <a:pt x="5603" y="4372"/>
                  <a:pt x="4340" y="5603"/>
                  <a:pt x="2786" y="5603"/>
                </a:cubicBezTo>
                <a:cubicBezTo>
                  <a:pt x="1264" y="5603"/>
                  <a:pt x="1" y="4372"/>
                  <a:pt x="1" y="2818"/>
                </a:cubicBezTo>
                <a:cubicBezTo>
                  <a:pt x="1" y="1263"/>
                  <a:pt x="1264" y="1"/>
                  <a:pt x="2786" y="1"/>
                </a:cubicBezTo>
                <a:cubicBezTo>
                  <a:pt x="4340" y="1"/>
                  <a:pt x="5603" y="1263"/>
                  <a:pt x="5603" y="2818"/>
                </a:cubicBezTo>
                <a:close/>
              </a:path>
            </a:pathLst>
          </a:custGeom>
          <a:solidFill>
            <a:srgbClr val="FDE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37"/>
          <p:cNvSpPr/>
          <p:nvPr/>
        </p:nvSpPr>
        <p:spPr>
          <a:xfrm>
            <a:off x="-869652" y="3428936"/>
            <a:ext cx="91310" cy="90668"/>
          </a:xfrm>
          <a:custGeom>
            <a:avLst/>
            <a:gdLst/>
            <a:ahLst/>
            <a:cxnLst/>
            <a:rect l="l" t="t" r="r" b="b"/>
            <a:pathLst>
              <a:path w="4697" h="4664" extrusionOk="0">
                <a:moveTo>
                  <a:pt x="4696" y="2332"/>
                </a:moveTo>
                <a:cubicBezTo>
                  <a:pt x="4696" y="3627"/>
                  <a:pt x="3628" y="4663"/>
                  <a:pt x="2333" y="4663"/>
                </a:cubicBezTo>
                <a:cubicBezTo>
                  <a:pt x="1070" y="4663"/>
                  <a:pt x="1" y="3627"/>
                  <a:pt x="1" y="2332"/>
                </a:cubicBezTo>
                <a:cubicBezTo>
                  <a:pt x="1" y="1037"/>
                  <a:pt x="1070" y="0"/>
                  <a:pt x="2333" y="0"/>
                </a:cubicBezTo>
                <a:cubicBezTo>
                  <a:pt x="3628" y="0"/>
                  <a:pt x="4696" y="1037"/>
                  <a:pt x="4696" y="2332"/>
                </a:cubicBezTo>
                <a:close/>
              </a:path>
            </a:pathLst>
          </a:custGeom>
          <a:solidFill>
            <a:srgbClr val="FEEF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37"/>
          <p:cNvSpPr/>
          <p:nvPr/>
        </p:nvSpPr>
        <p:spPr>
          <a:xfrm>
            <a:off x="-860205" y="3437742"/>
            <a:ext cx="72414" cy="73056"/>
          </a:xfrm>
          <a:custGeom>
            <a:avLst/>
            <a:gdLst/>
            <a:ahLst/>
            <a:cxnLst/>
            <a:rect l="l" t="t" r="r" b="b"/>
            <a:pathLst>
              <a:path w="3725" h="3758" extrusionOk="0">
                <a:moveTo>
                  <a:pt x="3725" y="1879"/>
                </a:moveTo>
                <a:cubicBezTo>
                  <a:pt x="3725" y="2915"/>
                  <a:pt x="2883" y="3757"/>
                  <a:pt x="1847" y="3757"/>
                </a:cubicBezTo>
                <a:cubicBezTo>
                  <a:pt x="843" y="3757"/>
                  <a:pt x="1" y="2915"/>
                  <a:pt x="1" y="1879"/>
                </a:cubicBezTo>
                <a:cubicBezTo>
                  <a:pt x="1" y="843"/>
                  <a:pt x="843" y="1"/>
                  <a:pt x="1847" y="1"/>
                </a:cubicBezTo>
                <a:cubicBezTo>
                  <a:pt x="2883" y="1"/>
                  <a:pt x="3725" y="843"/>
                  <a:pt x="3725" y="1879"/>
                </a:cubicBezTo>
                <a:close/>
              </a:path>
            </a:pathLst>
          </a:custGeom>
          <a:solidFill>
            <a:srgbClr val="FEF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37"/>
          <p:cNvSpPr/>
          <p:nvPr/>
        </p:nvSpPr>
        <p:spPr>
          <a:xfrm>
            <a:off x="-851379" y="3447189"/>
            <a:ext cx="54782" cy="54160"/>
          </a:xfrm>
          <a:custGeom>
            <a:avLst/>
            <a:gdLst/>
            <a:ahLst/>
            <a:cxnLst/>
            <a:rect l="l" t="t" r="r" b="b"/>
            <a:pathLst>
              <a:path w="2818" h="2786" extrusionOk="0">
                <a:moveTo>
                  <a:pt x="2817" y="1393"/>
                </a:moveTo>
                <a:cubicBezTo>
                  <a:pt x="2817" y="2170"/>
                  <a:pt x="2170" y="2785"/>
                  <a:pt x="1393" y="2785"/>
                </a:cubicBezTo>
                <a:cubicBezTo>
                  <a:pt x="648" y="2785"/>
                  <a:pt x="0" y="2170"/>
                  <a:pt x="0" y="1393"/>
                </a:cubicBezTo>
                <a:cubicBezTo>
                  <a:pt x="0" y="616"/>
                  <a:pt x="648" y="0"/>
                  <a:pt x="1393" y="0"/>
                </a:cubicBezTo>
                <a:cubicBezTo>
                  <a:pt x="2170" y="0"/>
                  <a:pt x="2817" y="616"/>
                  <a:pt x="2817" y="1393"/>
                </a:cubicBezTo>
                <a:close/>
              </a:path>
            </a:pathLst>
          </a:custGeom>
          <a:solidFill>
            <a:srgbClr val="FEF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37"/>
          <p:cNvSpPr/>
          <p:nvPr/>
        </p:nvSpPr>
        <p:spPr>
          <a:xfrm>
            <a:off x="-841951" y="3455995"/>
            <a:ext cx="35906" cy="36528"/>
          </a:xfrm>
          <a:custGeom>
            <a:avLst/>
            <a:gdLst/>
            <a:ahLst/>
            <a:cxnLst/>
            <a:rect l="l" t="t" r="r" b="b"/>
            <a:pathLst>
              <a:path w="1847" h="1879" extrusionOk="0">
                <a:moveTo>
                  <a:pt x="1847" y="940"/>
                </a:moveTo>
                <a:cubicBezTo>
                  <a:pt x="1847" y="1458"/>
                  <a:pt x="1426" y="1879"/>
                  <a:pt x="908" y="1879"/>
                </a:cubicBezTo>
                <a:cubicBezTo>
                  <a:pt x="422" y="1879"/>
                  <a:pt x="1" y="1458"/>
                  <a:pt x="1" y="940"/>
                </a:cubicBezTo>
                <a:cubicBezTo>
                  <a:pt x="1" y="422"/>
                  <a:pt x="422" y="1"/>
                  <a:pt x="908" y="1"/>
                </a:cubicBezTo>
                <a:cubicBezTo>
                  <a:pt x="1426" y="1"/>
                  <a:pt x="1847" y="422"/>
                  <a:pt x="1847" y="940"/>
                </a:cubicBezTo>
                <a:close/>
              </a:path>
            </a:pathLst>
          </a:custGeom>
          <a:solidFill>
            <a:srgbClr val="FFF2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37"/>
          <p:cNvSpPr/>
          <p:nvPr/>
        </p:nvSpPr>
        <p:spPr>
          <a:xfrm>
            <a:off x="-833126" y="3465442"/>
            <a:ext cx="18274" cy="17652"/>
          </a:xfrm>
          <a:custGeom>
            <a:avLst/>
            <a:gdLst/>
            <a:ahLst/>
            <a:cxnLst/>
            <a:rect l="l" t="t" r="r" b="b"/>
            <a:pathLst>
              <a:path w="940" h="908" extrusionOk="0">
                <a:moveTo>
                  <a:pt x="939" y="454"/>
                </a:moveTo>
                <a:cubicBezTo>
                  <a:pt x="939" y="713"/>
                  <a:pt x="713" y="907"/>
                  <a:pt x="454" y="907"/>
                </a:cubicBezTo>
                <a:cubicBezTo>
                  <a:pt x="227" y="907"/>
                  <a:pt x="0" y="713"/>
                  <a:pt x="0" y="454"/>
                </a:cubicBezTo>
                <a:cubicBezTo>
                  <a:pt x="0" y="195"/>
                  <a:pt x="227" y="0"/>
                  <a:pt x="454" y="0"/>
                </a:cubicBezTo>
                <a:cubicBezTo>
                  <a:pt x="713" y="0"/>
                  <a:pt x="939" y="195"/>
                  <a:pt x="939" y="454"/>
                </a:cubicBezTo>
                <a:close/>
              </a:path>
            </a:pathLst>
          </a:custGeom>
          <a:solidFill>
            <a:srgbClr val="FFF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37"/>
          <p:cNvSpPr/>
          <p:nvPr/>
        </p:nvSpPr>
        <p:spPr>
          <a:xfrm>
            <a:off x="1035209" y="3247007"/>
            <a:ext cx="453905" cy="453905"/>
          </a:xfrm>
          <a:custGeom>
            <a:avLst/>
            <a:gdLst/>
            <a:ahLst/>
            <a:cxnLst/>
            <a:rect l="l" t="t" r="r" b="b"/>
            <a:pathLst>
              <a:path w="23349" h="23349" extrusionOk="0">
                <a:moveTo>
                  <a:pt x="23349" y="11691"/>
                </a:moveTo>
                <a:cubicBezTo>
                  <a:pt x="23349" y="18135"/>
                  <a:pt x="18135" y="23349"/>
                  <a:pt x="11691" y="23349"/>
                </a:cubicBezTo>
                <a:cubicBezTo>
                  <a:pt x="5247" y="23349"/>
                  <a:pt x="1" y="18135"/>
                  <a:pt x="1" y="11691"/>
                </a:cubicBezTo>
                <a:cubicBezTo>
                  <a:pt x="1" y="5247"/>
                  <a:pt x="5247" y="1"/>
                  <a:pt x="11691" y="1"/>
                </a:cubicBezTo>
                <a:cubicBezTo>
                  <a:pt x="18135" y="1"/>
                  <a:pt x="23349" y="5247"/>
                  <a:pt x="23349" y="11691"/>
                </a:cubicBezTo>
                <a:close/>
              </a:path>
            </a:pathLst>
          </a:custGeom>
          <a:solidFill>
            <a:srgbClr val="F7D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37"/>
          <p:cNvSpPr/>
          <p:nvPr/>
        </p:nvSpPr>
        <p:spPr>
          <a:xfrm>
            <a:off x="1044657" y="3256454"/>
            <a:ext cx="435650" cy="435650"/>
          </a:xfrm>
          <a:custGeom>
            <a:avLst/>
            <a:gdLst/>
            <a:ahLst/>
            <a:cxnLst/>
            <a:rect l="l" t="t" r="r" b="b"/>
            <a:pathLst>
              <a:path w="22410" h="22410" extrusionOk="0">
                <a:moveTo>
                  <a:pt x="22409" y="11205"/>
                </a:moveTo>
                <a:cubicBezTo>
                  <a:pt x="22409" y="17390"/>
                  <a:pt x="17390" y="22409"/>
                  <a:pt x="11205" y="22409"/>
                </a:cubicBezTo>
                <a:cubicBezTo>
                  <a:pt x="5020" y="22409"/>
                  <a:pt x="0" y="17390"/>
                  <a:pt x="0" y="11205"/>
                </a:cubicBezTo>
                <a:cubicBezTo>
                  <a:pt x="0" y="5020"/>
                  <a:pt x="5020" y="0"/>
                  <a:pt x="11205" y="0"/>
                </a:cubicBezTo>
                <a:cubicBezTo>
                  <a:pt x="17390" y="0"/>
                  <a:pt x="22409" y="5020"/>
                  <a:pt x="22409" y="11205"/>
                </a:cubicBezTo>
                <a:close/>
              </a:path>
            </a:pathLst>
          </a:custGeom>
          <a:solidFill>
            <a:srgbClr val="F7DB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37"/>
          <p:cNvSpPr/>
          <p:nvPr/>
        </p:nvSpPr>
        <p:spPr>
          <a:xfrm>
            <a:off x="1053463" y="3265260"/>
            <a:ext cx="417396" cy="418018"/>
          </a:xfrm>
          <a:custGeom>
            <a:avLst/>
            <a:gdLst/>
            <a:ahLst/>
            <a:cxnLst/>
            <a:rect l="l" t="t" r="r" b="b"/>
            <a:pathLst>
              <a:path w="21471" h="21503" extrusionOk="0">
                <a:moveTo>
                  <a:pt x="21471" y="10752"/>
                </a:moveTo>
                <a:cubicBezTo>
                  <a:pt x="21471" y="16678"/>
                  <a:pt x="16678" y="21503"/>
                  <a:pt x="10752" y="21503"/>
                </a:cubicBezTo>
                <a:cubicBezTo>
                  <a:pt x="4826" y="21503"/>
                  <a:pt x="1" y="16678"/>
                  <a:pt x="1" y="10752"/>
                </a:cubicBezTo>
                <a:cubicBezTo>
                  <a:pt x="1" y="4826"/>
                  <a:pt x="4826" y="1"/>
                  <a:pt x="10752" y="1"/>
                </a:cubicBezTo>
                <a:cubicBezTo>
                  <a:pt x="16678" y="1"/>
                  <a:pt x="21471" y="4826"/>
                  <a:pt x="21471" y="10752"/>
                </a:cubicBezTo>
                <a:close/>
              </a:path>
            </a:pathLst>
          </a:custGeom>
          <a:solidFill>
            <a:srgbClr val="F8DC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37"/>
          <p:cNvSpPr/>
          <p:nvPr/>
        </p:nvSpPr>
        <p:spPr>
          <a:xfrm>
            <a:off x="1062910" y="3274707"/>
            <a:ext cx="399142" cy="399142"/>
          </a:xfrm>
          <a:custGeom>
            <a:avLst/>
            <a:gdLst/>
            <a:ahLst/>
            <a:cxnLst/>
            <a:rect l="l" t="t" r="r" b="b"/>
            <a:pathLst>
              <a:path w="20532" h="20532" extrusionOk="0">
                <a:moveTo>
                  <a:pt x="20531" y="10266"/>
                </a:moveTo>
                <a:cubicBezTo>
                  <a:pt x="20531" y="15933"/>
                  <a:pt x="15933" y="20531"/>
                  <a:pt x="10266" y="20531"/>
                </a:cubicBezTo>
                <a:cubicBezTo>
                  <a:pt x="4599" y="20531"/>
                  <a:pt x="1" y="15933"/>
                  <a:pt x="1" y="10266"/>
                </a:cubicBezTo>
                <a:cubicBezTo>
                  <a:pt x="1" y="4599"/>
                  <a:pt x="4599" y="0"/>
                  <a:pt x="10266" y="0"/>
                </a:cubicBezTo>
                <a:cubicBezTo>
                  <a:pt x="15933" y="0"/>
                  <a:pt x="20531" y="4599"/>
                  <a:pt x="20531" y="10266"/>
                </a:cubicBezTo>
                <a:close/>
              </a:path>
            </a:pathLst>
          </a:custGeom>
          <a:solidFill>
            <a:srgbClr val="F8DD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37"/>
          <p:cNvSpPr/>
          <p:nvPr/>
        </p:nvSpPr>
        <p:spPr>
          <a:xfrm>
            <a:off x="1071716" y="3283513"/>
            <a:ext cx="381510" cy="381510"/>
          </a:xfrm>
          <a:custGeom>
            <a:avLst/>
            <a:gdLst/>
            <a:ahLst/>
            <a:cxnLst/>
            <a:rect l="l" t="t" r="r" b="b"/>
            <a:pathLst>
              <a:path w="19625" h="19625" extrusionOk="0">
                <a:moveTo>
                  <a:pt x="19625" y="9813"/>
                </a:moveTo>
                <a:cubicBezTo>
                  <a:pt x="19625" y="15221"/>
                  <a:pt x="15221" y="19625"/>
                  <a:pt x="9813" y="19625"/>
                </a:cubicBezTo>
                <a:cubicBezTo>
                  <a:pt x="4405" y="19625"/>
                  <a:pt x="1" y="15221"/>
                  <a:pt x="1" y="9813"/>
                </a:cubicBezTo>
                <a:cubicBezTo>
                  <a:pt x="1" y="4405"/>
                  <a:pt x="4405" y="1"/>
                  <a:pt x="9813" y="1"/>
                </a:cubicBezTo>
                <a:cubicBezTo>
                  <a:pt x="15221" y="1"/>
                  <a:pt x="19625" y="4405"/>
                  <a:pt x="19625" y="9813"/>
                </a:cubicBezTo>
                <a:close/>
              </a:path>
            </a:pathLst>
          </a:custGeom>
          <a:solidFill>
            <a:srgbClr val="F8DE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37"/>
          <p:cNvSpPr/>
          <p:nvPr/>
        </p:nvSpPr>
        <p:spPr>
          <a:xfrm>
            <a:off x="1080541" y="3292960"/>
            <a:ext cx="363256" cy="362634"/>
          </a:xfrm>
          <a:custGeom>
            <a:avLst/>
            <a:gdLst/>
            <a:ahLst/>
            <a:cxnLst/>
            <a:rect l="l" t="t" r="r" b="b"/>
            <a:pathLst>
              <a:path w="18686" h="18654" extrusionOk="0">
                <a:moveTo>
                  <a:pt x="18685" y="9327"/>
                </a:moveTo>
                <a:cubicBezTo>
                  <a:pt x="18685" y="14476"/>
                  <a:pt x="14508" y="18653"/>
                  <a:pt x="9359" y="18653"/>
                </a:cubicBezTo>
                <a:cubicBezTo>
                  <a:pt x="4210" y="18653"/>
                  <a:pt x="0" y="14476"/>
                  <a:pt x="0" y="9327"/>
                </a:cubicBezTo>
                <a:cubicBezTo>
                  <a:pt x="0" y="4178"/>
                  <a:pt x="4210" y="1"/>
                  <a:pt x="9359" y="1"/>
                </a:cubicBezTo>
                <a:cubicBezTo>
                  <a:pt x="14508" y="1"/>
                  <a:pt x="18685" y="4178"/>
                  <a:pt x="18685" y="9327"/>
                </a:cubicBezTo>
                <a:close/>
              </a:path>
            </a:pathLst>
          </a:custGeom>
          <a:solidFill>
            <a:srgbClr val="F9DF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37"/>
          <p:cNvSpPr/>
          <p:nvPr/>
        </p:nvSpPr>
        <p:spPr>
          <a:xfrm>
            <a:off x="1089989" y="3301766"/>
            <a:ext cx="344982" cy="345002"/>
          </a:xfrm>
          <a:custGeom>
            <a:avLst/>
            <a:gdLst/>
            <a:ahLst/>
            <a:cxnLst/>
            <a:rect l="l" t="t" r="r" b="b"/>
            <a:pathLst>
              <a:path w="17746" h="17747" extrusionOk="0">
                <a:moveTo>
                  <a:pt x="17746" y="8874"/>
                </a:moveTo>
                <a:cubicBezTo>
                  <a:pt x="17746" y="13764"/>
                  <a:pt x="13763" y="17747"/>
                  <a:pt x="8873" y="17747"/>
                </a:cubicBezTo>
                <a:cubicBezTo>
                  <a:pt x="3983" y="17747"/>
                  <a:pt x="0" y="13764"/>
                  <a:pt x="0" y="8874"/>
                </a:cubicBezTo>
                <a:cubicBezTo>
                  <a:pt x="0" y="3984"/>
                  <a:pt x="3983" y="1"/>
                  <a:pt x="8873" y="1"/>
                </a:cubicBezTo>
                <a:cubicBezTo>
                  <a:pt x="13763" y="1"/>
                  <a:pt x="17746" y="3984"/>
                  <a:pt x="17746" y="8874"/>
                </a:cubicBezTo>
                <a:close/>
              </a:path>
            </a:pathLst>
          </a:custGeom>
          <a:solidFill>
            <a:srgbClr val="F9E0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37"/>
          <p:cNvSpPr/>
          <p:nvPr/>
        </p:nvSpPr>
        <p:spPr>
          <a:xfrm>
            <a:off x="1098795" y="3310592"/>
            <a:ext cx="326748" cy="326728"/>
          </a:xfrm>
          <a:custGeom>
            <a:avLst/>
            <a:gdLst/>
            <a:ahLst/>
            <a:cxnLst/>
            <a:rect l="l" t="t" r="r" b="b"/>
            <a:pathLst>
              <a:path w="16808" h="16807" extrusionOk="0">
                <a:moveTo>
                  <a:pt x="16807" y="8420"/>
                </a:moveTo>
                <a:cubicBezTo>
                  <a:pt x="16807" y="13051"/>
                  <a:pt x="13051" y="16807"/>
                  <a:pt x="8420" y="16807"/>
                </a:cubicBezTo>
                <a:cubicBezTo>
                  <a:pt x="3789" y="16807"/>
                  <a:pt x="0" y="13051"/>
                  <a:pt x="0" y="8420"/>
                </a:cubicBezTo>
                <a:cubicBezTo>
                  <a:pt x="0" y="3789"/>
                  <a:pt x="3789" y="0"/>
                  <a:pt x="8420" y="0"/>
                </a:cubicBezTo>
                <a:cubicBezTo>
                  <a:pt x="13051" y="0"/>
                  <a:pt x="16807" y="3789"/>
                  <a:pt x="16807" y="8420"/>
                </a:cubicBezTo>
                <a:close/>
              </a:path>
            </a:pathLst>
          </a:custGeom>
          <a:solidFill>
            <a:srgbClr val="F9E1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37"/>
          <p:cNvSpPr/>
          <p:nvPr/>
        </p:nvSpPr>
        <p:spPr>
          <a:xfrm>
            <a:off x="1108242" y="3320039"/>
            <a:ext cx="308474" cy="308474"/>
          </a:xfrm>
          <a:custGeom>
            <a:avLst/>
            <a:gdLst/>
            <a:ahLst/>
            <a:cxnLst/>
            <a:rect l="l" t="t" r="r" b="b"/>
            <a:pathLst>
              <a:path w="15868" h="15868" extrusionOk="0">
                <a:moveTo>
                  <a:pt x="15868" y="7934"/>
                </a:moveTo>
                <a:cubicBezTo>
                  <a:pt x="15868" y="12306"/>
                  <a:pt x="12306" y="15868"/>
                  <a:pt x="7934" y="15868"/>
                </a:cubicBezTo>
                <a:cubicBezTo>
                  <a:pt x="3530" y="15868"/>
                  <a:pt x="0" y="12306"/>
                  <a:pt x="0" y="7934"/>
                </a:cubicBezTo>
                <a:cubicBezTo>
                  <a:pt x="0" y="3562"/>
                  <a:pt x="3530" y="0"/>
                  <a:pt x="7934" y="0"/>
                </a:cubicBezTo>
                <a:cubicBezTo>
                  <a:pt x="12306" y="0"/>
                  <a:pt x="15868" y="3562"/>
                  <a:pt x="15868" y="7934"/>
                </a:cubicBezTo>
                <a:close/>
              </a:path>
            </a:pathLst>
          </a:custGeom>
          <a:solidFill>
            <a:srgbClr val="FAE2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37"/>
          <p:cNvSpPr/>
          <p:nvPr/>
        </p:nvSpPr>
        <p:spPr>
          <a:xfrm>
            <a:off x="1117048" y="3328845"/>
            <a:ext cx="290861" cy="290861"/>
          </a:xfrm>
          <a:custGeom>
            <a:avLst/>
            <a:gdLst/>
            <a:ahLst/>
            <a:cxnLst/>
            <a:rect l="l" t="t" r="r" b="b"/>
            <a:pathLst>
              <a:path w="14962" h="14962" extrusionOk="0">
                <a:moveTo>
                  <a:pt x="14961" y="7481"/>
                </a:moveTo>
                <a:cubicBezTo>
                  <a:pt x="14961" y="11593"/>
                  <a:pt x="11594" y="14961"/>
                  <a:pt x="7481" y="14961"/>
                </a:cubicBezTo>
                <a:cubicBezTo>
                  <a:pt x="3336" y="14961"/>
                  <a:pt x="1" y="11593"/>
                  <a:pt x="1" y="7481"/>
                </a:cubicBezTo>
                <a:cubicBezTo>
                  <a:pt x="1" y="3368"/>
                  <a:pt x="3336" y="0"/>
                  <a:pt x="7481" y="0"/>
                </a:cubicBezTo>
                <a:cubicBezTo>
                  <a:pt x="11594" y="0"/>
                  <a:pt x="14961" y="3368"/>
                  <a:pt x="14961" y="7481"/>
                </a:cubicBezTo>
                <a:close/>
              </a:path>
            </a:pathLst>
          </a:custGeom>
          <a:solidFill>
            <a:srgbClr val="FAE3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37"/>
          <p:cNvSpPr/>
          <p:nvPr/>
        </p:nvSpPr>
        <p:spPr>
          <a:xfrm>
            <a:off x="1126495" y="3338292"/>
            <a:ext cx="271966" cy="271966"/>
          </a:xfrm>
          <a:custGeom>
            <a:avLst/>
            <a:gdLst/>
            <a:ahLst/>
            <a:cxnLst/>
            <a:rect l="l" t="t" r="r" b="b"/>
            <a:pathLst>
              <a:path w="13990" h="13990" extrusionOk="0">
                <a:moveTo>
                  <a:pt x="13990" y="6995"/>
                </a:moveTo>
                <a:cubicBezTo>
                  <a:pt x="13990" y="10848"/>
                  <a:pt x="10849" y="13990"/>
                  <a:pt x="6995" y="13990"/>
                </a:cubicBezTo>
                <a:cubicBezTo>
                  <a:pt x="3109" y="13990"/>
                  <a:pt x="0" y="10848"/>
                  <a:pt x="0" y="6995"/>
                </a:cubicBezTo>
                <a:cubicBezTo>
                  <a:pt x="0" y="3141"/>
                  <a:pt x="3109" y="0"/>
                  <a:pt x="6995" y="0"/>
                </a:cubicBezTo>
                <a:cubicBezTo>
                  <a:pt x="10849" y="0"/>
                  <a:pt x="13990" y="3141"/>
                  <a:pt x="13990" y="6995"/>
                </a:cubicBezTo>
                <a:close/>
              </a:path>
            </a:pathLst>
          </a:custGeom>
          <a:solidFill>
            <a:srgbClr val="FAE4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37"/>
          <p:cNvSpPr/>
          <p:nvPr/>
        </p:nvSpPr>
        <p:spPr>
          <a:xfrm>
            <a:off x="1135301" y="3347098"/>
            <a:ext cx="254353" cy="254353"/>
          </a:xfrm>
          <a:custGeom>
            <a:avLst/>
            <a:gdLst/>
            <a:ahLst/>
            <a:cxnLst/>
            <a:rect l="l" t="t" r="r" b="b"/>
            <a:pathLst>
              <a:path w="13084" h="13084" extrusionOk="0">
                <a:moveTo>
                  <a:pt x="13083" y="6542"/>
                </a:moveTo>
                <a:cubicBezTo>
                  <a:pt x="13083" y="10136"/>
                  <a:pt x="10136" y="13083"/>
                  <a:pt x="6542" y="13083"/>
                </a:cubicBezTo>
                <a:cubicBezTo>
                  <a:pt x="2915" y="13083"/>
                  <a:pt x="1" y="10136"/>
                  <a:pt x="1" y="6542"/>
                </a:cubicBezTo>
                <a:cubicBezTo>
                  <a:pt x="1" y="2947"/>
                  <a:pt x="2915" y="0"/>
                  <a:pt x="6542" y="0"/>
                </a:cubicBezTo>
                <a:cubicBezTo>
                  <a:pt x="10136" y="0"/>
                  <a:pt x="13083" y="2947"/>
                  <a:pt x="13083" y="6542"/>
                </a:cubicBezTo>
                <a:close/>
              </a:path>
            </a:pathLst>
          </a:custGeom>
          <a:solidFill>
            <a:srgbClr val="FBE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37"/>
          <p:cNvSpPr/>
          <p:nvPr/>
        </p:nvSpPr>
        <p:spPr>
          <a:xfrm>
            <a:off x="1144107" y="3355904"/>
            <a:ext cx="236099" cy="236099"/>
          </a:xfrm>
          <a:custGeom>
            <a:avLst/>
            <a:gdLst/>
            <a:ahLst/>
            <a:cxnLst/>
            <a:rect l="l" t="t" r="r" b="b"/>
            <a:pathLst>
              <a:path w="12145" h="12145" extrusionOk="0">
                <a:moveTo>
                  <a:pt x="12145" y="6089"/>
                </a:moveTo>
                <a:cubicBezTo>
                  <a:pt x="12145" y="9457"/>
                  <a:pt x="9424" y="12144"/>
                  <a:pt x="6089" y="12144"/>
                </a:cubicBezTo>
                <a:cubicBezTo>
                  <a:pt x="2721" y="12144"/>
                  <a:pt x="1" y="9457"/>
                  <a:pt x="1" y="6089"/>
                </a:cubicBezTo>
                <a:cubicBezTo>
                  <a:pt x="1" y="2721"/>
                  <a:pt x="2721" y="1"/>
                  <a:pt x="6089" y="1"/>
                </a:cubicBezTo>
                <a:cubicBezTo>
                  <a:pt x="9424" y="1"/>
                  <a:pt x="12145" y="2721"/>
                  <a:pt x="12145" y="6089"/>
                </a:cubicBezTo>
                <a:close/>
              </a:path>
            </a:pathLst>
          </a:custGeom>
          <a:solidFill>
            <a:srgbClr val="FBE7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37"/>
          <p:cNvSpPr/>
          <p:nvPr/>
        </p:nvSpPr>
        <p:spPr>
          <a:xfrm>
            <a:off x="1153555" y="3365351"/>
            <a:ext cx="217845" cy="217845"/>
          </a:xfrm>
          <a:custGeom>
            <a:avLst/>
            <a:gdLst/>
            <a:ahLst/>
            <a:cxnLst/>
            <a:rect l="l" t="t" r="r" b="b"/>
            <a:pathLst>
              <a:path w="11206" h="11206" extrusionOk="0">
                <a:moveTo>
                  <a:pt x="11205" y="5603"/>
                </a:moveTo>
                <a:cubicBezTo>
                  <a:pt x="11205" y="8712"/>
                  <a:pt x="8679" y="11205"/>
                  <a:pt x="5603" y="11205"/>
                </a:cubicBezTo>
                <a:cubicBezTo>
                  <a:pt x="2494" y="11205"/>
                  <a:pt x="1" y="8712"/>
                  <a:pt x="1" y="5603"/>
                </a:cubicBezTo>
                <a:cubicBezTo>
                  <a:pt x="1" y="2494"/>
                  <a:pt x="2494" y="1"/>
                  <a:pt x="5603" y="1"/>
                </a:cubicBezTo>
                <a:cubicBezTo>
                  <a:pt x="8679" y="1"/>
                  <a:pt x="11205" y="2494"/>
                  <a:pt x="11205" y="5603"/>
                </a:cubicBezTo>
                <a:close/>
              </a:path>
            </a:pathLst>
          </a:custGeom>
          <a:solidFill>
            <a:srgbClr val="FBE8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37"/>
          <p:cNvSpPr/>
          <p:nvPr/>
        </p:nvSpPr>
        <p:spPr>
          <a:xfrm>
            <a:off x="1162380" y="3374157"/>
            <a:ext cx="199571" cy="200213"/>
          </a:xfrm>
          <a:custGeom>
            <a:avLst/>
            <a:gdLst/>
            <a:ahLst/>
            <a:cxnLst/>
            <a:rect l="l" t="t" r="r" b="b"/>
            <a:pathLst>
              <a:path w="10266" h="10299" extrusionOk="0">
                <a:moveTo>
                  <a:pt x="10265" y="5150"/>
                </a:moveTo>
                <a:cubicBezTo>
                  <a:pt x="10265" y="8000"/>
                  <a:pt x="7966" y="10299"/>
                  <a:pt x="5149" y="10299"/>
                </a:cubicBezTo>
                <a:cubicBezTo>
                  <a:pt x="2299" y="10299"/>
                  <a:pt x="0" y="8000"/>
                  <a:pt x="0" y="5150"/>
                </a:cubicBezTo>
                <a:cubicBezTo>
                  <a:pt x="0" y="2300"/>
                  <a:pt x="2299" y="1"/>
                  <a:pt x="5149" y="1"/>
                </a:cubicBezTo>
                <a:cubicBezTo>
                  <a:pt x="7966" y="1"/>
                  <a:pt x="10265" y="2300"/>
                  <a:pt x="10265" y="5150"/>
                </a:cubicBezTo>
                <a:close/>
              </a:path>
            </a:pathLst>
          </a:custGeom>
          <a:solidFill>
            <a:srgbClr val="FCE9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37"/>
          <p:cNvSpPr/>
          <p:nvPr/>
        </p:nvSpPr>
        <p:spPr>
          <a:xfrm>
            <a:off x="1171808" y="3383604"/>
            <a:ext cx="181336" cy="181317"/>
          </a:xfrm>
          <a:custGeom>
            <a:avLst/>
            <a:gdLst/>
            <a:ahLst/>
            <a:cxnLst/>
            <a:rect l="l" t="t" r="r" b="b"/>
            <a:pathLst>
              <a:path w="9328" h="9327" extrusionOk="0">
                <a:moveTo>
                  <a:pt x="9327" y="4664"/>
                </a:moveTo>
                <a:cubicBezTo>
                  <a:pt x="9327" y="7254"/>
                  <a:pt x="7255" y="9327"/>
                  <a:pt x="4664" y="9327"/>
                </a:cubicBezTo>
                <a:cubicBezTo>
                  <a:pt x="2073" y="9327"/>
                  <a:pt x="1" y="7254"/>
                  <a:pt x="1" y="4664"/>
                </a:cubicBezTo>
                <a:cubicBezTo>
                  <a:pt x="1" y="2073"/>
                  <a:pt x="2073" y="1"/>
                  <a:pt x="4664" y="1"/>
                </a:cubicBezTo>
                <a:cubicBezTo>
                  <a:pt x="7255" y="1"/>
                  <a:pt x="9327" y="2073"/>
                  <a:pt x="9327" y="4664"/>
                </a:cubicBezTo>
                <a:close/>
              </a:path>
            </a:pathLst>
          </a:custGeom>
          <a:solidFill>
            <a:srgbClr val="FCEA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37"/>
          <p:cNvSpPr/>
          <p:nvPr/>
        </p:nvSpPr>
        <p:spPr>
          <a:xfrm>
            <a:off x="1180633" y="3392430"/>
            <a:ext cx="163685" cy="163685"/>
          </a:xfrm>
          <a:custGeom>
            <a:avLst/>
            <a:gdLst/>
            <a:ahLst/>
            <a:cxnLst/>
            <a:rect l="l" t="t" r="r" b="b"/>
            <a:pathLst>
              <a:path w="8420" h="8420" extrusionOk="0">
                <a:moveTo>
                  <a:pt x="8420" y="4210"/>
                </a:moveTo>
                <a:cubicBezTo>
                  <a:pt x="8420" y="6541"/>
                  <a:pt x="6542" y="8420"/>
                  <a:pt x="4210" y="8420"/>
                </a:cubicBezTo>
                <a:cubicBezTo>
                  <a:pt x="1878" y="8420"/>
                  <a:pt x="0" y="6541"/>
                  <a:pt x="0" y="4210"/>
                </a:cubicBezTo>
                <a:cubicBezTo>
                  <a:pt x="0" y="1878"/>
                  <a:pt x="1878" y="0"/>
                  <a:pt x="4210" y="0"/>
                </a:cubicBezTo>
                <a:cubicBezTo>
                  <a:pt x="6542" y="0"/>
                  <a:pt x="8420" y="1878"/>
                  <a:pt x="8420" y="4210"/>
                </a:cubicBezTo>
                <a:close/>
              </a:path>
            </a:pathLst>
          </a:custGeom>
          <a:solidFill>
            <a:srgbClr val="FCEB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37"/>
          <p:cNvSpPr/>
          <p:nvPr/>
        </p:nvSpPr>
        <p:spPr>
          <a:xfrm>
            <a:off x="1189439" y="3401858"/>
            <a:ext cx="145431" cy="144809"/>
          </a:xfrm>
          <a:custGeom>
            <a:avLst/>
            <a:gdLst/>
            <a:ahLst/>
            <a:cxnLst/>
            <a:rect l="l" t="t" r="r" b="b"/>
            <a:pathLst>
              <a:path w="7481" h="7449" extrusionOk="0">
                <a:moveTo>
                  <a:pt x="7481" y="3725"/>
                </a:moveTo>
                <a:cubicBezTo>
                  <a:pt x="7481" y="5797"/>
                  <a:pt x="5829" y="7449"/>
                  <a:pt x="3757" y="7449"/>
                </a:cubicBezTo>
                <a:cubicBezTo>
                  <a:pt x="1684" y="7449"/>
                  <a:pt x="1" y="5797"/>
                  <a:pt x="1" y="3725"/>
                </a:cubicBezTo>
                <a:cubicBezTo>
                  <a:pt x="1" y="1652"/>
                  <a:pt x="1684" y="1"/>
                  <a:pt x="3757" y="1"/>
                </a:cubicBezTo>
                <a:cubicBezTo>
                  <a:pt x="5829" y="1"/>
                  <a:pt x="7481" y="1652"/>
                  <a:pt x="7481" y="3725"/>
                </a:cubicBezTo>
                <a:close/>
              </a:path>
            </a:pathLst>
          </a:custGeom>
          <a:solidFill>
            <a:srgbClr val="FDE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37"/>
          <p:cNvSpPr/>
          <p:nvPr/>
        </p:nvSpPr>
        <p:spPr>
          <a:xfrm>
            <a:off x="1198887" y="3410683"/>
            <a:ext cx="127176" cy="127176"/>
          </a:xfrm>
          <a:custGeom>
            <a:avLst/>
            <a:gdLst/>
            <a:ahLst/>
            <a:cxnLst/>
            <a:rect l="l" t="t" r="r" b="b"/>
            <a:pathLst>
              <a:path w="6542" h="6542" extrusionOk="0">
                <a:moveTo>
                  <a:pt x="6542" y="3271"/>
                </a:moveTo>
                <a:cubicBezTo>
                  <a:pt x="6542" y="5084"/>
                  <a:pt x="5084" y="6541"/>
                  <a:pt x="3271" y="6541"/>
                </a:cubicBezTo>
                <a:cubicBezTo>
                  <a:pt x="1458" y="6541"/>
                  <a:pt x="0" y="5084"/>
                  <a:pt x="0" y="3271"/>
                </a:cubicBezTo>
                <a:cubicBezTo>
                  <a:pt x="0" y="1457"/>
                  <a:pt x="1458" y="0"/>
                  <a:pt x="3271" y="0"/>
                </a:cubicBezTo>
                <a:cubicBezTo>
                  <a:pt x="5084" y="0"/>
                  <a:pt x="6542" y="1457"/>
                  <a:pt x="6542" y="3271"/>
                </a:cubicBezTo>
                <a:close/>
              </a:path>
            </a:pathLst>
          </a:custGeom>
          <a:solidFill>
            <a:srgbClr val="FDED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37"/>
          <p:cNvSpPr/>
          <p:nvPr/>
        </p:nvSpPr>
        <p:spPr>
          <a:xfrm>
            <a:off x="1207693" y="3419489"/>
            <a:ext cx="108922" cy="108922"/>
          </a:xfrm>
          <a:custGeom>
            <a:avLst/>
            <a:gdLst/>
            <a:ahLst/>
            <a:cxnLst/>
            <a:rect l="l" t="t" r="r" b="b"/>
            <a:pathLst>
              <a:path w="5603" h="5603" extrusionOk="0">
                <a:moveTo>
                  <a:pt x="5603" y="2818"/>
                </a:moveTo>
                <a:cubicBezTo>
                  <a:pt x="5603" y="4372"/>
                  <a:pt x="4372" y="5603"/>
                  <a:pt x="2818" y="5603"/>
                </a:cubicBezTo>
                <a:cubicBezTo>
                  <a:pt x="1264" y="5603"/>
                  <a:pt x="1" y="4372"/>
                  <a:pt x="1" y="2818"/>
                </a:cubicBezTo>
                <a:cubicBezTo>
                  <a:pt x="1" y="1263"/>
                  <a:pt x="1264" y="1"/>
                  <a:pt x="2818" y="1"/>
                </a:cubicBezTo>
                <a:cubicBezTo>
                  <a:pt x="4372" y="1"/>
                  <a:pt x="5603" y="1263"/>
                  <a:pt x="5603" y="2818"/>
                </a:cubicBezTo>
                <a:close/>
              </a:path>
            </a:pathLst>
          </a:custGeom>
          <a:solidFill>
            <a:srgbClr val="FDE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37"/>
          <p:cNvSpPr/>
          <p:nvPr/>
        </p:nvSpPr>
        <p:spPr>
          <a:xfrm>
            <a:off x="1217140" y="3428936"/>
            <a:ext cx="90668" cy="90668"/>
          </a:xfrm>
          <a:custGeom>
            <a:avLst/>
            <a:gdLst/>
            <a:ahLst/>
            <a:cxnLst/>
            <a:rect l="l" t="t" r="r" b="b"/>
            <a:pathLst>
              <a:path w="4664" h="4664" extrusionOk="0">
                <a:moveTo>
                  <a:pt x="4664" y="2332"/>
                </a:moveTo>
                <a:cubicBezTo>
                  <a:pt x="4664" y="3627"/>
                  <a:pt x="3627" y="4663"/>
                  <a:pt x="2332" y="4663"/>
                </a:cubicBezTo>
                <a:cubicBezTo>
                  <a:pt x="1037" y="4663"/>
                  <a:pt x="0" y="3627"/>
                  <a:pt x="0" y="2332"/>
                </a:cubicBezTo>
                <a:cubicBezTo>
                  <a:pt x="0" y="1037"/>
                  <a:pt x="1037" y="0"/>
                  <a:pt x="2332" y="0"/>
                </a:cubicBezTo>
                <a:cubicBezTo>
                  <a:pt x="3627" y="0"/>
                  <a:pt x="4664" y="1037"/>
                  <a:pt x="4664" y="2332"/>
                </a:cubicBezTo>
                <a:close/>
              </a:path>
            </a:pathLst>
          </a:custGeom>
          <a:solidFill>
            <a:srgbClr val="FEEF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37"/>
          <p:cNvSpPr/>
          <p:nvPr/>
        </p:nvSpPr>
        <p:spPr>
          <a:xfrm>
            <a:off x="1225946" y="3437742"/>
            <a:ext cx="72414" cy="73056"/>
          </a:xfrm>
          <a:custGeom>
            <a:avLst/>
            <a:gdLst/>
            <a:ahLst/>
            <a:cxnLst/>
            <a:rect l="l" t="t" r="r" b="b"/>
            <a:pathLst>
              <a:path w="3725" h="3758" extrusionOk="0">
                <a:moveTo>
                  <a:pt x="3725" y="1879"/>
                </a:moveTo>
                <a:cubicBezTo>
                  <a:pt x="3725" y="2915"/>
                  <a:pt x="2915" y="3757"/>
                  <a:pt x="1879" y="3757"/>
                </a:cubicBezTo>
                <a:cubicBezTo>
                  <a:pt x="843" y="3757"/>
                  <a:pt x="1" y="2915"/>
                  <a:pt x="1" y="1879"/>
                </a:cubicBezTo>
                <a:cubicBezTo>
                  <a:pt x="1" y="843"/>
                  <a:pt x="843" y="1"/>
                  <a:pt x="1879" y="1"/>
                </a:cubicBezTo>
                <a:cubicBezTo>
                  <a:pt x="2915" y="1"/>
                  <a:pt x="3725" y="843"/>
                  <a:pt x="3725" y="1879"/>
                </a:cubicBezTo>
                <a:close/>
              </a:path>
            </a:pathLst>
          </a:custGeom>
          <a:solidFill>
            <a:srgbClr val="FEF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37"/>
          <p:cNvSpPr/>
          <p:nvPr/>
        </p:nvSpPr>
        <p:spPr>
          <a:xfrm>
            <a:off x="1235393" y="3447189"/>
            <a:ext cx="54160" cy="54160"/>
          </a:xfrm>
          <a:custGeom>
            <a:avLst/>
            <a:gdLst/>
            <a:ahLst/>
            <a:cxnLst/>
            <a:rect l="l" t="t" r="r" b="b"/>
            <a:pathLst>
              <a:path w="2786" h="2786" extrusionOk="0">
                <a:moveTo>
                  <a:pt x="2785" y="1393"/>
                </a:moveTo>
                <a:cubicBezTo>
                  <a:pt x="2785" y="2170"/>
                  <a:pt x="2170" y="2785"/>
                  <a:pt x="1393" y="2785"/>
                </a:cubicBezTo>
                <a:cubicBezTo>
                  <a:pt x="616" y="2785"/>
                  <a:pt x="1" y="2170"/>
                  <a:pt x="1" y="1393"/>
                </a:cubicBezTo>
                <a:cubicBezTo>
                  <a:pt x="1" y="616"/>
                  <a:pt x="616" y="0"/>
                  <a:pt x="1393" y="0"/>
                </a:cubicBezTo>
                <a:cubicBezTo>
                  <a:pt x="2170" y="0"/>
                  <a:pt x="2785" y="616"/>
                  <a:pt x="2785" y="1393"/>
                </a:cubicBezTo>
                <a:close/>
              </a:path>
            </a:pathLst>
          </a:custGeom>
          <a:solidFill>
            <a:srgbClr val="FEF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37"/>
          <p:cNvSpPr/>
          <p:nvPr/>
        </p:nvSpPr>
        <p:spPr>
          <a:xfrm>
            <a:off x="1244199" y="3455995"/>
            <a:ext cx="36547" cy="36528"/>
          </a:xfrm>
          <a:custGeom>
            <a:avLst/>
            <a:gdLst/>
            <a:ahLst/>
            <a:cxnLst/>
            <a:rect l="l" t="t" r="r" b="b"/>
            <a:pathLst>
              <a:path w="1880" h="1879" extrusionOk="0">
                <a:moveTo>
                  <a:pt x="1879" y="940"/>
                </a:moveTo>
                <a:cubicBezTo>
                  <a:pt x="1879" y="1458"/>
                  <a:pt x="1458" y="1879"/>
                  <a:pt x="940" y="1879"/>
                </a:cubicBezTo>
                <a:cubicBezTo>
                  <a:pt x="422" y="1879"/>
                  <a:pt x="1" y="1458"/>
                  <a:pt x="1" y="940"/>
                </a:cubicBezTo>
                <a:cubicBezTo>
                  <a:pt x="1" y="422"/>
                  <a:pt x="422" y="1"/>
                  <a:pt x="940" y="1"/>
                </a:cubicBezTo>
                <a:cubicBezTo>
                  <a:pt x="1458" y="1"/>
                  <a:pt x="1879" y="422"/>
                  <a:pt x="1879" y="940"/>
                </a:cubicBezTo>
                <a:close/>
              </a:path>
            </a:pathLst>
          </a:custGeom>
          <a:solidFill>
            <a:srgbClr val="FFF2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37"/>
          <p:cNvSpPr/>
          <p:nvPr/>
        </p:nvSpPr>
        <p:spPr>
          <a:xfrm>
            <a:off x="1253025" y="3465442"/>
            <a:ext cx="18274" cy="17652"/>
          </a:xfrm>
          <a:custGeom>
            <a:avLst/>
            <a:gdLst/>
            <a:ahLst/>
            <a:cxnLst/>
            <a:rect l="l" t="t" r="r" b="b"/>
            <a:pathLst>
              <a:path w="940" h="908" extrusionOk="0">
                <a:moveTo>
                  <a:pt x="939" y="454"/>
                </a:moveTo>
                <a:cubicBezTo>
                  <a:pt x="939" y="713"/>
                  <a:pt x="745" y="907"/>
                  <a:pt x="486" y="907"/>
                </a:cubicBezTo>
                <a:cubicBezTo>
                  <a:pt x="227" y="907"/>
                  <a:pt x="0" y="713"/>
                  <a:pt x="0" y="454"/>
                </a:cubicBezTo>
                <a:cubicBezTo>
                  <a:pt x="0" y="195"/>
                  <a:pt x="227" y="0"/>
                  <a:pt x="486" y="0"/>
                </a:cubicBezTo>
                <a:cubicBezTo>
                  <a:pt x="745" y="0"/>
                  <a:pt x="939" y="195"/>
                  <a:pt x="939" y="454"/>
                </a:cubicBezTo>
                <a:close/>
              </a:path>
            </a:pathLst>
          </a:custGeom>
          <a:solidFill>
            <a:srgbClr val="FFF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37"/>
          <p:cNvSpPr/>
          <p:nvPr/>
        </p:nvSpPr>
        <p:spPr>
          <a:xfrm>
            <a:off x="-927561" y="3250778"/>
            <a:ext cx="342494" cy="275756"/>
          </a:xfrm>
          <a:custGeom>
            <a:avLst/>
            <a:gdLst/>
            <a:ahLst/>
            <a:cxnLst/>
            <a:rect l="l" t="t" r="r" b="b"/>
            <a:pathLst>
              <a:path w="17618" h="14185" extrusionOk="0">
                <a:moveTo>
                  <a:pt x="1" y="325"/>
                </a:moveTo>
                <a:lnTo>
                  <a:pt x="260" y="1"/>
                </a:lnTo>
                <a:lnTo>
                  <a:pt x="17617" y="13861"/>
                </a:lnTo>
                <a:lnTo>
                  <a:pt x="17358" y="141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37"/>
          <p:cNvSpPr/>
          <p:nvPr/>
        </p:nvSpPr>
        <p:spPr>
          <a:xfrm>
            <a:off x="-850757" y="3243236"/>
            <a:ext cx="259388" cy="209019"/>
          </a:xfrm>
          <a:custGeom>
            <a:avLst/>
            <a:gdLst/>
            <a:ahLst/>
            <a:cxnLst/>
            <a:rect l="l" t="t" r="r" b="b"/>
            <a:pathLst>
              <a:path w="13343" h="10752" extrusionOk="0">
                <a:moveTo>
                  <a:pt x="0" y="324"/>
                </a:moveTo>
                <a:lnTo>
                  <a:pt x="227" y="0"/>
                </a:lnTo>
                <a:lnTo>
                  <a:pt x="13342" y="10460"/>
                </a:lnTo>
                <a:lnTo>
                  <a:pt x="13083" y="107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37"/>
          <p:cNvSpPr/>
          <p:nvPr/>
        </p:nvSpPr>
        <p:spPr>
          <a:xfrm>
            <a:off x="-968481" y="3289189"/>
            <a:ext cx="342494" cy="275737"/>
          </a:xfrm>
          <a:custGeom>
            <a:avLst/>
            <a:gdLst/>
            <a:ahLst/>
            <a:cxnLst/>
            <a:rect l="l" t="t" r="r" b="b"/>
            <a:pathLst>
              <a:path w="17618" h="14184" extrusionOk="0">
                <a:moveTo>
                  <a:pt x="1" y="324"/>
                </a:moveTo>
                <a:lnTo>
                  <a:pt x="260" y="0"/>
                </a:lnTo>
                <a:lnTo>
                  <a:pt x="17617" y="13860"/>
                </a:lnTo>
                <a:lnTo>
                  <a:pt x="17358" y="14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37"/>
          <p:cNvSpPr/>
          <p:nvPr/>
        </p:nvSpPr>
        <p:spPr>
          <a:xfrm>
            <a:off x="-1056598" y="3441513"/>
            <a:ext cx="316036" cy="254353"/>
          </a:xfrm>
          <a:custGeom>
            <a:avLst/>
            <a:gdLst/>
            <a:ahLst/>
            <a:cxnLst/>
            <a:rect l="l" t="t" r="r" b="b"/>
            <a:pathLst>
              <a:path w="16257" h="13084" extrusionOk="0">
                <a:moveTo>
                  <a:pt x="0" y="325"/>
                </a:moveTo>
                <a:lnTo>
                  <a:pt x="259" y="1"/>
                </a:lnTo>
                <a:lnTo>
                  <a:pt x="16256" y="12760"/>
                </a:lnTo>
                <a:lnTo>
                  <a:pt x="15997" y="130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37"/>
          <p:cNvSpPr/>
          <p:nvPr/>
        </p:nvSpPr>
        <p:spPr>
          <a:xfrm>
            <a:off x="-1053449" y="3517053"/>
            <a:ext cx="237343" cy="195800"/>
          </a:xfrm>
          <a:custGeom>
            <a:avLst/>
            <a:gdLst/>
            <a:ahLst/>
            <a:cxnLst/>
            <a:rect l="l" t="t" r="r" b="b"/>
            <a:pathLst>
              <a:path w="12209" h="10072" extrusionOk="0">
                <a:moveTo>
                  <a:pt x="0" y="292"/>
                </a:moveTo>
                <a:lnTo>
                  <a:pt x="259" y="1"/>
                </a:lnTo>
                <a:lnTo>
                  <a:pt x="12209" y="9748"/>
                </a:lnTo>
                <a:lnTo>
                  <a:pt x="11949" y="100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37"/>
          <p:cNvSpPr/>
          <p:nvPr/>
        </p:nvSpPr>
        <p:spPr>
          <a:xfrm>
            <a:off x="-1000575" y="3338292"/>
            <a:ext cx="355072" cy="285185"/>
          </a:xfrm>
          <a:custGeom>
            <a:avLst/>
            <a:gdLst/>
            <a:ahLst/>
            <a:cxnLst/>
            <a:rect l="l" t="t" r="r" b="b"/>
            <a:pathLst>
              <a:path w="18265" h="14670" extrusionOk="0">
                <a:moveTo>
                  <a:pt x="0" y="324"/>
                </a:moveTo>
                <a:lnTo>
                  <a:pt x="259" y="0"/>
                </a:lnTo>
                <a:lnTo>
                  <a:pt x="18264" y="14378"/>
                </a:lnTo>
                <a:lnTo>
                  <a:pt x="18005" y="146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37"/>
          <p:cNvSpPr/>
          <p:nvPr/>
        </p:nvSpPr>
        <p:spPr>
          <a:xfrm>
            <a:off x="-1039609" y="3375421"/>
            <a:ext cx="354450" cy="285204"/>
          </a:xfrm>
          <a:custGeom>
            <a:avLst/>
            <a:gdLst/>
            <a:ahLst/>
            <a:cxnLst/>
            <a:rect l="l" t="t" r="r" b="b"/>
            <a:pathLst>
              <a:path w="18233" h="14671" extrusionOk="0">
                <a:moveTo>
                  <a:pt x="1" y="325"/>
                </a:moveTo>
                <a:lnTo>
                  <a:pt x="260" y="1"/>
                </a:lnTo>
                <a:lnTo>
                  <a:pt x="18232" y="14346"/>
                </a:lnTo>
                <a:lnTo>
                  <a:pt x="18005" y="146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37"/>
          <p:cNvSpPr/>
          <p:nvPr/>
        </p:nvSpPr>
        <p:spPr>
          <a:xfrm>
            <a:off x="-1053449" y="3245121"/>
            <a:ext cx="326728" cy="294633"/>
          </a:xfrm>
          <a:custGeom>
            <a:avLst/>
            <a:gdLst/>
            <a:ahLst/>
            <a:cxnLst/>
            <a:rect l="l" t="t" r="r" b="b"/>
            <a:pathLst>
              <a:path w="16807" h="15156" extrusionOk="0">
                <a:moveTo>
                  <a:pt x="0" y="14832"/>
                </a:moveTo>
                <a:lnTo>
                  <a:pt x="16548" y="0"/>
                </a:lnTo>
                <a:lnTo>
                  <a:pt x="16807" y="292"/>
                </a:lnTo>
                <a:lnTo>
                  <a:pt x="292" y="151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37"/>
          <p:cNvSpPr/>
          <p:nvPr/>
        </p:nvSpPr>
        <p:spPr>
          <a:xfrm>
            <a:off x="-1051564" y="3241972"/>
            <a:ext cx="248054" cy="223502"/>
          </a:xfrm>
          <a:custGeom>
            <a:avLst/>
            <a:gdLst/>
            <a:ahLst/>
            <a:cxnLst/>
            <a:rect l="l" t="t" r="r" b="b"/>
            <a:pathLst>
              <a:path w="12760" h="11497" extrusionOk="0">
                <a:moveTo>
                  <a:pt x="0" y="11173"/>
                </a:moveTo>
                <a:lnTo>
                  <a:pt x="12500" y="1"/>
                </a:lnTo>
                <a:lnTo>
                  <a:pt x="12759" y="292"/>
                </a:lnTo>
                <a:lnTo>
                  <a:pt x="292" y="114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7"/>
          <p:cNvSpPr/>
          <p:nvPr/>
        </p:nvSpPr>
        <p:spPr>
          <a:xfrm>
            <a:off x="-1010022" y="3281005"/>
            <a:ext cx="326106" cy="294633"/>
          </a:xfrm>
          <a:custGeom>
            <a:avLst/>
            <a:gdLst/>
            <a:ahLst/>
            <a:cxnLst/>
            <a:rect l="l" t="t" r="r" b="b"/>
            <a:pathLst>
              <a:path w="16775" h="15156" extrusionOk="0">
                <a:moveTo>
                  <a:pt x="1" y="14832"/>
                </a:moveTo>
                <a:lnTo>
                  <a:pt x="16516" y="0"/>
                </a:lnTo>
                <a:lnTo>
                  <a:pt x="16775" y="324"/>
                </a:lnTo>
                <a:lnTo>
                  <a:pt x="260" y="151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37"/>
          <p:cNvSpPr/>
          <p:nvPr/>
        </p:nvSpPr>
        <p:spPr>
          <a:xfrm>
            <a:off x="-887905" y="3428295"/>
            <a:ext cx="300931" cy="271344"/>
          </a:xfrm>
          <a:custGeom>
            <a:avLst/>
            <a:gdLst/>
            <a:ahLst/>
            <a:cxnLst/>
            <a:rect l="l" t="t" r="r" b="b"/>
            <a:pathLst>
              <a:path w="15480" h="13958" extrusionOk="0">
                <a:moveTo>
                  <a:pt x="1" y="13666"/>
                </a:moveTo>
                <a:lnTo>
                  <a:pt x="15221" y="1"/>
                </a:lnTo>
                <a:lnTo>
                  <a:pt x="15480" y="292"/>
                </a:lnTo>
                <a:lnTo>
                  <a:pt x="260" y="139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37"/>
          <p:cNvSpPr/>
          <p:nvPr/>
        </p:nvSpPr>
        <p:spPr>
          <a:xfrm>
            <a:off x="-811723" y="3503834"/>
            <a:ext cx="226009" cy="208397"/>
          </a:xfrm>
          <a:custGeom>
            <a:avLst/>
            <a:gdLst/>
            <a:ahLst/>
            <a:cxnLst/>
            <a:rect l="l" t="t" r="r" b="b"/>
            <a:pathLst>
              <a:path w="11626" h="10720" extrusionOk="0">
                <a:moveTo>
                  <a:pt x="0" y="10428"/>
                </a:moveTo>
                <a:lnTo>
                  <a:pt x="11367" y="1"/>
                </a:lnTo>
                <a:lnTo>
                  <a:pt x="11626" y="292"/>
                </a:lnTo>
                <a:lnTo>
                  <a:pt x="259" y="107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37"/>
          <p:cNvSpPr/>
          <p:nvPr/>
        </p:nvSpPr>
        <p:spPr>
          <a:xfrm>
            <a:off x="-987356" y="3328845"/>
            <a:ext cx="338703" cy="304703"/>
          </a:xfrm>
          <a:custGeom>
            <a:avLst/>
            <a:gdLst/>
            <a:ahLst/>
            <a:cxnLst/>
            <a:rect l="l" t="t" r="r" b="b"/>
            <a:pathLst>
              <a:path w="17423" h="15674" extrusionOk="0">
                <a:moveTo>
                  <a:pt x="0" y="15382"/>
                </a:moveTo>
                <a:lnTo>
                  <a:pt x="17163" y="0"/>
                </a:lnTo>
                <a:lnTo>
                  <a:pt x="17422" y="292"/>
                </a:lnTo>
                <a:lnTo>
                  <a:pt x="259" y="1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37"/>
          <p:cNvSpPr/>
          <p:nvPr/>
        </p:nvSpPr>
        <p:spPr>
          <a:xfrm>
            <a:off x="-945815" y="3363466"/>
            <a:ext cx="338703" cy="304703"/>
          </a:xfrm>
          <a:custGeom>
            <a:avLst/>
            <a:gdLst/>
            <a:ahLst/>
            <a:cxnLst/>
            <a:rect l="l" t="t" r="r" b="b"/>
            <a:pathLst>
              <a:path w="17423" h="15674" extrusionOk="0">
                <a:moveTo>
                  <a:pt x="1" y="15382"/>
                </a:moveTo>
                <a:lnTo>
                  <a:pt x="17131" y="0"/>
                </a:lnTo>
                <a:lnTo>
                  <a:pt x="17423" y="292"/>
                </a:lnTo>
                <a:lnTo>
                  <a:pt x="260" y="1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37"/>
          <p:cNvSpPr/>
          <p:nvPr/>
        </p:nvSpPr>
        <p:spPr>
          <a:xfrm>
            <a:off x="1156082" y="3250778"/>
            <a:ext cx="341852" cy="275756"/>
          </a:xfrm>
          <a:custGeom>
            <a:avLst/>
            <a:gdLst/>
            <a:ahLst/>
            <a:cxnLst/>
            <a:rect l="l" t="t" r="r" b="b"/>
            <a:pathLst>
              <a:path w="17585" h="14185" extrusionOk="0">
                <a:moveTo>
                  <a:pt x="0" y="325"/>
                </a:moveTo>
                <a:lnTo>
                  <a:pt x="227" y="1"/>
                </a:lnTo>
                <a:lnTo>
                  <a:pt x="17584" y="13861"/>
                </a:lnTo>
                <a:lnTo>
                  <a:pt x="17358" y="141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37"/>
          <p:cNvSpPr/>
          <p:nvPr/>
        </p:nvSpPr>
        <p:spPr>
          <a:xfrm>
            <a:off x="1232244" y="3243236"/>
            <a:ext cx="259388" cy="209019"/>
          </a:xfrm>
          <a:custGeom>
            <a:avLst/>
            <a:gdLst/>
            <a:ahLst/>
            <a:cxnLst/>
            <a:rect l="l" t="t" r="r" b="b"/>
            <a:pathLst>
              <a:path w="13343" h="10752" extrusionOk="0">
                <a:moveTo>
                  <a:pt x="1" y="324"/>
                </a:moveTo>
                <a:lnTo>
                  <a:pt x="260" y="0"/>
                </a:lnTo>
                <a:lnTo>
                  <a:pt x="13342" y="10460"/>
                </a:lnTo>
                <a:lnTo>
                  <a:pt x="13116" y="107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37"/>
          <p:cNvSpPr/>
          <p:nvPr/>
        </p:nvSpPr>
        <p:spPr>
          <a:xfrm>
            <a:off x="1115162" y="3289189"/>
            <a:ext cx="341852" cy="275737"/>
          </a:xfrm>
          <a:custGeom>
            <a:avLst/>
            <a:gdLst/>
            <a:ahLst/>
            <a:cxnLst/>
            <a:rect l="l" t="t" r="r" b="b"/>
            <a:pathLst>
              <a:path w="17585" h="14184" extrusionOk="0">
                <a:moveTo>
                  <a:pt x="0" y="324"/>
                </a:moveTo>
                <a:lnTo>
                  <a:pt x="227" y="0"/>
                </a:lnTo>
                <a:lnTo>
                  <a:pt x="17584" y="13860"/>
                </a:lnTo>
                <a:lnTo>
                  <a:pt x="17358" y="14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37"/>
          <p:cNvSpPr/>
          <p:nvPr/>
        </p:nvSpPr>
        <p:spPr>
          <a:xfrm>
            <a:off x="1027025" y="3441513"/>
            <a:ext cx="315414" cy="254353"/>
          </a:xfrm>
          <a:custGeom>
            <a:avLst/>
            <a:gdLst/>
            <a:ahLst/>
            <a:cxnLst/>
            <a:rect l="l" t="t" r="r" b="b"/>
            <a:pathLst>
              <a:path w="16225" h="13084" extrusionOk="0">
                <a:moveTo>
                  <a:pt x="1" y="325"/>
                </a:moveTo>
                <a:lnTo>
                  <a:pt x="260" y="1"/>
                </a:lnTo>
                <a:lnTo>
                  <a:pt x="16225" y="12760"/>
                </a:lnTo>
                <a:lnTo>
                  <a:pt x="15998" y="130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37"/>
          <p:cNvSpPr/>
          <p:nvPr/>
        </p:nvSpPr>
        <p:spPr>
          <a:xfrm>
            <a:off x="1029552" y="3517053"/>
            <a:ext cx="237343" cy="195800"/>
          </a:xfrm>
          <a:custGeom>
            <a:avLst/>
            <a:gdLst/>
            <a:ahLst/>
            <a:cxnLst/>
            <a:rect l="l" t="t" r="r" b="b"/>
            <a:pathLst>
              <a:path w="12209" h="10072" extrusionOk="0">
                <a:moveTo>
                  <a:pt x="0" y="292"/>
                </a:moveTo>
                <a:lnTo>
                  <a:pt x="259" y="1"/>
                </a:lnTo>
                <a:lnTo>
                  <a:pt x="12209" y="9748"/>
                </a:lnTo>
                <a:lnTo>
                  <a:pt x="11950" y="100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37"/>
          <p:cNvSpPr/>
          <p:nvPr/>
        </p:nvSpPr>
        <p:spPr>
          <a:xfrm>
            <a:off x="1082427" y="3338292"/>
            <a:ext cx="355072" cy="285185"/>
          </a:xfrm>
          <a:custGeom>
            <a:avLst/>
            <a:gdLst/>
            <a:ahLst/>
            <a:cxnLst/>
            <a:rect l="l" t="t" r="r" b="b"/>
            <a:pathLst>
              <a:path w="18265" h="14670" extrusionOk="0">
                <a:moveTo>
                  <a:pt x="0" y="324"/>
                </a:moveTo>
                <a:lnTo>
                  <a:pt x="260" y="0"/>
                </a:lnTo>
                <a:lnTo>
                  <a:pt x="18264" y="14378"/>
                </a:lnTo>
                <a:lnTo>
                  <a:pt x="18005" y="146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37"/>
          <p:cNvSpPr/>
          <p:nvPr/>
        </p:nvSpPr>
        <p:spPr>
          <a:xfrm>
            <a:off x="1025762" y="3375421"/>
            <a:ext cx="354450" cy="283319"/>
          </a:xfrm>
          <a:custGeom>
            <a:avLst/>
            <a:gdLst/>
            <a:ahLst/>
            <a:cxnLst/>
            <a:rect l="l" t="t" r="r" b="b"/>
            <a:pathLst>
              <a:path w="18233" h="14574" extrusionOk="0">
                <a:moveTo>
                  <a:pt x="1" y="292"/>
                </a:moveTo>
                <a:lnTo>
                  <a:pt x="260" y="1"/>
                </a:lnTo>
                <a:lnTo>
                  <a:pt x="18233" y="14249"/>
                </a:lnTo>
                <a:lnTo>
                  <a:pt x="17974" y="145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37"/>
          <p:cNvSpPr/>
          <p:nvPr/>
        </p:nvSpPr>
        <p:spPr>
          <a:xfrm>
            <a:off x="1018841" y="3228754"/>
            <a:ext cx="324862" cy="295274"/>
          </a:xfrm>
          <a:custGeom>
            <a:avLst/>
            <a:gdLst/>
            <a:ahLst/>
            <a:cxnLst/>
            <a:rect l="l" t="t" r="r" b="b"/>
            <a:pathLst>
              <a:path w="16711" h="15189" extrusionOk="0">
                <a:moveTo>
                  <a:pt x="1" y="14864"/>
                </a:moveTo>
                <a:lnTo>
                  <a:pt x="16451" y="0"/>
                </a:lnTo>
                <a:lnTo>
                  <a:pt x="16710" y="292"/>
                </a:lnTo>
                <a:lnTo>
                  <a:pt x="292" y="1518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37"/>
          <p:cNvSpPr/>
          <p:nvPr/>
        </p:nvSpPr>
        <p:spPr>
          <a:xfrm>
            <a:off x="1072979" y="3281005"/>
            <a:ext cx="326748" cy="294011"/>
          </a:xfrm>
          <a:custGeom>
            <a:avLst/>
            <a:gdLst/>
            <a:ahLst/>
            <a:cxnLst/>
            <a:rect l="l" t="t" r="r" b="b"/>
            <a:pathLst>
              <a:path w="16808" h="15124" extrusionOk="0">
                <a:moveTo>
                  <a:pt x="1" y="14832"/>
                </a:moveTo>
                <a:lnTo>
                  <a:pt x="16516" y="0"/>
                </a:lnTo>
                <a:lnTo>
                  <a:pt x="16807" y="292"/>
                </a:lnTo>
                <a:lnTo>
                  <a:pt x="260" y="151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37"/>
          <p:cNvSpPr/>
          <p:nvPr/>
        </p:nvSpPr>
        <p:spPr>
          <a:xfrm>
            <a:off x="1195096" y="3428295"/>
            <a:ext cx="300951" cy="271344"/>
          </a:xfrm>
          <a:custGeom>
            <a:avLst/>
            <a:gdLst/>
            <a:ahLst/>
            <a:cxnLst/>
            <a:rect l="l" t="t" r="r" b="b"/>
            <a:pathLst>
              <a:path w="15481" h="13958" extrusionOk="0">
                <a:moveTo>
                  <a:pt x="1" y="13666"/>
                </a:moveTo>
                <a:lnTo>
                  <a:pt x="15221" y="1"/>
                </a:lnTo>
                <a:lnTo>
                  <a:pt x="15480" y="292"/>
                </a:lnTo>
                <a:lnTo>
                  <a:pt x="260" y="139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37"/>
          <p:cNvSpPr/>
          <p:nvPr/>
        </p:nvSpPr>
        <p:spPr>
          <a:xfrm>
            <a:off x="1271278" y="3503834"/>
            <a:ext cx="226009" cy="208397"/>
          </a:xfrm>
          <a:custGeom>
            <a:avLst/>
            <a:gdLst/>
            <a:ahLst/>
            <a:cxnLst/>
            <a:rect l="l" t="t" r="r" b="b"/>
            <a:pathLst>
              <a:path w="11626" h="10720" extrusionOk="0">
                <a:moveTo>
                  <a:pt x="0" y="10428"/>
                </a:moveTo>
                <a:lnTo>
                  <a:pt x="11367" y="1"/>
                </a:lnTo>
                <a:lnTo>
                  <a:pt x="11626" y="292"/>
                </a:lnTo>
                <a:lnTo>
                  <a:pt x="259" y="107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37"/>
          <p:cNvSpPr/>
          <p:nvPr/>
        </p:nvSpPr>
        <p:spPr>
          <a:xfrm>
            <a:off x="1096267" y="3328203"/>
            <a:ext cx="338081" cy="305344"/>
          </a:xfrm>
          <a:custGeom>
            <a:avLst/>
            <a:gdLst/>
            <a:ahLst/>
            <a:cxnLst/>
            <a:rect l="l" t="t" r="r" b="b"/>
            <a:pathLst>
              <a:path w="17391" h="15707" extrusionOk="0">
                <a:moveTo>
                  <a:pt x="1" y="15383"/>
                </a:moveTo>
                <a:lnTo>
                  <a:pt x="17131" y="1"/>
                </a:lnTo>
                <a:lnTo>
                  <a:pt x="17391" y="292"/>
                </a:lnTo>
                <a:lnTo>
                  <a:pt x="260" y="157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37"/>
          <p:cNvSpPr/>
          <p:nvPr/>
        </p:nvSpPr>
        <p:spPr>
          <a:xfrm>
            <a:off x="1137187" y="3363466"/>
            <a:ext cx="338703" cy="304703"/>
          </a:xfrm>
          <a:custGeom>
            <a:avLst/>
            <a:gdLst/>
            <a:ahLst/>
            <a:cxnLst/>
            <a:rect l="l" t="t" r="r" b="b"/>
            <a:pathLst>
              <a:path w="17423" h="15674" extrusionOk="0">
                <a:moveTo>
                  <a:pt x="1" y="15382"/>
                </a:moveTo>
                <a:lnTo>
                  <a:pt x="17131" y="0"/>
                </a:lnTo>
                <a:lnTo>
                  <a:pt x="17423" y="292"/>
                </a:lnTo>
                <a:lnTo>
                  <a:pt x="292" y="1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37"/>
          <p:cNvSpPr/>
          <p:nvPr/>
        </p:nvSpPr>
        <p:spPr>
          <a:xfrm>
            <a:off x="-1101289" y="3207973"/>
            <a:ext cx="524413" cy="513080"/>
          </a:xfrm>
          <a:custGeom>
            <a:avLst/>
            <a:gdLst/>
            <a:ahLst/>
            <a:cxnLst/>
            <a:rect l="l" t="t" r="r" b="b"/>
            <a:pathLst>
              <a:path w="26976" h="26393" extrusionOk="0">
                <a:moveTo>
                  <a:pt x="14281" y="26393"/>
                </a:moveTo>
                <a:cubicBezTo>
                  <a:pt x="9132" y="26393"/>
                  <a:pt x="4501" y="23317"/>
                  <a:pt x="2526" y="18556"/>
                </a:cubicBezTo>
                <a:cubicBezTo>
                  <a:pt x="583" y="13828"/>
                  <a:pt x="1652" y="8356"/>
                  <a:pt x="5311" y="4729"/>
                </a:cubicBezTo>
                <a:cubicBezTo>
                  <a:pt x="8938" y="1069"/>
                  <a:pt x="14378" y="1"/>
                  <a:pt x="19138" y="1976"/>
                </a:cubicBezTo>
                <a:cubicBezTo>
                  <a:pt x="23899" y="3919"/>
                  <a:pt x="26975" y="8550"/>
                  <a:pt x="26975" y="13699"/>
                </a:cubicBezTo>
                <a:cubicBezTo>
                  <a:pt x="26975" y="20726"/>
                  <a:pt x="21276" y="26393"/>
                  <a:pt x="14281" y="26393"/>
                </a:cubicBezTo>
                <a:close/>
                <a:moveTo>
                  <a:pt x="14281" y="3012"/>
                </a:moveTo>
                <a:cubicBezTo>
                  <a:pt x="4760" y="3012"/>
                  <a:pt x="0" y="14541"/>
                  <a:pt x="6736" y="21244"/>
                </a:cubicBezTo>
                <a:cubicBezTo>
                  <a:pt x="9780" y="24320"/>
                  <a:pt x="14378" y="25227"/>
                  <a:pt x="18361" y="23576"/>
                </a:cubicBezTo>
                <a:cubicBezTo>
                  <a:pt x="22344" y="21924"/>
                  <a:pt x="24967" y="18006"/>
                  <a:pt x="24967" y="13699"/>
                </a:cubicBezTo>
                <a:cubicBezTo>
                  <a:pt x="24935" y="7805"/>
                  <a:pt x="20175" y="3045"/>
                  <a:pt x="14281" y="3012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37"/>
          <p:cNvSpPr/>
          <p:nvPr/>
        </p:nvSpPr>
        <p:spPr>
          <a:xfrm>
            <a:off x="984862" y="3207973"/>
            <a:ext cx="524413" cy="513080"/>
          </a:xfrm>
          <a:custGeom>
            <a:avLst/>
            <a:gdLst/>
            <a:ahLst/>
            <a:cxnLst/>
            <a:rect l="l" t="t" r="r" b="b"/>
            <a:pathLst>
              <a:path w="26976" h="26393" extrusionOk="0">
                <a:moveTo>
                  <a:pt x="14281" y="26393"/>
                </a:moveTo>
                <a:cubicBezTo>
                  <a:pt x="9132" y="26393"/>
                  <a:pt x="4501" y="23317"/>
                  <a:pt x="2526" y="18556"/>
                </a:cubicBezTo>
                <a:cubicBezTo>
                  <a:pt x="583" y="13828"/>
                  <a:pt x="1652" y="8356"/>
                  <a:pt x="5311" y="4729"/>
                </a:cubicBezTo>
                <a:cubicBezTo>
                  <a:pt x="8938" y="1069"/>
                  <a:pt x="14378" y="1"/>
                  <a:pt x="19138" y="1976"/>
                </a:cubicBezTo>
                <a:cubicBezTo>
                  <a:pt x="23899" y="3919"/>
                  <a:pt x="26975" y="8550"/>
                  <a:pt x="26975" y="13699"/>
                </a:cubicBezTo>
                <a:cubicBezTo>
                  <a:pt x="26975" y="20726"/>
                  <a:pt x="21276" y="26393"/>
                  <a:pt x="14281" y="26393"/>
                </a:cubicBezTo>
                <a:close/>
                <a:moveTo>
                  <a:pt x="14281" y="3012"/>
                </a:moveTo>
                <a:cubicBezTo>
                  <a:pt x="4760" y="3012"/>
                  <a:pt x="0" y="14541"/>
                  <a:pt x="6736" y="21244"/>
                </a:cubicBezTo>
                <a:cubicBezTo>
                  <a:pt x="9780" y="24320"/>
                  <a:pt x="14378" y="25227"/>
                  <a:pt x="18361" y="23576"/>
                </a:cubicBezTo>
                <a:cubicBezTo>
                  <a:pt x="22344" y="21924"/>
                  <a:pt x="24967" y="18006"/>
                  <a:pt x="24967" y="13699"/>
                </a:cubicBezTo>
                <a:cubicBezTo>
                  <a:pt x="24935" y="7805"/>
                  <a:pt x="20175" y="3045"/>
                  <a:pt x="14281" y="3012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37"/>
          <p:cNvSpPr/>
          <p:nvPr/>
        </p:nvSpPr>
        <p:spPr>
          <a:xfrm>
            <a:off x="-842381" y="2116244"/>
            <a:ext cx="1001768" cy="876273"/>
          </a:xfrm>
          <a:custGeom>
            <a:avLst/>
            <a:gdLst/>
            <a:ahLst/>
            <a:cxnLst/>
            <a:rect l="l" t="t" r="r" b="b"/>
            <a:pathLst>
              <a:path w="36481" h="31908" extrusionOk="0">
                <a:moveTo>
                  <a:pt x="36481" y="285"/>
                </a:moveTo>
                <a:lnTo>
                  <a:pt x="381" y="31908"/>
                </a:lnTo>
                <a:lnTo>
                  <a:pt x="0" y="25146"/>
                </a:lnTo>
                <a:lnTo>
                  <a:pt x="0" y="18097"/>
                </a:lnTo>
                <a:lnTo>
                  <a:pt x="762" y="9525"/>
                </a:lnTo>
                <a:lnTo>
                  <a:pt x="2191" y="762"/>
                </a:lnTo>
                <a:lnTo>
                  <a:pt x="15716" y="190"/>
                </a:lnTo>
                <a:lnTo>
                  <a:pt x="318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05" name="Google Shape;1105;p37"/>
          <p:cNvSpPr/>
          <p:nvPr/>
        </p:nvSpPr>
        <p:spPr>
          <a:xfrm>
            <a:off x="235229" y="2121461"/>
            <a:ext cx="952066" cy="745497"/>
          </a:xfrm>
          <a:custGeom>
            <a:avLst/>
            <a:gdLst/>
            <a:ahLst/>
            <a:cxnLst/>
            <a:rect l="l" t="t" r="r" b="b"/>
            <a:pathLst>
              <a:path w="34671" h="27146" extrusionOk="0">
                <a:moveTo>
                  <a:pt x="34671" y="762"/>
                </a:moveTo>
                <a:lnTo>
                  <a:pt x="5619" y="27146"/>
                </a:lnTo>
                <a:lnTo>
                  <a:pt x="2571" y="26956"/>
                </a:lnTo>
                <a:lnTo>
                  <a:pt x="285" y="27051"/>
                </a:lnTo>
                <a:lnTo>
                  <a:pt x="0" y="0"/>
                </a:lnTo>
                <a:lnTo>
                  <a:pt x="15811" y="95"/>
                </a:lnTo>
                <a:lnTo>
                  <a:pt x="31432" y="6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grpSp>
        <p:nvGrpSpPr>
          <p:cNvPr id="1106" name="Google Shape;1106;p37"/>
          <p:cNvGrpSpPr/>
          <p:nvPr/>
        </p:nvGrpSpPr>
        <p:grpSpPr>
          <a:xfrm>
            <a:off x="5700045" y="246450"/>
            <a:ext cx="4265696" cy="1274430"/>
            <a:chOff x="5700045" y="246450"/>
            <a:chExt cx="4265696" cy="1274430"/>
          </a:xfrm>
        </p:grpSpPr>
        <p:sp>
          <p:nvSpPr>
            <p:cNvPr id="1107" name="Google Shape;1107;p37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7"/>
            <p:cNvSpPr/>
            <p:nvPr/>
          </p:nvSpPr>
          <p:spPr>
            <a:xfrm>
              <a:off x="7511824" y="1149999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7"/>
            <p:cNvSpPr/>
            <p:nvPr/>
          </p:nvSpPr>
          <p:spPr>
            <a:xfrm>
              <a:off x="5700045" y="246461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5"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38"/>
          <p:cNvSpPr/>
          <p:nvPr/>
        </p:nvSpPr>
        <p:spPr>
          <a:xfrm>
            <a:off x="-14736" y="4227301"/>
            <a:ext cx="9322246" cy="774006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2" name="Google Shape;1112;p38"/>
          <p:cNvGrpSpPr/>
          <p:nvPr/>
        </p:nvGrpSpPr>
        <p:grpSpPr>
          <a:xfrm>
            <a:off x="8112208" y="528657"/>
            <a:ext cx="955667" cy="4758082"/>
            <a:chOff x="-5509963" y="1180077"/>
            <a:chExt cx="520006" cy="2589009"/>
          </a:xfrm>
        </p:grpSpPr>
        <p:sp>
          <p:nvSpPr>
            <p:cNvPr id="1113" name="Google Shape;1113;p38"/>
            <p:cNvSpPr/>
            <p:nvPr/>
          </p:nvSpPr>
          <p:spPr>
            <a:xfrm>
              <a:off x="-5293654" y="1411411"/>
              <a:ext cx="60752" cy="2357676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-5509963" y="1180077"/>
              <a:ext cx="520006" cy="522050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-5485392" y="1204647"/>
              <a:ext cx="470865" cy="472235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-5396003" y="1257181"/>
              <a:ext cx="292760" cy="368516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-5445818" y="1355463"/>
              <a:ext cx="24592" cy="73712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-5078693" y="1355463"/>
              <a:ext cx="24592" cy="73016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9" name="Google Shape;1119;p38"/>
          <p:cNvGrpSpPr/>
          <p:nvPr/>
        </p:nvGrpSpPr>
        <p:grpSpPr>
          <a:xfrm>
            <a:off x="-179259" y="4453048"/>
            <a:ext cx="9944799" cy="717401"/>
            <a:chOff x="-179259" y="4453048"/>
            <a:chExt cx="9944799" cy="717401"/>
          </a:xfrm>
        </p:grpSpPr>
        <p:sp>
          <p:nvSpPr>
            <p:cNvPr id="1120" name="Google Shape;1120;p38"/>
            <p:cNvSpPr/>
            <p:nvPr/>
          </p:nvSpPr>
          <p:spPr>
            <a:xfrm>
              <a:off x="-179250" y="4453048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2" name="Google Shape;1122;p38"/>
          <p:cNvGrpSpPr/>
          <p:nvPr/>
        </p:nvGrpSpPr>
        <p:grpSpPr>
          <a:xfrm flipH="1">
            <a:off x="-292905" y="206910"/>
            <a:ext cx="8176513" cy="1200257"/>
            <a:chOff x="2084504" y="-50265"/>
            <a:chExt cx="8176513" cy="1200257"/>
          </a:xfrm>
        </p:grpSpPr>
        <p:sp>
          <p:nvSpPr>
            <p:cNvPr id="1123" name="Google Shape;1123;p38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2084504" y="107214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6" name="Google Shape;1126;p38"/>
          <p:cNvSpPr/>
          <p:nvPr/>
        </p:nvSpPr>
        <p:spPr>
          <a:xfrm flipH="1">
            <a:off x="1595994" y="1672757"/>
            <a:ext cx="2409874" cy="2675453"/>
          </a:xfrm>
          <a:custGeom>
            <a:avLst/>
            <a:gdLst/>
            <a:ahLst/>
            <a:cxnLst/>
            <a:rect l="l" t="t" r="r" b="b"/>
            <a:pathLst>
              <a:path w="54027" h="59981" extrusionOk="0">
                <a:moveTo>
                  <a:pt x="24883" y="0"/>
                </a:moveTo>
                <a:cubicBezTo>
                  <a:pt x="22921" y="0"/>
                  <a:pt x="20541" y="387"/>
                  <a:pt x="17658" y="1370"/>
                </a:cubicBezTo>
                <a:cubicBezTo>
                  <a:pt x="8590" y="4472"/>
                  <a:pt x="6274" y="11459"/>
                  <a:pt x="12751" y="12166"/>
                </a:cubicBezTo>
                <a:cubicBezTo>
                  <a:pt x="12751" y="12166"/>
                  <a:pt x="2544" y="13344"/>
                  <a:pt x="2544" y="20056"/>
                </a:cubicBezTo>
                <a:cubicBezTo>
                  <a:pt x="2544" y="23375"/>
                  <a:pt x="4734" y="24218"/>
                  <a:pt x="6962" y="24218"/>
                </a:cubicBezTo>
                <a:cubicBezTo>
                  <a:pt x="8693" y="24218"/>
                  <a:pt x="10448" y="23708"/>
                  <a:pt x="11213" y="23455"/>
                </a:cubicBezTo>
                <a:lnTo>
                  <a:pt x="11213" y="23455"/>
                </a:lnTo>
                <a:cubicBezTo>
                  <a:pt x="9153" y="24213"/>
                  <a:pt x="1" y="28030"/>
                  <a:pt x="4860" y="34463"/>
                </a:cubicBezTo>
                <a:cubicBezTo>
                  <a:pt x="4860" y="34463"/>
                  <a:pt x="7199" y="36328"/>
                  <a:pt x="10101" y="36328"/>
                </a:cubicBezTo>
                <a:cubicBezTo>
                  <a:pt x="11774" y="36328"/>
                  <a:pt x="13634" y="35709"/>
                  <a:pt x="15342" y="33757"/>
                </a:cubicBezTo>
                <a:lnTo>
                  <a:pt x="15342" y="33757"/>
                </a:lnTo>
                <a:cubicBezTo>
                  <a:pt x="15341" y="33758"/>
                  <a:pt x="12202" y="37683"/>
                  <a:pt x="15656" y="39331"/>
                </a:cubicBezTo>
                <a:cubicBezTo>
                  <a:pt x="16187" y="39582"/>
                  <a:pt x="16706" y="39684"/>
                  <a:pt x="17212" y="39684"/>
                </a:cubicBezTo>
                <a:cubicBezTo>
                  <a:pt x="19535" y="39684"/>
                  <a:pt x="21601" y="37525"/>
                  <a:pt x="23372" y="37525"/>
                </a:cubicBezTo>
                <a:cubicBezTo>
                  <a:pt x="23758" y="37525"/>
                  <a:pt x="24131" y="37628"/>
                  <a:pt x="24488" y="37879"/>
                </a:cubicBezTo>
                <a:cubicBezTo>
                  <a:pt x="24488" y="37879"/>
                  <a:pt x="29160" y="43492"/>
                  <a:pt x="26373" y="59980"/>
                </a:cubicBezTo>
                <a:lnTo>
                  <a:pt x="31476" y="59980"/>
                </a:lnTo>
                <a:cubicBezTo>
                  <a:pt x="31476" y="59980"/>
                  <a:pt x="27315" y="40980"/>
                  <a:pt x="33949" y="36897"/>
                </a:cubicBezTo>
                <a:cubicBezTo>
                  <a:pt x="33949" y="36897"/>
                  <a:pt x="34507" y="36568"/>
                  <a:pt x="35327" y="36568"/>
                </a:cubicBezTo>
                <a:cubicBezTo>
                  <a:pt x="36134" y="36568"/>
                  <a:pt x="37196" y="36887"/>
                  <a:pt x="38228" y="38154"/>
                </a:cubicBezTo>
                <a:cubicBezTo>
                  <a:pt x="38790" y="38843"/>
                  <a:pt x="39777" y="39169"/>
                  <a:pt x="40914" y="39169"/>
                </a:cubicBezTo>
                <a:cubicBezTo>
                  <a:pt x="43983" y="39169"/>
                  <a:pt x="48146" y="36796"/>
                  <a:pt x="48003" y="32815"/>
                </a:cubicBezTo>
                <a:cubicBezTo>
                  <a:pt x="47869" y="29719"/>
                  <a:pt x="46497" y="29049"/>
                  <a:pt x="45335" y="29049"/>
                </a:cubicBezTo>
                <a:cubicBezTo>
                  <a:pt x="45257" y="29049"/>
                  <a:pt x="45180" y="29052"/>
                  <a:pt x="45104" y="29058"/>
                </a:cubicBezTo>
                <a:lnTo>
                  <a:pt x="45104" y="29058"/>
                </a:lnTo>
                <a:cubicBezTo>
                  <a:pt x="47944" y="28167"/>
                  <a:pt x="54027" y="25555"/>
                  <a:pt x="53695" y="19585"/>
                </a:cubicBezTo>
                <a:cubicBezTo>
                  <a:pt x="53458" y="15679"/>
                  <a:pt x="50872" y="14708"/>
                  <a:pt x="48357" y="14708"/>
                </a:cubicBezTo>
                <a:cubicBezTo>
                  <a:pt x="45868" y="14708"/>
                  <a:pt x="43449" y="15660"/>
                  <a:pt x="43449" y="15660"/>
                </a:cubicBezTo>
                <a:cubicBezTo>
                  <a:pt x="43449" y="15660"/>
                  <a:pt x="51575" y="12048"/>
                  <a:pt x="48121" y="8672"/>
                </a:cubicBezTo>
                <a:cubicBezTo>
                  <a:pt x="47079" y="7677"/>
                  <a:pt x="45967" y="7328"/>
                  <a:pt x="44919" y="7328"/>
                </a:cubicBezTo>
                <a:cubicBezTo>
                  <a:pt x="42477" y="7328"/>
                  <a:pt x="40385" y="9227"/>
                  <a:pt x="40348" y="9260"/>
                </a:cubicBezTo>
                <a:lnTo>
                  <a:pt x="40348" y="9260"/>
                </a:lnTo>
                <a:cubicBezTo>
                  <a:pt x="40399" y="9214"/>
                  <a:pt x="44382" y="5559"/>
                  <a:pt x="42978" y="3687"/>
                </a:cubicBezTo>
                <a:cubicBezTo>
                  <a:pt x="42550" y="3111"/>
                  <a:pt x="41667" y="2872"/>
                  <a:pt x="40600" y="2872"/>
                </a:cubicBezTo>
                <a:cubicBezTo>
                  <a:pt x="38243" y="2872"/>
                  <a:pt x="34983" y="4038"/>
                  <a:pt x="33714" y="5335"/>
                </a:cubicBezTo>
                <a:cubicBezTo>
                  <a:pt x="33683" y="5335"/>
                  <a:pt x="32166" y="0"/>
                  <a:pt x="248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38"/>
          <p:cNvSpPr/>
          <p:nvPr/>
        </p:nvSpPr>
        <p:spPr>
          <a:xfrm flipH="1">
            <a:off x="1645846" y="3677461"/>
            <a:ext cx="190865" cy="672465"/>
          </a:xfrm>
          <a:custGeom>
            <a:avLst/>
            <a:gdLst/>
            <a:ahLst/>
            <a:cxnLst/>
            <a:rect l="l" t="t" r="r" b="b"/>
            <a:pathLst>
              <a:path w="4279" h="15076" extrusionOk="0">
                <a:moveTo>
                  <a:pt x="0" y="1"/>
                </a:moveTo>
                <a:lnTo>
                  <a:pt x="0" y="15075"/>
                </a:lnTo>
                <a:lnTo>
                  <a:pt x="4279" y="15075"/>
                </a:lnTo>
                <a:lnTo>
                  <a:pt x="4279" y="1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38"/>
          <p:cNvSpPr/>
          <p:nvPr/>
        </p:nvSpPr>
        <p:spPr>
          <a:xfrm flipH="1">
            <a:off x="826352" y="1810897"/>
            <a:ext cx="1829831" cy="2127123"/>
          </a:xfrm>
          <a:custGeom>
            <a:avLst/>
            <a:gdLst/>
            <a:ahLst/>
            <a:cxnLst/>
            <a:rect l="l" t="t" r="r" b="b"/>
            <a:pathLst>
              <a:path w="41023" h="47688" extrusionOk="0">
                <a:moveTo>
                  <a:pt x="20256" y="1"/>
                </a:moveTo>
                <a:cubicBezTo>
                  <a:pt x="20256" y="14565"/>
                  <a:pt x="10953" y="21945"/>
                  <a:pt x="4318" y="23162"/>
                </a:cubicBezTo>
                <a:cubicBezTo>
                  <a:pt x="5031" y="23381"/>
                  <a:pt x="5755" y="23474"/>
                  <a:pt x="6470" y="23474"/>
                </a:cubicBezTo>
                <a:cubicBezTo>
                  <a:pt x="10361" y="23474"/>
                  <a:pt x="13975" y="20728"/>
                  <a:pt x="13975" y="20728"/>
                </a:cubicBezTo>
                <a:lnTo>
                  <a:pt x="13975" y="20767"/>
                </a:lnTo>
                <a:cubicBezTo>
                  <a:pt x="11541" y="23947"/>
                  <a:pt x="7969" y="26106"/>
                  <a:pt x="4004" y="26773"/>
                </a:cubicBezTo>
                <a:cubicBezTo>
                  <a:pt x="4004" y="26773"/>
                  <a:pt x="5296" y="27533"/>
                  <a:pt x="7655" y="27533"/>
                </a:cubicBezTo>
                <a:cubicBezTo>
                  <a:pt x="8687" y="27533"/>
                  <a:pt x="9923" y="27388"/>
                  <a:pt x="11345" y="26970"/>
                </a:cubicBezTo>
                <a:lnTo>
                  <a:pt x="11345" y="26970"/>
                </a:lnTo>
                <a:cubicBezTo>
                  <a:pt x="8990" y="30424"/>
                  <a:pt x="5771" y="33172"/>
                  <a:pt x="2002" y="34939"/>
                </a:cubicBezTo>
                <a:cubicBezTo>
                  <a:pt x="2039" y="34976"/>
                  <a:pt x="2174" y="34993"/>
                  <a:pt x="2385" y="34993"/>
                </a:cubicBezTo>
                <a:cubicBezTo>
                  <a:pt x="3752" y="34993"/>
                  <a:pt x="8324" y="34279"/>
                  <a:pt x="10364" y="33565"/>
                </a:cubicBezTo>
                <a:lnTo>
                  <a:pt x="10364" y="33565"/>
                </a:lnTo>
                <a:cubicBezTo>
                  <a:pt x="8951" y="36548"/>
                  <a:pt x="5457" y="41691"/>
                  <a:pt x="0" y="42397"/>
                </a:cubicBezTo>
                <a:cubicBezTo>
                  <a:pt x="0" y="42397"/>
                  <a:pt x="1522" y="42702"/>
                  <a:pt x="3640" y="42702"/>
                </a:cubicBezTo>
                <a:cubicBezTo>
                  <a:pt x="5823" y="42702"/>
                  <a:pt x="8639" y="42378"/>
                  <a:pt x="11070" y="41063"/>
                </a:cubicBezTo>
                <a:lnTo>
                  <a:pt x="11070" y="41063"/>
                </a:lnTo>
                <a:cubicBezTo>
                  <a:pt x="10756" y="41887"/>
                  <a:pt x="7537" y="46598"/>
                  <a:pt x="4358" y="47540"/>
                </a:cubicBezTo>
                <a:cubicBezTo>
                  <a:pt x="5334" y="47593"/>
                  <a:pt x="6250" y="47618"/>
                  <a:pt x="7111" y="47618"/>
                </a:cubicBezTo>
                <a:cubicBezTo>
                  <a:pt x="18993" y="47618"/>
                  <a:pt x="20256" y="42908"/>
                  <a:pt x="20256" y="42908"/>
                </a:cubicBezTo>
                <a:cubicBezTo>
                  <a:pt x="20256" y="42908"/>
                  <a:pt x="21083" y="47688"/>
                  <a:pt x="34325" y="47688"/>
                </a:cubicBezTo>
                <a:cubicBezTo>
                  <a:pt x="34923" y="47688"/>
                  <a:pt x="35545" y="47678"/>
                  <a:pt x="36194" y="47658"/>
                </a:cubicBezTo>
                <a:cubicBezTo>
                  <a:pt x="36194" y="47658"/>
                  <a:pt x="29089" y="43732"/>
                  <a:pt x="29089" y="41377"/>
                </a:cubicBezTo>
                <a:lnTo>
                  <a:pt x="29089" y="41377"/>
                </a:lnTo>
                <a:cubicBezTo>
                  <a:pt x="31633" y="42944"/>
                  <a:pt x="34419" y="43359"/>
                  <a:pt x="36660" y="43359"/>
                </a:cubicBezTo>
                <a:cubicBezTo>
                  <a:pt x="39190" y="43359"/>
                  <a:pt x="41023" y="42829"/>
                  <a:pt x="41023" y="42829"/>
                </a:cubicBezTo>
                <a:cubicBezTo>
                  <a:pt x="35566" y="42123"/>
                  <a:pt x="31601" y="36666"/>
                  <a:pt x="30149" y="33643"/>
                </a:cubicBezTo>
                <a:lnTo>
                  <a:pt x="30149" y="33643"/>
                </a:lnTo>
                <a:cubicBezTo>
                  <a:pt x="31989" y="34277"/>
                  <a:pt x="35963" y="35351"/>
                  <a:pt x="37704" y="35351"/>
                </a:cubicBezTo>
                <a:cubicBezTo>
                  <a:pt x="38228" y="35351"/>
                  <a:pt x="38550" y="35254"/>
                  <a:pt x="38550" y="35017"/>
                </a:cubicBezTo>
                <a:cubicBezTo>
                  <a:pt x="33407" y="32269"/>
                  <a:pt x="30463" y="29286"/>
                  <a:pt x="28814" y="26734"/>
                </a:cubicBezTo>
                <a:lnTo>
                  <a:pt x="28814" y="26734"/>
                </a:lnTo>
                <a:cubicBezTo>
                  <a:pt x="30502" y="27310"/>
                  <a:pt x="31955" y="27502"/>
                  <a:pt x="33141" y="27502"/>
                </a:cubicBezTo>
                <a:cubicBezTo>
                  <a:pt x="35514" y="27502"/>
                  <a:pt x="36822" y="26734"/>
                  <a:pt x="36822" y="26734"/>
                </a:cubicBezTo>
                <a:cubicBezTo>
                  <a:pt x="33407" y="26145"/>
                  <a:pt x="30227" y="24457"/>
                  <a:pt x="27833" y="21906"/>
                </a:cubicBezTo>
                <a:lnTo>
                  <a:pt x="27833" y="21906"/>
                </a:lnTo>
                <a:cubicBezTo>
                  <a:pt x="29824" y="23308"/>
                  <a:pt x="31952" y="23669"/>
                  <a:pt x="33564" y="23669"/>
                </a:cubicBezTo>
                <a:cubicBezTo>
                  <a:pt x="35066" y="23669"/>
                  <a:pt x="36119" y="23355"/>
                  <a:pt x="36194" y="23280"/>
                </a:cubicBezTo>
                <a:cubicBezTo>
                  <a:pt x="31837" y="23280"/>
                  <a:pt x="20256" y="14643"/>
                  <a:pt x="20256" y="118"/>
                </a:cubicBezTo>
                <a:lnTo>
                  <a:pt x="20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38"/>
          <p:cNvSpPr/>
          <p:nvPr/>
        </p:nvSpPr>
        <p:spPr>
          <a:xfrm flipH="1">
            <a:off x="628848" y="3481380"/>
            <a:ext cx="168161" cy="866809"/>
          </a:xfrm>
          <a:custGeom>
            <a:avLst/>
            <a:gdLst/>
            <a:ahLst/>
            <a:cxnLst/>
            <a:rect l="l" t="t" r="r" b="b"/>
            <a:pathLst>
              <a:path w="3770" h="19433" extrusionOk="0">
                <a:moveTo>
                  <a:pt x="1" y="0"/>
                </a:moveTo>
                <a:lnTo>
                  <a:pt x="1" y="19432"/>
                </a:lnTo>
                <a:lnTo>
                  <a:pt x="3769" y="19432"/>
                </a:lnTo>
                <a:lnTo>
                  <a:pt x="3769" y="0"/>
                </a:ln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38"/>
          <p:cNvSpPr/>
          <p:nvPr/>
        </p:nvSpPr>
        <p:spPr>
          <a:xfrm flipH="1">
            <a:off x="-62806" y="1527257"/>
            <a:ext cx="1549712" cy="2045228"/>
          </a:xfrm>
          <a:custGeom>
            <a:avLst/>
            <a:gdLst/>
            <a:ahLst/>
            <a:cxnLst/>
            <a:rect l="l" t="t" r="r" b="b"/>
            <a:pathLst>
              <a:path w="34743" h="45852" extrusionOk="0">
                <a:moveTo>
                  <a:pt x="17352" y="0"/>
                </a:moveTo>
                <a:cubicBezTo>
                  <a:pt x="11189" y="0"/>
                  <a:pt x="6164" y="3258"/>
                  <a:pt x="6164" y="7223"/>
                </a:cubicBezTo>
                <a:cubicBezTo>
                  <a:pt x="6164" y="7616"/>
                  <a:pt x="6242" y="8008"/>
                  <a:pt x="6321" y="8362"/>
                </a:cubicBezTo>
                <a:cubicBezTo>
                  <a:pt x="4240" y="9422"/>
                  <a:pt x="2906" y="11031"/>
                  <a:pt x="2906" y="12876"/>
                </a:cubicBezTo>
                <a:cubicBezTo>
                  <a:pt x="2906" y="14250"/>
                  <a:pt x="3691" y="15546"/>
                  <a:pt x="5026" y="16527"/>
                </a:cubicBezTo>
                <a:cubicBezTo>
                  <a:pt x="2906" y="17587"/>
                  <a:pt x="1532" y="19196"/>
                  <a:pt x="1532" y="21042"/>
                </a:cubicBezTo>
                <a:cubicBezTo>
                  <a:pt x="1532" y="22690"/>
                  <a:pt x="2631" y="24143"/>
                  <a:pt x="4319" y="25163"/>
                </a:cubicBezTo>
                <a:cubicBezTo>
                  <a:pt x="2474" y="26223"/>
                  <a:pt x="1335" y="27715"/>
                  <a:pt x="1335" y="29403"/>
                </a:cubicBezTo>
                <a:cubicBezTo>
                  <a:pt x="1335" y="30816"/>
                  <a:pt x="2121" y="32112"/>
                  <a:pt x="3455" y="33093"/>
                </a:cubicBezTo>
                <a:cubicBezTo>
                  <a:pt x="1335" y="34153"/>
                  <a:pt x="1" y="35763"/>
                  <a:pt x="1" y="37608"/>
                </a:cubicBezTo>
                <a:cubicBezTo>
                  <a:pt x="1" y="40709"/>
                  <a:pt x="3926" y="43261"/>
                  <a:pt x="8755" y="43261"/>
                </a:cubicBezTo>
                <a:cubicBezTo>
                  <a:pt x="9030" y="43261"/>
                  <a:pt x="9344" y="43261"/>
                  <a:pt x="9619" y="43221"/>
                </a:cubicBezTo>
                <a:cubicBezTo>
                  <a:pt x="11032" y="44792"/>
                  <a:pt x="13976" y="45851"/>
                  <a:pt x="17352" y="45851"/>
                </a:cubicBezTo>
                <a:cubicBezTo>
                  <a:pt x="20728" y="45851"/>
                  <a:pt x="23672" y="44792"/>
                  <a:pt x="25085" y="43221"/>
                </a:cubicBezTo>
                <a:cubicBezTo>
                  <a:pt x="25399" y="43221"/>
                  <a:pt x="25674" y="43261"/>
                  <a:pt x="25949" y="43261"/>
                </a:cubicBezTo>
                <a:cubicBezTo>
                  <a:pt x="30817" y="43261"/>
                  <a:pt x="34742" y="40709"/>
                  <a:pt x="34742" y="37608"/>
                </a:cubicBezTo>
                <a:cubicBezTo>
                  <a:pt x="34742" y="35763"/>
                  <a:pt x="33368" y="34153"/>
                  <a:pt x="31249" y="33093"/>
                </a:cubicBezTo>
                <a:cubicBezTo>
                  <a:pt x="32583" y="32112"/>
                  <a:pt x="33368" y="30816"/>
                  <a:pt x="33368" y="29403"/>
                </a:cubicBezTo>
                <a:cubicBezTo>
                  <a:pt x="33368" y="27715"/>
                  <a:pt x="32230" y="26184"/>
                  <a:pt x="30385" y="25163"/>
                </a:cubicBezTo>
                <a:cubicBezTo>
                  <a:pt x="32112" y="24143"/>
                  <a:pt x="33172" y="22651"/>
                  <a:pt x="33172" y="21042"/>
                </a:cubicBezTo>
                <a:cubicBezTo>
                  <a:pt x="33172" y="19196"/>
                  <a:pt x="31798" y="17587"/>
                  <a:pt x="29678" y="16527"/>
                </a:cubicBezTo>
                <a:cubicBezTo>
                  <a:pt x="31013" y="15546"/>
                  <a:pt x="31838" y="14250"/>
                  <a:pt x="31838" y="12837"/>
                </a:cubicBezTo>
                <a:cubicBezTo>
                  <a:pt x="31838" y="11031"/>
                  <a:pt x="30464" y="9422"/>
                  <a:pt x="28383" y="8362"/>
                </a:cubicBezTo>
                <a:cubicBezTo>
                  <a:pt x="28501" y="8008"/>
                  <a:pt x="28540" y="7616"/>
                  <a:pt x="28540" y="7223"/>
                </a:cubicBezTo>
                <a:cubicBezTo>
                  <a:pt x="28540" y="3219"/>
                  <a:pt x="23515" y="0"/>
                  <a:pt x="173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38"/>
          <p:cNvSpPr/>
          <p:nvPr/>
        </p:nvSpPr>
        <p:spPr>
          <a:xfrm flipH="1">
            <a:off x="5194325" y="2070183"/>
            <a:ext cx="2050313" cy="2278022"/>
          </a:xfrm>
          <a:custGeom>
            <a:avLst/>
            <a:gdLst/>
            <a:ahLst/>
            <a:cxnLst/>
            <a:rect l="l" t="t" r="r" b="b"/>
            <a:pathLst>
              <a:path w="45966" h="51071" extrusionOk="0">
                <a:moveTo>
                  <a:pt x="21184" y="0"/>
                </a:moveTo>
                <a:cubicBezTo>
                  <a:pt x="19510" y="0"/>
                  <a:pt x="17477" y="332"/>
                  <a:pt x="15015" y="1175"/>
                </a:cubicBezTo>
                <a:cubicBezTo>
                  <a:pt x="7321" y="3805"/>
                  <a:pt x="5319" y="9772"/>
                  <a:pt x="10854" y="10361"/>
                </a:cubicBezTo>
                <a:cubicBezTo>
                  <a:pt x="10854" y="10361"/>
                  <a:pt x="2178" y="11343"/>
                  <a:pt x="2178" y="17074"/>
                </a:cubicBezTo>
                <a:cubicBezTo>
                  <a:pt x="2178" y="19911"/>
                  <a:pt x="4038" y="20632"/>
                  <a:pt x="5929" y="20632"/>
                </a:cubicBezTo>
                <a:cubicBezTo>
                  <a:pt x="7411" y="20632"/>
                  <a:pt x="8913" y="20189"/>
                  <a:pt x="9552" y="19975"/>
                </a:cubicBezTo>
                <a:lnTo>
                  <a:pt x="9552" y="19975"/>
                </a:lnTo>
                <a:cubicBezTo>
                  <a:pt x="7841" y="20609"/>
                  <a:pt x="0" y="23887"/>
                  <a:pt x="4141" y="29361"/>
                </a:cubicBezTo>
                <a:cubicBezTo>
                  <a:pt x="4141" y="29361"/>
                  <a:pt x="6135" y="30944"/>
                  <a:pt x="8606" y="30944"/>
                </a:cubicBezTo>
                <a:cubicBezTo>
                  <a:pt x="10026" y="30944"/>
                  <a:pt x="11605" y="30421"/>
                  <a:pt x="13052" y="28772"/>
                </a:cubicBezTo>
                <a:lnTo>
                  <a:pt x="13052" y="28772"/>
                </a:lnTo>
                <a:cubicBezTo>
                  <a:pt x="13051" y="28773"/>
                  <a:pt x="10383" y="32109"/>
                  <a:pt x="13327" y="33483"/>
                </a:cubicBezTo>
                <a:cubicBezTo>
                  <a:pt x="13783" y="33699"/>
                  <a:pt x="14228" y="33788"/>
                  <a:pt x="14662" y="33788"/>
                </a:cubicBezTo>
                <a:cubicBezTo>
                  <a:pt x="16633" y="33788"/>
                  <a:pt x="18378" y="31962"/>
                  <a:pt x="19895" y="31962"/>
                </a:cubicBezTo>
                <a:cubicBezTo>
                  <a:pt x="20229" y="31962"/>
                  <a:pt x="20552" y="32050"/>
                  <a:pt x="20864" y="32266"/>
                </a:cubicBezTo>
                <a:cubicBezTo>
                  <a:pt x="20864" y="32266"/>
                  <a:pt x="24790" y="37056"/>
                  <a:pt x="22434" y="51070"/>
                </a:cubicBezTo>
                <a:lnTo>
                  <a:pt x="26792" y="51070"/>
                </a:lnTo>
                <a:cubicBezTo>
                  <a:pt x="26792" y="51070"/>
                  <a:pt x="23219" y="34936"/>
                  <a:pt x="28833" y="31442"/>
                </a:cubicBezTo>
                <a:cubicBezTo>
                  <a:pt x="28833" y="31442"/>
                  <a:pt x="29313" y="31162"/>
                  <a:pt x="30020" y="31162"/>
                </a:cubicBezTo>
                <a:cubicBezTo>
                  <a:pt x="30714" y="31162"/>
                  <a:pt x="31628" y="31432"/>
                  <a:pt x="32523" y="32502"/>
                </a:cubicBezTo>
                <a:cubicBezTo>
                  <a:pt x="33003" y="33099"/>
                  <a:pt x="33849" y="33381"/>
                  <a:pt x="34822" y="33381"/>
                </a:cubicBezTo>
                <a:cubicBezTo>
                  <a:pt x="37428" y="33381"/>
                  <a:pt x="40949" y="31361"/>
                  <a:pt x="40806" y="27987"/>
                </a:cubicBezTo>
                <a:cubicBezTo>
                  <a:pt x="40695" y="25353"/>
                  <a:pt x="39548" y="24778"/>
                  <a:pt x="38569" y="24778"/>
                </a:cubicBezTo>
                <a:cubicBezTo>
                  <a:pt x="38510" y="24778"/>
                  <a:pt x="38451" y="24780"/>
                  <a:pt x="38393" y="24784"/>
                </a:cubicBezTo>
                <a:lnTo>
                  <a:pt x="38393" y="24784"/>
                </a:lnTo>
                <a:cubicBezTo>
                  <a:pt x="40825" y="24010"/>
                  <a:pt x="45965" y="21767"/>
                  <a:pt x="45635" y="16721"/>
                </a:cubicBezTo>
                <a:cubicBezTo>
                  <a:pt x="45437" y="13374"/>
                  <a:pt x="43230" y="12545"/>
                  <a:pt x="41093" y="12545"/>
                </a:cubicBezTo>
                <a:cubicBezTo>
                  <a:pt x="38993" y="12545"/>
                  <a:pt x="36959" y="13345"/>
                  <a:pt x="36959" y="13345"/>
                </a:cubicBezTo>
                <a:cubicBezTo>
                  <a:pt x="36959" y="13345"/>
                  <a:pt x="43868" y="10283"/>
                  <a:pt x="40924" y="7417"/>
                </a:cubicBezTo>
                <a:cubicBezTo>
                  <a:pt x="40028" y="6556"/>
                  <a:pt x="39071" y="6255"/>
                  <a:pt x="38171" y="6255"/>
                </a:cubicBezTo>
                <a:cubicBezTo>
                  <a:pt x="36095" y="6255"/>
                  <a:pt x="34322" y="7859"/>
                  <a:pt x="34290" y="7888"/>
                </a:cubicBezTo>
                <a:lnTo>
                  <a:pt x="34290" y="7888"/>
                </a:lnTo>
                <a:cubicBezTo>
                  <a:pt x="34334" y="7848"/>
                  <a:pt x="37737" y="4737"/>
                  <a:pt x="36566" y="3138"/>
                </a:cubicBezTo>
                <a:cubicBezTo>
                  <a:pt x="36200" y="2649"/>
                  <a:pt x="35449" y="2446"/>
                  <a:pt x="34541" y="2446"/>
                </a:cubicBezTo>
                <a:cubicBezTo>
                  <a:pt x="32530" y="2446"/>
                  <a:pt x="29746" y="3443"/>
                  <a:pt x="28637" y="4551"/>
                </a:cubicBezTo>
                <a:lnTo>
                  <a:pt x="28637" y="4551"/>
                </a:lnTo>
                <a:cubicBezTo>
                  <a:pt x="28654" y="4504"/>
                  <a:pt x="27352" y="0"/>
                  <a:pt x="21184" y="0"/>
                </a:cubicBez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38"/>
          <p:cNvSpPr/>
          <p:nvPr/>
        </p:nvSpPr>
        <p:spPr>
          <a:xfrm>
            <a:off x="-14736" y="4426906"/>
            <a:ext cx="9322246" cy="70076"/>
          </a:xfrm>
          <a:custGeom>
            <a:avLst/>
            <a:gdLst/>
            <a:ahLst/>
            <a:cxnLst/>
            <a:rect l="l" t="t" r="r" b="b"/>
            <a:pathLst>
              <a:path w="209001" h="1571" extrusionOk="0">
                <a:moveTo>
                  <a:pt x="0" y="1"/>
                </a:moveTo>
                <a:lnTo>
                  <a:pt x="209000" y="1"/>
                </a:lnTo>
                <a:lnTo>
                  <a:pt x="209000" y="1571"/>
                </a:lnTo>
                <a:lnTo>
                  <a:pt x="0" y="157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38"/>
          <p:cNvSpPr/>
          <p:nvPr/>
        </p:nvSpPr>
        <p:spPr>
          <a:xfrm>
            <a:off x="-14736" y="4820514"/>
            <a:ext cx="9322246" cy="45"/>
          </a:xfrm>
          <a:custGeom>
            <a:avLst/>
            <a:gdLst/>
            <a:ahLst/>
            <a:cxnLst/>
            <a:rect l="l" t="t" r="r" b="b"/>
            <a:pathLst>
              <a:path w="209001" h="1" fill="none" extrusionOk="0">
                <a:moveTo>
                  <a:pt x="0" y="1"/>
                </a:moveTo>
                <a:lnTo>
                  <a:pt x="209000" y="1"/>
                </a:lnTo>
              </a:path>
            </a:pathLst>
          </a:custGeom>
          <a:noFill/>
          <a:ln w="43175" cap="rnd" cmpd="sng">
            <a:solidFill>
              <a:srgbClr val="FFFFFF"/>
            </a:solidFill>
            <a:prstDash val="solid"/>
            <a:miter lim="3925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4" name="Google Shape;1134;p38"/>
          <p:cNvGrpSpPr/>
          <p:nvPr/>
        </p:nvGrpSpPr>
        <p:grpSpPr>
          <a:xfrm>
            <a:off x="7006956" y="2285034"/>
            <a:ext cx="1361025" cy="2371915"/>
            <a:chOff x="6282452" y="1236847"/>
            <a:chExt cx="1533549" cy="2672881"/>
          </a:xfrm>
        </p:grpSpPr>
        <p:grpSp>
          <p:nvGrpSpPr>
            <p:cNvPr id="1135" name="Google Shape;1135;p38"/>
            <p:cNvGrpSpPr/>
            <p:nvPr/>
          </p:nvGrpSpPr>
          <p:grpSpPr>
            <a:xfrm>
              <a:off x="6282452" y="1236847"/>
              <a:ext cx="1533549" cy="2672881"/>
              <a:chOff x="12645075" y="2835438"/>
              <a:chExt cx="725700" cy="1264850"/>
            </a:xfrm>
          </p:grpSpPr>
          <p:sp>
            <p:nvSpPr>
              <p:cNvPr id="1136" name="Google Shape;1136;p38"/>
              <p:cNvSpPr/>
              <p:nvPr/>
            </p:nvSpPr>
            <p:spPr>
              <a:xfrm>
                <a:off x="12664825" y="3367913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A16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8"/>
              <p:cNvSpPr/>
              <p:nvPr/>
            </p:nvSpPr>
            <p:spPr>
              <a:xfrm>
                <a:off x="12722400" y="3335213"/>
                <a:ext cx="617100" cy="430125"/>
              </a:xfrm>
              <a:custGeom>
                <a:avLst/>
                <a:gdLst/>
                <a:ahLst/>
                <a:cxnLst/>
                <a:rect l="l" t="t" r="r" b="b"/>
                <a:pathLst>
                  <a:path w="24684" h="17205" extrusionOk="0">
                    <a:moveTo>
                      <a:pt x="1877" y="1"/>
                    </a:moveTo>
                    <a:lnTo>
                      <a:pt x="1" y="1423"/>
                    </a:lnTo>
                    <a:lnTo>
                      <a:pt x="2702" y="5517"/>
                    </a:lnTo>
                    <a:cubicBezTo>
                      <a:pt x="2987" y="5972"/>
                      <a:pt x="3385" y="6314"/>
                      <a:pt x="3840" y="6541"/>
                    </a:cubicBezTo>
                    <a:lnTo>
                      <a:pt x="8048" y="8674"/>
                    </a:lnTo>
                    <a:cubicBezTo>
                      <a:pt x="7906" y="10124"/>
                      <a:pt x="7792" y="11518"/>
                      <a:pt x="7821" y="12314"/>
                    </a:cubicBezTo>
                    <a:cubicBezTo>
                      <a:pt x="7906" y="13935"/>
                      <a:pt x="8105" y="15584"/>
                      <a:pt x="8418" y="17205"/>
                    </a:cubicBezTo>
                    <a:lnTo>
                      <a:pt x="20503" y="17205"/>
                    </a:lnTo>
                    <a:cubicBezTo>
                      <a:pt x="20816" y="15584"/>
                      <a:pt x="21015" y="13935"/>
                      <a:pt x="21101" y="12314"/>
                    </a:cubicBezTo>
                    <a:cubicBezTo>
                      <a:pt x="21101" y="11944"/>
                      <a:pt x="21101" y="11432"/>
                      <a:pt x="21072" y="10892"/>
                    </a:cubicBezTo>
                    <a:lnTo>
                      <a:pt x="21072" y="10892"/>
                    </a:lnTo>
                    <a:cubicBezTo>
                      <a:pt x="21584" y="12399"/>
                      <a:pt x="21897" y="13963"/>
                      <a:pt x="22039" y="15527"/>
                    </a:cubicBezTo>
                    <a:lnTo>
                      <a:pt x="24172" y="15186"/>
                    </a:lnTo>
                    <a:cubicBezTo>
                      <a:pt x="24172" y="15186"/>
                      <a:pt x="24684" y="13935"/>
                      <a:pt x="23774" y="10067"/>
                    </a:cubicBezTo>
                    <a:cubicBezTo>
                      <a:pt x="22864" y="6257"/>
                      <a:pt x="20390" y="4636"/>
                      <a:pt x="20390" y="4636"/>
                    </a:cubicBezTo>
                    <a:lnTo>
                      <a:pt x="20361" y="4664"/>
                    </a:lnTo>
                    <a:lnTo>
                      <a:pt x="20361" y="4636"/>
                    </a:lnTo>
                    <a:cubicBezTo>
                      <a:pt x="19707" y="3726"/>
                      <a:pt x="17575" y="3043"/>
                      <a:pt x="17120" y="2958"/>
                    </a:cubicBezTo>
                    <a:lnTo>
                      <a:pt x="11830" y="2958"/>
                    </a:lnTo>
                    <a:cubicBezTo>
                      <a:pt x="11375" y="3043"/>
                      <a:pt x="9584" y="3271"/>
                      <a:pt x="8589" y="3897"/>
                    </a:cubicBezTo>
                    <a:lnTo>
                      <a:pt x="5574" y="3527"/>
                    </a:lnTo>
                    <a:cubicBezTo>
                      <a:pt x="4721" y="3442"/>
                      <a:pt x="3953" y="2958"/>
                      <a:pt x="3441" y="2247"/>
                    </a:cubicBezTo>
                    <a:lnTo>
                      <a:pt x="18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38"/>
              <p:cNvSpPr/>
              <p:nvPr/>
            </p:nvSpPr>
            <p:spPr>
              <a:xfrm>
                <a:off x="13045875" y="3352288"/>
                <a:ext cx="76800" cy="903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612" extrusionOk="0">
                    <a:moveTo>
                      <a:pt x="1536" y="0"/>
                    </a:moveTo>
                    <a:lnTo>
                      <a:pt x="0" y="398"/>
                    </a:lnTo>
                    <a:lnTo>
                      <a:pt x="0" y="1507"/>
                    </a:lnTo>
                    <a:lnTo>
                      <a:pt x="1536" y="3612"/>
                    </a:lnTo>
                    <a:lnTo>
                      <a:pt x="3072" y="1507"/>
                    </a:lnTo>
                    <a:lnTo>
                      <a:pt x="3072" y="398"/>
                    </a:lnTo>
                    <a:lnTo>
                      <a:pt x="1536" y="0"/>
                    </a:ln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38"/>
              <p:cNvSpPr/>
              <p:nvPr/>
            </p:nvSpPr>
            <p:spPr>
              <a:xfrm>
                <a:off x="128126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1287" y="0"/>
                    </a:moveTo>
                    <a:cubicBezTo>
                      <a:pt x="892" y="0"/>
                      <a:pt x="370" y="192"/>
                      <a:pt x="200" y="1141"/>
                    </a:cubicBezTo>
                    <a:cubicBezTo>
                      <a:pt x="1" y="2382"/>
                      <a:pt x="1322" y="3192"/>
                      <a:pt x="2345" y="3192"/>
                    </a:cubicBezTo>
                    <a:cubicBezTo>
                      <a:pt x="2635" y="3192"/>
                      <a:pt x="2900" y="3127"/>
                      <a:pt x="3101" y="2989"/>
                    </a:cubicBezTo>
                    <a:cubicBezTo>
                      <a:pt x="4039" y="2335"/>
                      <a:pt x="2532" y="117"/>
                      <a:pt x="1764" y="89"/>
                    </a:cubicBezTo>
                    <a:cubicBezTo>
                      <a:pt x="1764" y="89"/>
                      <a:pt x="1555" y="0"/>
                      <a:pt x="1287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38"/>
              <p:cNvSpPr/>
              <p:nvPr/>
            </p:nvSpPr>
            <p:spPr>
              <a:xfrm>
                <a:off x="132548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2761" y="0"/>
                    </a:moveTo>
                    <a:cubicBezTo>
                      <a:pt x="2489" y="0"/>
                      <a:pt x="2276" y="89"/>
                      <a:pt x="2276" y="89"/>
                    </a:cubicBezTo>
                    <a:cubicBezTo>
                      <a:pt x="1479" y="117"/>
                      <a:pt x="1" y="2335"/>
                      <a:pt x="939" y="2989"/>
                    </a:cubicBezTo>
                    <a:cubicBezTo>
                      <a:pt x="1140" y="3127"/>
                      <a:pt x="1405" y="3192"/>
                      <a:pt x="1694" y="3192"/>
                    </a:cubicBezTo>
                    <a:cubicBezTo>
                      <a:pt x="2718" y="3192"/>
                      <a:pt x="4039" y="2382"/>
                      <a:pt x="3840" y="1141"/>
                    </a:cubicBezTo>
                    <a:cubicBezTo>
                      <a:pt x="3687" y="192"/>
                      <a:pt x="3161" y="0"/>
                      <a:pt x="2761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38"/>
              <p:cNvSpPr/>
              <p:nvPr/>
            </p:nvSpPr>
            <p:spPr>
              <a:xfrm>
                <a:off x="1329682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195" y="1"/>
                    </a:moveTo>
                    <a:cubicBezTo>
                      <a:pt x="882" y="114"/>
                      <a:pt x="569" y="285"/>
                      <a:pt x="342" y="512"/>
                    </a:cubicBezTo>
                    <a:cubicBezTo>
                      <a:pt x="228" y="626"/>
                      <a:pt x="114" y="797"/>
                      <a:pt x="57" y="967"/>
                    </a:cubicBezTo>
                    <a:cubicBezTo>
                      <a:pt x="0" y="1138"/>
                      <a:pt x="0" y="1337"/>
                      <a:pt x="57" y="1536"/>
                    </a:cubicBezTo>
                    <a:cubicBezTo>
                      <a:pt x="86" y="1593"/>
                      <a:pt x="86" y="1621"/>
                      <a:pt x="114" y="1678"/>
                    </a:cubicBezTo>
                    <a:cubicBezTo>
                      <a:pt x="143" y="1707"/>
                      <a:pt x="171" y="1764"/>
                      <a:pt x="200" y="1792"/>
                    </a:cubicBezTo>
                    <a:cubicBezTo>
                      <a:pt x="256" y="1877"/>
                      <a:pt x="342" y="1963"/>
                      <a:pt x="427" y="2020"/>
                    </a:cubicBezTo>
                    <a:cubicBezTo>
                      <a:pt x="507" y="2040"/>
                      <a:pt x="588" y="2060"/>
                      <a:pt x="668" y="2060"/>
                    </a:cubicBezTo>
                    <a:cubicBezTo>
                      <a:pt x="702" y="2060"/>
                      <a:pt x="735" y="2056"/>
                      <a:pt x="768" y="2048"/>
                    </a:cubicBezTo>
                    <a:cubicBezTo>
                      <a:pt x="854" y="2020"/>
                      <a:pt x="967" y="1991"/>
                      <a:pt x="1024" y="1934"/>
                    </a:cubicBezTo>
                    <a:cubicBezTo>
                      <a:pt x="1195" y="1820"/>
                      <a:pt x="1309" y="1650"/>
                      <a:pt x="1337" y="1479"/>
                    </a:cubicBezTo>
                    <a:cubicBezTo>
                      <a:pt x="1365" y="1394"/>
                      <a:pt x="1365" y="1280"/>
                      <a:pt x="1309" y="1195"/>
                    </a:cubicBezTo>
                    <a:cubicBezTo>
                      <a:pt x="1280" y="1110"/>
                      <a:pt x="1195" y="1053"/>
                      <a:pt x="1110" y="1053"/>
                    </a:cubicBezTo>
                    <a:cubicBezTo>
                      <a:pt x="1166" y="1081"/>
                      <a:pt x="1223" y="1166"/>
                      <a:pt x="1223" y="1223"/>
                    </a:cubicBezTo>
                    <a:cubicBezTo>
                      <a:pt x="1223" y="1280"/>
                      <a:pt x="1195" y="1365"/>
                      <a:pt x="1166" y="1422"/>
                    </a:cubicBezTo>
                    <a:cubicBezTo>
                      <a:pt x="1110" y="1536"/>
                      <a:pt x="996" y="1621"/>
                      <a:pt x="882" y="1678"/>
                    </a:cubicBezTo>
                    <a:cubicBezTo>
                      <a:pt x="839" y="1707"/>
                      <a:pt x="790" y="1721"/>
                      <a:pt x="740" y="1721"/>
                    </a:cubicBezTo>
                    <a:cubicBezTo>
                      <a:pt x="690" y="1721"/>
                      <a:pt x="640" y="1707"/>
                      <a:pt x="598" y="1678"/>
                    </a:cubicBezTo>
                    <a:cubicBezTo>
                      <a:pt x="512" y="1621"/>
                      <a:pt x="455" y="1508"/>
                      <a:pt x="427" y="1422"/>
                    </a:cubicBezTo>
                    <a:cubicBezTo>
                      <a:pt x="342" y="1166"/>
                      <a:pt x="427" y="882"/>
                      <a:pt x="569" y="711"/>
                    </a:cubicBezTo>
                    <a:cubicBezTo>
                      <a:pt x="768" y="455"/>
                      <a:pt x="967" y="228"/>
                      <a:pt x="1195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38"/>
              <p:cNvSpPr/>
              <p:nvPr/>
            </p:nvSpPr>
            <p:spPr>
              <a:xfrm>
                <a:off x="1283757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71" y="1"/>
                    </a:moveTo>
                    <a:cubicBezTo>
                      <a:pt x="399" y="228"/>
                      <a:pt x="598" y="455"/>
                      <a:pt x="768" y="711"/>
                    </a:cubicBezTo>
                    <a:cubicBezTo>
                      <a:pt x="939" y="882"/>
                      <a:pt x="996" y="1166"/>
                      <a:pt x="939" y="1422"/>
                    </a:cubicBezTo>
                    <a:cubicBezTo>
                      <a:pt x="910" y="1508"/>
                      <a:pt x="854" y="1621"/>
                      <a:pt x="768" y="1678"/>
                    </a:cubicBezTo>
                    <a:cubicBezTo>
                      <a:pt x="726" y="1707"/>
                      <a:pt x="676" y="1721"/>
                      <a:pt x="626" y="1721"/>
                    </a:cubicBezTo>
                    <a:cubicBezTo>
                      <a:pt x="576" y="1721"/>
                      <a:pt x="526" y="1707"/>
                      <a:pt x="484" y="1678"/>
                    </a:cubicBezTo>
                    <a:cubicBezTo>
                      <a:pt x="370" y="1621"/>
                      <a:pt x="256" y="1536"/>
                      <a:pt x="199" y="1422"/>
                    </a:cubicBezTo>
                    <a:cubicBezTo>
                      <a:pt x="171" y="1365"/>
                      <a:pt x="143" y="1280"/>
                      <a:pt x="143" y="1223"/>
                    </a:cubicBezTo>
                    <a:cubicBezTo>
                      <a:pt x="143" y="1166"/>
                      <a:pt x="199" y="1081"/>
                      <a:pt x="256" y="1053"/>
                    </a:cubicBezTo>
                    <a:cubicBezTo>
                      <a:pt x="143" y="1053"/>
                      <a:pt x="86" y="1110"/>
                      <a:pt x="29" y="1195"/>
                    </a:cubicBezTo>
                    <a:cubicBezTo>
                      <a:pt x="0" y="1280"/>
                      <a:pt x="0" y="1394"/>
                      <a:pt x="29" y="1479"/>
                    </a:cubicBezTo>
                    <a:cubicBezTo>
                      <a:pt x="57" y="1650"/>
                      <a:pt x="171" y="1820"/>
                      <a:pt x="313" y="1934"/>
                    </a:cubicBezTo>
                    <a:cubicBezTo>
                      <a:pt x="399" y="1991"/>
                      <a:pt x="484" y="2020"/>
                      <a:pt x="598" y="2048"/>
                    </a:cubicBezTo>
                    <a:cubicBezTo>
                      <a:pt x="631" y="2056"/>
                      <a:pt x="664" y="2060"/>
                      <a:pt x="698" y="2060"/>
                    </a:cubicBezTo>
                    <a:cubicBezTo>
                      <a:pt x="778" y="2060"/>
                      <a:pt x="858" y="2040"/>
                      <a:pt x="939" y="2020"/>
                    </a:cubicBezTo>
                    <a:cubicBezTo>
                      <a:pt x="1024" y="1963"/>
                      <a:pt x="1109" y="1877"/>
                      <a:pt x="1166" y="1792"/>
                    </a:cubicBezTo>
                    <a:cubicBezTo>
                      <a:pt x="1195" y="1764"/>
                      <a:pt x="1223" y="1707"/>
                      <a:pt x="1252" y="1678"/>
                    </a:cubicBezTo>
                    <a:lnTo>
                      <a:pt x="1308" y="1536"/>
                    </a:lnTo>
                    <a:cubicBezTo>
                      <a:pt x="1365" y="1337"/>
                      <a:pt x="1365" y="1138"/>
                      <a:pt x="1308" y="967"/>
                    </a:cubicBezTo>
                    <a:cubicBezTo>
                      <a:pt x="1223" y="797"/>
                      <a:pt x="1138" y="626"/>
                      <a:pt x="1024" y="512"/>
                    </a:cubicBezTo>
                    <a:cubicBezTo>
                      <a:pt x="768" y="285"/>
                      <a:pt x="484" y="114"/>
                      <a:pt x="171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38"/>
              <p:cNvSpPr/>
              <p:nvPr/>
            </p:nvSpPr>
            <p:spPr>
              <a:xfrm>
                <a:off x="12933550" y="3765313"/>
                <a:ext cx="301450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12058" h="10324" extrusionOk="0">
                    <a:moveTo>
                      <a:pt x="0" y="1"/>
                    </a:moveTo>
                    <a:lnTo>
                      <a:pt x="1820" y="10323"/>
                    </a:lnTo>
                    <a:lnTo>
                      <a:pt x="5346" y="10323"/>
                    </a:lnTo>
                    <a:lnTo>
                      <a:pt x="6029" y="2674"/>
                    </a:lnTo>
                    <a:lnTo>
                      <a:pt x="6711" y="10323"/>
                    </a:lnTo>
                    <a:lnTo>
                      <a:pt x="10238" y="10323"/>
                    </a:lnTo>
                    <a:lnTo>
                      <a:pt x="1205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38"/>
              <p:cNvSpPr/>
              <p:nvPr/>
            </p:nvSpPr>
            <p:spPr>
              <a:xfrm>
                <a:off x="13259150" y="3714838"/>
                <a:ext cx="76800" cy="10642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4257" extrusionOk="0">
                    <a:moveTo>
                      <a:pt x="2702" y="1"/>
                    </a:moveTo>
                    <a:lnTo>
                      <a:pt x="569" y="399"/>
                    </a:lnTo>
                    <a:cubicBezTo>
                      <a:pt x="569" y="399"/>
                      <a:pt x="0" y="1537"/>
                      <a:pt x="313" y="2020"/>
                    </a:cubicBezTo>
                    <a:cubicBezTo>
                      <a:pt x="424" y="2242"/>
                      <a:pt x="640" y="2360"/>
                      <a:pt x="851" y="2360"/>
                    </a:cubicBezTo>
                    <a:cubicBezTo>
                      <a:pt x="910" y="2360"/>
                      <a:pt x="968" y="2351"/>
                      <a:pt x="1024" y="2333"/>
                    </a:cubicBezTo>
                    <a:lnTo>
                      <a:pt x="1024" y="2333"/>
                    </a:lnTo>
                    <a:cubicBezTo>
                      <a:pt x="1024" y="2333"/>
                      <a:pt x="626" y="3755"/>
                      <a:pt x="1024" y="4124"/>
                    </a:cubicBezTo>
                    <a:cubicBezTo>
                      <a:pt x="1122" y="4208"/>
                      <a:pt x="1277" y="4256"/>
                      <a:pt x="1459" y="4256"/>
                    </a:cubicBezTo>
                    <a:cubicBezTo>
                      <a:pt x="2012" y="4256"/>
                      <a:pt x="2808" y="3810"/>
                      <a:pt x="2958" y="2589"/>
                    </a:cubicBezTo>
                    <a:cubicBezTo>
                      <a:pt x="3072" y="1736"/>
                      <a:pt x="2986" y="826"/>
                      <a:pt x="2702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38"/>
              <p:cNvSpPr/>
              <p:nvPr/>
            </p:nvSpPr>
            <p:spPr>
              <a:xfrm>
                <a:off x="13061500" y="3442563"/>
                <a:ext cx="455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2162" extrusionOk="0">
                    <a:moveTo>
                      <a:pt x="911" y="1"/>
                    </a:moveTo>
                    <a:lnTo>
                      <a:pt x="1" y="939"/>
                    </a:lnTo>
                    <a:lnTo>
                      <a:pt x="911" y="2162"/>
                    </a:lnTo>
                    <a:lnTo>
                      <a:pt x="1821" y="939"/>
                    </a:lnTo>
                    <a:lnTo>
                      <a:pt x="9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38"/>
              <p:cNvSpPr/>
              <p:nvPr/>
            </p:nvSpPr>
            <p:spPr>
              <a:xfrm>
                <a:off x="13050850" y="3478813"/>
                <a:ext cx="66125" cy="20122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8049" extrusionOk="0">
                    <a:moveTo>
                      <a:pt x="797" y="1"/>
                    </a:moveTo>
                    <a:lnTo>
                      <a:pt x="0" y="6598"/>
                    </a:lnTo>
                    <a:lnTo>
                      <a:pt x="1337" y="8049"/>
                    </a:lnTo>
                    <a:lnTo>
                      <a:pt x="2645" y="6598"/>
                    </a:lnTo>
                    <a:lnTo>
                      <a:pt x="1877" y="1"/>
                    </a:lnTo>
                    <a:lnTo>
                      <a:pt x="1337" y="712"/>
                    </a:lnTo>
                    <a:lnTo>
                      <a:pt x="79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38"/>
              <p:cNvSpPr/>
              <p:nvPr/>
            </p:nvSpPr>
            <p:spPr>
              <a:xfrm>
                <a:off x="12930700" y="3750388"/>
                <a:ext cx="307150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12286" h="1252" extrusionOk="0">
                    <a:moveTo>
                      <a:pt x="1" y="1"/>
                    </a:moveTo>
                    <a:lnTo>
                      <a:pt x="228" y="1252"/>
                    </a:lnTo>
                    <a:lnTo>
                      <a:pt x="12058" y="1252"/>
                    </a:lnTo>
                    <a:lnTo>
                      <a:pt x="1228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38"/>
              <p:cNvSpPr/>
              <p:nvPr/>
            </p:nvSpPr>
            <p:spPr>
              <a:xfrm>
                <a:off x="13043750" y="3734763"/>
                <a:ext cx="817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2446" extrusionOk="0">
                    <a:moveTo>
                      <a:pt x="2616" y="626"/>
                    </a:moveTo>
                    <a:lnTo>
                      <a:pt x="2616" y="1820"/>
                    </a:lnTo>
                    <a:lnTo>
                      <a:pt x="597" y="1820"/>
                    </a:lnTo>
                    <a:lnTo>
                      <a:pt x="597" y="626"/>
                    </a:lnTo>
                    <a:close/>
                    <a:moveTo>
                      <a:pt x="569" y="0"/>
                    </a:moveTo>
                    <a:cubicBezTo>
                      <a:pt x="228" y="0"/>
                      <a:pt x="0" y="256"/>
                      <a:pt x="0" y="569"/>
                    </a:cubicBezTo>
                    <a:lnTo>
                      <a:pt x="0" y="1877"/>
                    </a:lnTo>
                    <a:cubicBezTo>
                      <a:pt x="0" y="2190"/>
                      <a:pt x="228" y="2446"/>
                      <a:pt x="569" y="2446"/>
                    </a:cubicBezTo>
                    <a:lnTo>
                      <a:pt x="2702" y="2446"/>
                    </a:lnTo>
                    <a:cubicBezTo>
                      <a:pt x="3014" y="2446"/>
                      <a:pt x="3270" y="2190"/>
                      <a:pt x="3270" y="1877"/>
                    </a:cubicBezTo>
                    <a:lnTo>
                      <a:pt x="3270" y="569"/>
                    </a:lnTo>
                    <a:cubicBezTo>
                      <a:pt x="3270" y="256"/>
                      <a:pt x="3014" y="0"/>
                      <a:pt x="2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38"/>
              <p:cNvSpPr/>
              <p:nvPr/>
            </p:nvSpPr>
            <p:spPr>
              <a:xfrm>
                <a:off x="12645075" y="3226513"/>
                <a:ext cx="133525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5341" h="5775" extrusionOk="0">
                    <a:moveTo>
                      <a:pt x="2887" y="1"/>
                    </a:moveTo>
                    <a:cubicBezTo>
                      <a:pt x="2771" y="1"/>
                      <a:pt x="2660" y="115"/>
                      <a:pt x="2582" y="368"/>
                    </a:cubicBezTo>
                    <a:cubicBezTo>
                      <a:pt x="2326" y="1192"/>
                      <a:pt x="2866" y="2159"/>
                      <a:pt x="2582" y="2557"/>
                    </a:cubicBezTo>
                    <a:cubicBezTo>
                      <a:pt x="2572" y="2569"/>
                      <a:pt x="2562" y="2575"/>
                      <a:pt x="2549" y="2575"/>
                    </a:cubicBezTo>
                    <a:cubicBezTo>
                      <a:pt x="2322" y="2575"/>
                      <a:pt x="1606" y="599"/>
                      <a:pt x="1009" y="599"/>
                    </a:cubicBezTo>
                    <a:cubicBezTo>
                      <a:pt x="954" y="599"/>
                      <a:pt x="900" y="615"/>
                      <a:pt x="847" y="652"/>
                    </a:cubicBezTo>
                    <a:cubicBezTo>
                      <a:pt x="193" y="1079"/>
                      <a:pt x="1331" y="2529"/>
                      <a:pt x="1842" y="3041"/>
                    </a:cubicBezTo>
                    <a:cubicBezTo>
                      <a:pt x="2013" y="3211"/>
                      <a:pt x="1991" y="3278"/>
                      <a:pt x="1864" y="3278"/>
                    </a:cubicBezTo>
                    <a:cubicBezTo>
                      <a:pt x="1609" y="3278"/>
                      <a:pt x="932" y="3012"/>
                      <a:pt x="534" y="2785"/>
                    </a:cubicBezTo>
                    <a:cubicBezTo>
                      <a:pt x="449" y="2740"/>
                      <a:pt x="377" y="2720"/>
                      <a:pt x="315" y="2720"/>
                    </a:cubicBezTo>
                    <a:cubicBezTo>
                      <a:pt x="30" y="2720"/>
                      <a:pt x="1" y="3148"/>
                      <a:pt x="165" y="3382"/>
                    </a:cubicBezTo>
                    <a:cubicBezTo>
                      <a:pt x="392" y="3695"/>
                      <a:pt x="648" y="3752"/>
                      <a:pt x="932" y="3894"/>
                    </a:cubicBezTo>
                    <a:cubicBezTo>
                      <a:pt x="1359" y="4064"/>
                      <a:pt x="1729" y="4377"/>
                      <a:pt x="2013" y="4747"/>
                    </a:cubicBezTo>
                    <a:cubicBezTo>
                      <a:pt x="2354" y="5259"/>
                      <a:pt x="2582" y="5685"/>
                      <a:pt x="3264" y="5771"/>
                    </a:cubicBezTo>
                    <a:cubicBezTo>
                      <a:pt x="3288" y="5774"/>
                      <a:pt x="3312" y="5775"/>
                      <a:pt x="3336" y="5775"/>
                    </a:cubicBezTo>
                    <a:cubicBezTo>
                      <a:pt x="4007" y="5775"/>
                      <a:pt x="4828" y="4662"/>
                      <a:pt x="4828" y="4662"/>
                    </a:cubicBezTo>
                    <a:cubicBezTo>
                      <a:pt x="4999" y="4320"/>
                      <a:pt x="5056" y="3951"/>
                      <a:pt x="4942" y="3609"/>
                    </a:cubicBezTo>
                    <a:cubicBezTo>
                      <a:pt x="4771" y="2984"/>
                      <a:pt x="5340" y="2188"/>
                      <a:pt x="5084" y="1846"/>
                    </a:cubicBezTo>
                    <a:cubicBezTo>
                      <a:pt x="5008" y="1744"/>
                      <a:pt x="4918" y="1698"/>
                      <a:pt x="4828" y="1698"/>
                    </a:cubicBezTo>
                    <a:cubicBezTo>
                      <a:pt x="4616" y="1698"/>
                      <a:pt x="4396" y="1951"/>
                      <a:pt x="4316" y="2330"/>
                    </a:cubicBezTo>
                    <a:cubicBezTo>
                      <a:pt x="4287" y="2518"/>
                      <a:pt x="4174" y="2620"/>
                      <a:pt x="4039" y="2620"/>
                    </a:cubicBezTo>
                    <a:cubicBezTo>
                      <a:pt x="3786" y="2620"/>
                      <a:pt x="3453" y="2263"/>
                      <a:pt x="3435" y="1448"/>
                    </a:cubicBezTo>
                    <a:cubicBezTo>
                      <a:pt x="3435" y="581"/>
                      <a:pt x="3148" y="1"/>
                      <a:pt x="2887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38"/>
              <p:cNvSpPr/>
              <p:nvPr/>
            </p:nvSpPr>
            <p:spPr>
              <a:xfrm>
                <a:off x="12851075" y="2949913"/>
                <a:ext cx="466400" cy="426575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7063" extrusionOk="0">
                    <a:moveTo>
                      <a:pt x="9328" y="0"/>
                    </a:moveTo>
                    <a:cubicBezTo>
                      <a:pt x="4181" y="0"/>
                      <a:pt x="1" y="3811"/>
                      <a:pt x="1" y="8531"/>
                    </a:cubicBezTo>
                    <a:cubicBezTo>
                      <a:pt x="1" y="13223"/>
                      <a:pt x="4181" y="17062"/>
                      <a:pt x="9328" y="17062"/>
                    </a:cubicBezTo>
                    <a:cubicBezTo>
                      <a:pt x="14475" y="17062"/>
                      <a:pt x="18655" y="13223"/>
                      <a:pt x="18655" y="8531"/>
                    </a:cubicBezTo>
                    <a:cubicBezTo>
                      <a:pt x="18655" y="3811"/>
                      <a:pt x="14475" y="0"/>
                      <a:pt x="9328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38"/>
              <p:cNvSpPr/>
              <p:nvPr/>
            </p:nvSpPr>
            <p:spPr>
              <a:xfrm>
                <a:off x="12866725" y="3070038"/>
                <a:ext cx="450750" cy="306450"/>
              </a:xfrm>
              <a:custGeom>
                <a:avLst/>
                <a:gdLst/>
                <a:ahLst/>
                <a:cxnLst/>
                <a:rect l="l" t="t" r="r" b="b"/>
                <a:pathLst>
                  <a:path w="18030" h="12258" extrusionOk="0">
                    <a:moveTo>
                      <a:pt x="17091" y="1"/>
                    </a:moveTo>
                    <a:cubicBezTo>
                      <a:pt x="17517" y="996"/>
                      <a:pt x="17745" y="2048"/>
                      <a:pt x="17745" y="3100"/>
                    </a:cubicBezTo>
                    <a:cubicBezTo>
                      <a:pt x="17745" y="7821"/>
                      <a:pt x="13565" y="11631"/>
                      <a:pt x="8418" y="11631"/>
                    </a:cubicBezTo>
                    <a:cubicBezTo>
                      <a:pt x="4721" y="11631"/>
                      <a:pt x="1536" y="9669"/>
                      <a:pt x="0" y="6826"/>
                    </a:cubicBezTo>
                    <a:lnTo>
                      <a:pt x="0" y="6826"/>
                    </a:lnTo>
                    <a:cubicBezTo>
                      <a:pt x="1365" y="10011"/>
                      <a:pt x="4749" y="12257"/>
                      <a:pt x="8702" y="12257"/>
                    </a:cubicBezTo>
                    <a:cubicBezTo>
                      <a:pt x="13849" y="12257"/>
                      <a:pt x="18029" y="8418"/>
                      <a:pt x="18029" y="3726"/>
                    </a:cubicBezTo>
                    <a:cubicBezTo>
                      <a:pt x="18029" y="2418"/>
                      <a:pt x="17716" y="1138"/>
                      <a:pt x="17091" y="1"/>
                    </a:cubicBezTo>
                    <a:close/>
                  </a:path>
                </a:pathLst>
              </a:custGeom>
              <a:solidFill>
                <a:srgbClr val="FFB3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13265800" y="3084788"/>
                <a:ext cx="815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61" h="6407" extrusionOk="0">
                    <a:moveTo>
                      <a:pt x="1412" y="1"/>
                    </a:moveTo>
                    <a:cubicBezTo>
                      <a:pt x="675" y="1"/>
                      <a:pt x="1" y="1720"/>
                      <a:pt x="218" y="2766"/>
                    </a:cubicBezTo>
                    <a:cubicBezTo>
                      <a:pt x="332" y="3165"/>
                      <a:pt x="474" y="5098"/>
                      <a:pt x="1185" y="6406"/>
                    </a:cubicBezTo>
                    <a:cubicBezTo>
                      <a:pt x="1185" y="6406"/>
                      <a:pt x="3260" y="4074"/>
                      <a:pt x="2351" y="1202"/>
                    </a:cubicBezTo>
                    <a:cubicBezTo>
                      <a:pt x="2073" y="334"/>
                      <a:pt x="1736" y="1"/>
                      <a:pt x="14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12820500" y="3084788"/>
                <a:ext cx="820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6407" extrusionOk="0">
                    <a:moveTo>
                      <a:pt x="1877" y="1"/>
                    </a:moveTo>
                    <a:cubicBezTo>
                      <a:pt x="1554" y="1"/>
                      <a:pt x="1217" y="334"/>
                      <a:pt x="939" y="1202"/>
                    </a:cubicBezTo>
                    <a:cubicBezTo>
                      <a:pt x="1" y="4074"/>
                      <a:pt x="2105" y="6406"/>
                      <a:pt x="2105" y="6406"/>
                    </a:cubicBezTo>
                    <a:cubicBezTo>
                      <a:pt x="2816" y="5098"/>
                      <a:pt x="2958" y="3165"/>
                      <a:pt x="3044" y="2766"/>
                    </a:cubicBezTo>
                    <a:cubicBezTo>
                      <a:pt x="3281" y="1720"/>
                      <a:pt x="2612" y="1"/>
                      <a:pt x="18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38"/>
              <p:cNvSpPr/>
              <p:nvPr/>
            </p:nvSpPr>
            <p:spPr>
              <a:xfrm>
                <a:off x="13084250" y="3389963"/>
                <a:ext cx="66150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3044" extrusionOk="0">
                    <a:moveTo>
                      <a:pt x="1537" y="0"/>
                    </a:moveTo>
                    <a:lnTo>
                      <a:pt x="1" y="2105"/>
                    </a:lnTo>
                    <a:lnTo>
                      <a:pt x="911" y="3043"/>
                    </a:lnTo>
                    <a:lnTo>
                      <a:pt x="2646" y="768"/>
                    </a:lnTo>
                    <a:lnTo>
                      <a:pt x="15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38"/>
              <p:cNvSpPr/>
              <p:nvPr/>
            </p:nvSpPr>
            <p:spPr>
              <a:xfrm>
                <a:off x="13018150" y="3389963"/>
                <a:ext cx="6612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3044" extrusionOk="0">
                    <a:moveTo>
                      <a:pt x="1109" y="0"/>
                    </a:moveTo>
                    <a:lnTo>
                      <a:pt x="0" y="768"/>
                    </a:lnTo>
                    <a:lnTo>
                      <a:pt x="1735" y="3043"/>
                    </a:lnTo>
                    <a:lnTo>
                      <a:pt x="2645" y="2105"/>
                    </a:lnTo>
                    <a:lnTo>
                      <a:pt x="1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38"/>
              <p:cNvSpPr/>
              <p:nvPr/>
            </p:nvSpPr>
            <p:spPr>
              <a:xfrm>
                <a:off x="13099900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1" y="0"/>
                    </a:moveTo>
                    <a:lnTo>
                      <a:pt x="1" y="939"/>
                    </a:lnTo>
                    <a:cubicBezTo>
                      <a:pt x="1" y="939"/>
                      <a:pt x="1565" y="2019"/>
                      <a:pt x="2332" y="2617"/>
                    </a:cubicBezTo>
                    <a:cubicBezTo>
                      <a:pt x="2730" y="2911"/>
                      <a:pt x="3469" y="3076"/>
                      <a:pt x="4162" y="3076"/>
                    </a:cubicBezTo>
                    <a:cubicBezTo>
                      <a:pt x="4808" y="3076"/>
                      <a:pt x="5412" y="2932"/>
                      <a:pt x="5659" y="2617"/>
                    </a:cubicBezTo>
                    <a:cubicBezTo>
                      <a:pt x="6058" y="1991"/>
                      <a:pt x="5773" y="1166"/>
                      <a:pt x="5062" y="996"/>
                    </a:cubicBezTo>
                    <a:cubicBezTo>
                      <a:pt x="4522" y="882"/>
                      <a:pt x="3584" y="0"/>
                      <a:pt x="35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38"/>
              <p:cNvSpPr/>
              <p:nvPr/>
            </p:nvSpPr>
            <p:spPr>
              <a:xfrm>
                <a:off x="12916475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2503" y="0"/>
                    </a:moveTo>
                    <a:cubicBezTo>
                      <a:pt x="2503" y="0"/>
                      <a:pt x="1565" y="882"/>
                      <a:pt x="1025" y="996"/>
                    </a:cubicBezTo>
                    <a:cubicBezTo>
                      <a:pt x="314" y="1166"/>
                      <a:pt x="1" y="1991"/>
                      <a:pt x="427" y="2617"/>
                    </a:cubicBezTo>
                    <a:cubicBezTo>
                      <a:pt x="674" y="2932"/>
                      <a:pt x="1279" y="3076"/>
                      <a:pt x="1925" y="3076"/>
                    </a:cubicBezTo>
                    <a:cubicBezTo>
                      <a:pt x="2617" y="3076"/>
                      <a:pt x="3357" y="2911"/>
                      <a:pt x="3755" y="2617"/>
                    </a:cubicBezTo>
                    <a:cubicBezTo>
                      <a:pt x="4522" y="2019"/>
                      <a:pt x="6058" y="939"/>
                      <a:pt x="6058" y="939"/>
                    </a:cubicBezTo>
                    <a:lnTo>
                      <a:pt x="60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38"/>
              <p:cNvSpPr/>
              <p:nvPr/>
            </p:nvSpPr>
            <p:spPr>
              <a:xfrm>
                <a:off x="12797750" y="2835438"/>
                <a:ext cx="573025" cy="211175"/>
              </a:xfrm>
              <a:custGeom>
                <a:avLst/>
                <a:gdLst/>
                <a:ahLst/>
                <a:cxnLst/>
                <a:rect l="l" t="t" r="r" b="b"/>
                <a:pathLst>
                  <a:path w="22921" h="8447" extrusionOk="0">
                    <a:moveTo>
                      <a:pt x="11461" y="1"/>
                    </a:moveTo>
                    <a:cubicBezTo>
                      <a:pt x="7451" y="1"/>
                      <a:pt x="2503" y="1679"/>
                      <a:pt x="371" y="6655"/>
                    </a:cubicBezTo>
                    <a:cubicBezTo>
                      <a:pt x="1" y="7593"/>
                      <a:pt x="1849" y="8446"/>
                      <a:pt x="1849" y="8446"/>
                    </a:cubicBezTo>
                    <a:lnTo>
                      <a:pt x="11461" y="7053"/>
                    </a:lnTo>
                    <a:lnTo>
                      <a:pt x="21073" y="8446"/>
                    </a:lnTo>
                    <a:cubicBezTo>
                      <a:pt x="21073" y="8446"/>
                      <a:pt x="22921" y="7622"/>
                      <a:pt x="22551" y="6655"/>
                    </a:cubicBezTo>
                    <a:cubicBezTo>
                      <a:pt x="20418" y="1679"/>
                      <a:pt x="15470" y="1"/>
                      <a:pt x="114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38"/>
              <p:cNvSpPr/>
              <p:nvPr/>
            </p:nvSpPr>
            <p:spPr>
              <a:xfrm>
                <a:off x="13032375" y="3284738"/>
                <a:ext cx="10380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2504" extrusionOk="0">
                    <a:moveTo>
                      <a:pt x="2076" y="1"/>
                    </a:moveTo>
                    <a:cubicBezTo>
                      <a:pt x="938" y="1"/>
                      <a:pt x="0" y="541"/>
                      <a:pt x="0" y="1252"/>
                    </a:cubicBezTo>
                    <a:cubicBezTo>
                      <a:pt x="0" y="1934"/>
                      <a:pt x="938" y="2503"/>
                      <a:pt x="2076" y="2503"/>
                    </a:cubicBezTo>
                    <a:cubicBezTo>
                      <a:pt x="3213" y="2503"/>
                      <a:pt x="4152" y="1934"/>
                      <a:pt x="4152" y="1252"/>
                    </a:cubicBezTo>
                    <a:cubicBezTo>
                      <a:pt x="4152" y="541"/>
                      <a:pt x="3213" y="1"/>
                      <a:pt x="20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38"/>
              <p:cNvSpPr/>
              <p:nvPr/>
            </p:nvSpPr>
            <p:spPr>
              <a:xfrm>
                <a:off x="12995400" y="3263413"/>
                <a:ext cx="17705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7082" h="2504" extrusionOk="0">
                    <a:moveTo>
                      <a:pt x="1820" y="1"/>
                    </a:moveTo>
                    <a:cubicBezTo>
                      <a:pt x="1223" y="86"/>
                      <a:pt x="711" y="456"/>
                      <a:pt x="427" y="996"/>
                    </a:cubicBezTo>
                    <a:lnTo>
                      <a:pt x="57" y="1735"/>
                    </a:lnTo>
                    <a:cubicBezTo>
                      <a:pt x="0" y="1821"/>
                      <a:pt x="57" y="1934"/>
                      <a:pt x="171" y="1963"/>
                    </a:cubicBezTo>
                    <a:cubicBezTo>
                      <a:pt x="1280" y="2247"/>
                      <a:pt x="2417" y="2446"/>
                      <a:pt x="3555" y="2503"/>
                    </a:cubicBezTo>
                    <a:cubicBezTo>
                      <a:pt x="4692" y="2446"/>
                      <a:pt x="5830" y="2247"/>
                      <a:pt x="6939" y="1963"/>
                    </a:cubicBezTo>
                    <a:cubicBezTo>
                      <a:pt x="7053" y="1934"/>
                      <a:pt x="7081" y="1821"/>
                      <a:pt x="7053" y="1735"/>
                    </a:cubicBezTo>
                    <a:lnTo>
                      <a:pt x="6655" y="996"/>
                    </a:lnTo>
                    <a:cubicBezTo>
                      <a:pt x="6399" y="456"/>
                      <a:pt x="5887" y="86"/>
                      <a:pt x="52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38"/>
              <p:cNvSpPr/>
              <p:nvPr/>
            </p:nvSpPr>
            <p:spPr>
              <a:xfrm>
                <a:off x="13148250" y="3527888"/>
                <a:ext cx="604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42" extrusionOk="0">
                    <a:moveTo>
                      <a:pt x="0" y="0"/>
                    </a:moveTo>
                    <a:lnTo>
                      <a:pt x="0" y="341"/>
                    </a:lnTo>
                    <a:lnTo>
                      <a:pt x="2417" y="341"/>
                    </a:lnTo>
                    <a:lnTo>
                      <a:pt x="2417" y="0"/>
                    </a:lnTo>
                    <a:close/>
                  </a:path>
                </a:pathLst>
              </a:custGeom>
              <a:solidFill>
                <a:srgbClr val="094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38"/>
              <p:cNvSpPr/>
              <p:nvPr/>
            </p:nvSpPr>
            <p:spPr>
              <a:xfrm>
                <a:off x="13148250" y="3532138"/>
                <a:ext cx="60450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2447" extrusionOk="0">
                    <a:moveTo>
                      <a:pt x="2190" y="200"/>
                    </a:moveTo>
                    <a:lnTo>
                      <a:pt x="2190" y="1508"/>
                    </a:lnTo>
                    <a:lnTo>
                      <a:pt x="1195" y="2190"/>
                    </a:lnTo>
                    <a:lnTo>
                      <a:pt x="199" y="1508"/>
                    </a:lnTo>
                    <a:lnTo>
                      <a:pt x="199" y="200"/>
                    </a:lnTo>
                    <a:close/>
                    <a:moveTo>
                      <a:pt x="0" y="1"/>
                    </a:moveTo>
                    <a:lnTo>
                      <a:pt x="0" y="1622"/>
                    </a:lnTo>
                    <a:lnTo>
                      <a:pt x="1195" y="2446"/>
                    </a:lnTo>
                    <a:lnTo>
                      <a:pt x="2417" y="1622"/>
                    </a:lnTo>
                    <a:lnTo>
                      <a:pt x="24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38"/>
              <p:cNvSpPr/>
              <p:nvPr/>
            </p:nvSpPr>
            <p:spPr>
              <a:xfrm>
                <a:off x="12964825" y="3527888"/>
                <a:ext cx="63300" cy="25600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1024" extrusionOk="0">
                    <a:moveTo>
                      <a:pt x="256" y="0"/>
                    </a:moveTo>
                    <a:cubicBezTo>
                      <a:pt x="114" y="0"/>
                      <a:pt x="1" y="85"/>
                      <a:pt x="1" y="228"/>
                    </a:cubicBezTo>
                    <a:lnTo>
                      <a:pt x="1" y="768"/>
                    </a:lnTo>
                    <a:cubicBezTo>
                      <a:pt x="1" y="910"/>
                      <a:pt x="114" y="1024"/>
                      <a:pt x="256" y="1024"/>
                    </a:cubicBezTo>
                    <a:lnTo>
                      <a:pt x="2275" y="1024"/>
                    </a:lnTo>
                    <a:cubicBezTo>
                      <a:pt x="2418" y="1024"/>
                      <a:pt x="2531" y="910"/>
                      <a:pt x="2531" y="768"/>
                    </a:cubicBezTo>
                    <a:lnTo>
                      <a:pt x="2531" y="228"/>
                    </a:lnTo>
                    <a:cubicBezTo>
                      <a:pt x="2531" y="85"/>
                      <a:pt x="2418" y="0"/>
                      <a:pt x="22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38"/>
              <p:cNvSpPr/>
              <p:nvPr/>
            </p:nvSpPr>
            <p:spPr>
              <a:xfrm>
                <a:off x="13038050" y="2872413"/>
                <a:ext cx="92450" cy="92450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3698" extrusionOk="0">
                    <a:moveTo>
                      <a:pt x="1849" y="0"/>
                    </a:moveTo>
                    <a:cubicBezTo>
                      <a:pt x="825" y="0"/>
                      <a:pt x="1" y="825"/>
                      <a:pt x="1" y="1849"/>
                    </a:cubicBezTo>
                    <a:cubicBezTo>
                      <a:pt x="1" y="2873"/>
                      <a:pt x="825" y="3697"/>
                      <a:pt x="1849" y="3697"/>
                    </a:cubicBezTo>
                    <a:cubicBezTo>
                      <a:pt x="2873" y="3697"/>
                      <a:pt x="3697" y="2873"/>
                      <a:pt x="3697" y="1849"/>
                    </a:cubicBezTo>
                    <a:cubicBezTo>
                      <a:pt x="3697" y="825"/>
                      <a:pt x="2873" y="0"/>
                      <a:pt x="1849" y="0"/>
                    </a:cubicBezTo>
                    <a:close/>
                  </a:path>
                </a:pathLst>
              </a:custGeom>
              <a:solidFill>
                <a:srgbClr val="FFD1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38"/>
              <p:cNvSpPr/>
              <p:nvPr/>
            </p:nvSpPr>
            <p:spPr>
              <a:xfrm>
                <a:off x="12722400" y="3370763"/>
                <a:ext cx="208325" cy="182025"/>
              </a:xfrm>
              <a:custGeom>
                <a:avLst/>
                <a:gdLst/>
                <a:ahLst/>
                <a:cxnLst/>
                <a:rect l="l" t="t" r="r" b="b"/>
                <a:pathLst>
                  <a:path w="8333" h="7281" extrusionOk="0">
                    <a:moveTo>
                      <a:pt x="1" y="1"/>
                    </a:moveTo>
                    <a:lnTo>
                      <a:pt x="2702" y="4124"/>
                    </a:lnTo>
                    <a:cubicBezTo>
                      <a:pt x="2987" y="4550"/>
                      <a:pt x="3385" y="4892"/>
                      <a:pt x="3868" y="5148"/>
                    </a:cubicBezTo>
                    <a:lnTo>
                      <a:pt x="8048" y="7280"/>
                    </a:lnTo>
                    <a:lnTo>
                      <a:pt x="8333" y="5034"/>
                    </a:lnTo>
                    <a:lnTo>
                      <a:pt x="8333" y="5034"/>
                    </a:lnTo>
                    <a:cubicBezTo>
                      <a:pt x="7889" y="5247"/>
                      <a:pt x="7413" y="5360"/>
                      <a:pt x="6938" y="5360"/>
                    </a:cubicBezTo>
                    <a:cubicBezTo>
                      <a:pt x="6651" y="5360"/>
                      <a:pt x="6364" y="5319"/>
                      <a:pt x="6086" y="5233"/>
                    </a:cubicBezTo>
                    <a:cubicBezTo>
                      <a:pt x="4863" y="4892"/>
                      <a:pt x="3953" y="4522"/>
                      <a:pt x="3783" y="4295"/>
                    </a:cubicBezTo>
                    <a:cubicBezTo>
                      <a:pt x="3637" y="4100"/>
                      <a:pt x="3720" y="3405"/>
                      <a:pt x="3533" y="3405"/>
                    </a:cubicBezTo>
                    <a:cubicBezTo>
                      <a:pt x="3501" y="3405"/>
                      <a:pt x="3462" y="3425"/>
                      <a:pt x="3413" y="3470"/>
                    </a:cubicBezTo>
                    <a:cubicBezTo>
                      <a:pt x="3360" y="3514"/>
                      <a:pt x="3299" y="3534"/>
                      <a:pt x="3234" y="3534"/>
                    </a:cubicBezTo>
                    <a:cubicBezTo>
                      <a:pt x="2879" y="3534"/>
                      <a:pt x="2371" y="2950"/>
                      <a:pt x="1963" y="2446"/>
                    </a:cubicBezTo>
                    <a:cubicBezTo>
                      <a:pt x="1479" y="187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38"/>
              <p:cNvSpPr/>
              <p:nvPr/>
            </p:nvSpPr>
            <p:spPr>
              <a:xfrm>
                <a:off x="13124775" y="3550638"/>
                <a:ext cx="201925" cy="199775"/>
              </a:xfrm>
              <a:custGeom>
                <a:avLst/>
                <a:gdLst/>
                <a:ahLst/>
                <a:cxnLst/>
                <a:rect l="l" t="t" r="r" b="b"/>
                <a:pathLst>
                  <a:path w="8077" h="7991" extrusionOk="0">
                    <a:moveTo>
                      <a:pt x="5091" y="0"/>
                    </a:moveTo>
                    <a:cubicBezTo>
                      <a:pt x="4977" y="540"/>
                      <a:pt x="4920" y="1081"/>
                      <a:pt x="4920" y="1649"/>
                    </a:cubicBezTo>
                    <a:cubicBezTo>
                      <a:pt x="4896" y="1866"/>
                      <a:pt x="4870" y="2095"/>
                      <a:pt x="4841" y="2330"/>
                    </a:cubicBezTo>
                    <a:lnTo>
                      <a:pt x="4841" y="2330"/>
                    </a:lnTo>
                    <a:cubicBezTo>
                      <a:pt x="4839" y="2321"/>
                      <a:pt x="4837" y="2312"/>
                      <a:pt x="4835" y="2303"/>
                    </a:cubicBezTo>
                    <a:lnTo>
                      <a:pt x="4835" y="2303"/>
                    </a:lnTo>
                    <a:cubicBezTo>
                      <a:pt x="4836" y="2321"/>
                      <a:pt x="4837" y="2339"/>
                      <a:pt x="4838" y="2356"/>
                    </a:cubicBezTo>
                    <a:lnTo>
                      <a:pt x="4838" y="2356"/>
                    </a:lnTo>
                    <a:cubicBezTo>
                      <a:pt x="4839" y="2348"/>
                      <a:pt x="4840" y="2339"/>
                      <a:pt x="4841" y="2330"/>
                    </a:cubicBezTo>
                    <a:lnTo>
                      <a:pt x="4841" y="2330"/>
                    </a:lnTo>
                    <a:cubicBezTo>
                      <a:pt x="4871" y="2460"/>
                      <a:pt x="4922" y="2568"/>
                      <a:pt x="4949" y="2702"/>
                    </a:cubicBezTo>
                    <a:cubicBezTo>
                      <a:pt x="5404" y="4095"/>
                      <a:pt x="5688" y="5517"/>
                      <a:pt x="5830" y="6967"/>
                    </a:cubicBezTo>
                    <a:lnTo>
                      <a:pt x="8077" y="6597"/>
                    </a:lnTo>
                    <a:cubicBezTo>
                      <a:pt x="8077" y="6597"/>
                      <a:pt x="6484" y="6114"/>
                      <a:pt x="6143" y="4578"/>
                    </a:cubicBezTo>
                    <a:cubicBezTo>
                      <a:pt x="5802" y="3014"/>
                      <a:pt x="5290" y="2048"/>
                      <a:pt x="5347" y="1194"/>
                    </a:cubicBezTo>
                    <a:cubicBezTo>
                      <a:pt x="5375" y="768"/>
                      <a:pt x="5318" y="341"/>
                      <a:pt x="5091" y="0"/>
                    </a:cubicBezTo>
                    <a:close/>
                    <a:moveTo>
                      <a:pt x="4838" y="2356"/>
                    </a:moveTo>
                    <a:cubicBezTo>
                      <a:pt x="4628" y="4056"/>
                      <a:pt x="4305" y="6079"/>
                      <a:pt x="3982" y="6427"/>
                    </a:cubicBezTo>
                    <a:cubicBezTo>
                      <a:pt x="3385" y="7024"/>
                      <a:pt x="1" y="7934"/>
                      <a:pt x="1" y="7934"/>
                    </a:cubicBezTo>
                    <a:lnTo>
                      <a:pt x="4522" y="7991"/>
                    </a:lnTo>
                    <a:lnTo>
                      <a:pt x="4551" y="7820"/>
                    </a:lnTo>
                    <a:lnTo>
                      <a:pt x="4551" y="7792"/>
                    </a:lnTo>
                    <a:lnTo>
                      <a:pt x="4579" y="7593"/>
                    </a:lnTo>
                    <a:lnTo>
                      <a:pt x="4608" y="7394"/>
                    </a:lnTo>
                    <a:lnTo>
                      <a:pt x="4608" y="7337"/>
                    </a:lnTo>
                    <a:lnTo>
                      <a:pt x="4636" y="7166"/>
                    </a:lnTo>
                    <a:lnTo>
                      <a:pt x="4636" y="7138"/>
                    </a:lnTo>
                    <a:lnTo>
                      <a:pt x="4693" y="6910"/>
                    </a:lnTo>
                    <a:lnTo>
                      <a:pt x="4693" y="6853"/>
                    </a:lnTo>
                    <a:cubicBezTo>
                      <a:pt x="4693" y="6796"/>
                      <a:pt x="4693" y="6711"/>
                      <a:pt x="4721" y="6654"/>
                    </a:cubicBezTo>
                    <a:lnTo>
                      <a:pt x="4721" y="6597"/>
                    </a:lnTo>
                    <a:lnTo>
                      <a:pt x="4750" y="6341"/>
                    </a:lnTo>
                    <a:lnTo>
                      <a:pt x="4750" y="6313"/>
                    </a:lnTo>
                    <a:lnTo>
                      <a:pt x="4778" y="6086"/>
                    </a:lnTo>
                    <a:lnTo>
                      <a:pt x="4778" y="6029"/>
                    </a:lnTo>
                    <a:lnTo>
                      <a:pt x="4807" y="5773"/>
                    </a:lnTo>
                    <a:cubicBezTo>
                      <a:pt x="4807" y="5687"/>
                      <a:pt x="4835" y="5602"/>
                      <a:pt x="4835" y="5517"/>
                    </a:cubicBezTo>
                    <a:lnTo>
                      <a:pt x="4835" y="5431"/>
                    </a:lnTo>
                    <a:lnTo>
                      <a:pt x="4863" y="5232"/>
                    </a:lnTo>
                    <a:lnTo>
                      <a:pt x="4863" y="5176"/>
                    </a:lnTo>
                    <a:cubicBezTo>
                      <a:pt x="4863" y="5090"/>
                      <a:pt x="4863" y="5005"/>
                      <a:pt x="4863" y="4920"/>
                    </a:cubicBezTo>
                    <a:lnTo>
                      <a:pt x="4863" y="4834"/>
                    </a:lnTo>
                    <a:lnTo>
                      <a:pt x="4863" y="4635"/>
                    </a:lnTo>
                    <a:lnTo>
                      <a:pt x="4863" y="4578"/>
                    </a:lnTo>
                    <a:lnTo>
                      <a:pt x="4863" y="4322"/>
                    </a:lnTo>
                    <a:lnTo>
                      <a:pt x="4863" y="4266"/>
                    </a:lnTo>
                    <a:lnTo>
                      <a:pt x="4863" y="4067"/>
                    </a:lnTo>
                    <a:lnTo>
                      <a:pt x="4863" y="3981"/>
                    </a:lnTo>
                    <a:lnTo>
                      <a:pt x="4863" y="3725"/>
                    </a:lnTo>
                    <a:cubicBezTo>
                      <a:pt x="4863" y="3395"/>
                      <a:pt x="4863" y="2904"/>
                      <a:pt x="4838" y="23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38"/>
              <p:cNvSpPr/>
              <p:nvPr/>
            </p:nvSpPr>
            <p:spPr>
              <a:xfrm>
                <a:off x="12918625" y="3591138"/>
                <a:ext cx="124425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6343" extrusionOk="0">
                    <a:moveTo>
                      <a:pt x="85" y="1"/>
                    </a:moveTo>
                    <a:cubicBezTo>
                      <a:pt x="85" y="257"/>
                      <a:pt x="57" y="484"/>
                      <a:pt x="29" y="683"/>
                    </a:cubicBezTo>
                    <a:cubicBezTo>
                      <a:pt x="0" y="1053"/>
                      <a:pt x="0" y="1337"/>
                      <a:pt x="0" y="1622"/>
                    </a:cubicBezTo>
                    <a:lnTo>
                      <a:pt x="0" y="1707"/>
                    </a:lnTo>
                    <a:lnTo>
                      <a:pt x="0" y="1792"/>
                    </a:lnTo>
                    <a:lnTo>
                      <a:pt x="0" y="2105"/>
                    </a:lnTo>
                    <a:lnTo>
                      <a:pt x="0" y="2162"/>
                    </a:lnTo>
                    <a:lnTo>
                      <a:pt x="0" y="2333"/>
                    </a:lnTo>
                    <a:lnTo>
                      <a:pt x="0" y="2447"/>
                    </a:lnTo>
                    <a:lnTo>
                      <a:pt x="0" y="2589"/>
                    </a:lnTo>
                    <a:lnTo>
                      <a:pt x="0" y="2674"/>
                    </a:lnTo>
                    <a:lnTo>
                      <a:pt x="0" y="2902"/>
                    </a:lnTo>
                    <a:lnTo>
                      <a:pt x="0" y="3015"/>
                    </a:lnTo>
                    <a:lnTo>
                      <a:pt x="0" y="3157"/>
                    </a:lnTo>
                    <a:lnTo>
                      <a:pt x="0" y="3300"/>
                    </a:lnTo>
                    <a:cubicBezTo>
                      <a:pt x="0" y="3356"/>
                      <a:pt x="0" y="3442"/>
                      <a:pt x="0" y="3499"/>
                    </a:cubicBezTo>
                    <a:lnTo>
                      <a:pt x="0" y="3641"/>
                    </a:lnTo>
                    <a:lnTo>
                      <a:pt x="0" y="3755"/>
                    </a:lnTo>
                    <a:lnTo>
                      <a:pt x="0" y="3897"/>
                    </a:lnTo>
                    <a:lnTo>
                      <a:pt x="0" y="4039"/>
                    </a:lnTo>
                    <a:cubicBezTo>
                      <a:pt x="0" y="4096"/>
                      <a:pt x="0" y="4181"/>
                      <a:pt x="29" y="4238"/>
                    </a:cubicBezTo>
                    <a:lnTo>
                      <a:pt x="29" y="4352"/>
                    </a:lnTo>
                    <a:lnTo>
                      <a:pt x="57" y="4494"/>
                    </a:lnTo>
                    <a:lnTo>
                      <a:pt x="57" y="4608"/>
                    </a:lnTo>
                    <a:cubicBezTo>
                      <a:pt x="57" y="4693"/>
                      <a:pt x="85" y="4778"/>
                      <a:pt x="85" y="4892"/>
                    </a:cubicBezTo>
                    <a:lnTo>
                      <a:pt x="85" y="4921"/>
                    </a:lnTo>
                    <a:lnTo>
                      <a:pt x="114" y="5091"/>
                    </a:lnTo>
                    <a:lnTo>
                      <a:pt x="114" y="5148"/>
                    </a:lnTo>
                    <a:cubicBezTo>
                      <a:pt x="142" y="5319"/>
                      <a:pt x="171" y="5489"/>
                      <a:pt x="199" y="5631"/>
                    </a:cubicBezTo>
                    <a:cubicBezTo>
                      <a:pt x="228" y="5916"/>
                      <a:pt x="256" y="6143"/>
                      <a:pt x="313" y="6342"/>
                    </a:cubicBezTo>
                    <a:lnTo>
                      <a:pt x="4977" y="6314"/>
                    </a:lnTo>
                    <a:cubicBezTo>
                      <a:pt x="4977" y="6314"/>
                      <a:pt x="1621" y="5404"/>
                      <a:pt x="1024" y="4807"/>
                    </a:cubicBezTo>
                    <a:cubicBezTo>
                      <a:pt x="654" y="4409"/>
                      <a:pt x="285" y="1792"/>
                      <a:pt x="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38"/>
              <p:cNvSpPr/>
              <p:nvPr/>
            </p:nvSpPr>
            <p:spPr>
              <a:xfrm>
                <a:off x="13084250" y="3832163"/>
                <a:ext cx="105250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7650" extrusionOk="0">
                    <a:moveTo>
                      <a:pt x="1" y="0"/>
                    </a:moveTo>
                    <a:lnTo>
                      <a:pt x="655" y="7649"/>
                    </a:lnTo>
                    <a:lnTo>
                      <a:pt x="4210" y="7649"/>
                    </a:lnTo>
                    <a:lnTo>
                      <a:pt x="2674" y="7194"/>
                    </a:lnTo>
                    <a:cubicBezTo>
                      <a:pt x="1849" y="6939"/>
                      <a:pt x="1309" y="6228"/>
                      <a:pt x="1252" y="5403"/>
                    </a:cubicBezTo>
                    <a:lnTo>
                      <a:pt x="1167" y="4095"/>
                    </a:lnTo>
                    <a:lnTo>
                      <a:pt x="1650" y="3611"/>
                    </a:lnTo>
                    <a:lnTo>
                      <a:pt x="996" y="29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38"/>
              <p:cNvSpPr/>
              <p:nvPr/>
            </p:nvSpPr>
            <p:spPr>
              <a:xfrm>
                <a:off x="12979050" y="3832163"/>
                <a:ext cx="105225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7650" extrusionOk="0">
                    <a:moveTo>
                      <a:pt x="4209" y="0"/>
                    </a:moveTo>
                    <a:lnTo>
                      <a:pt x="3214" y="2957"/>
                    </a:lnTo>
                    <a:lnTo>
                      <a:pt x="2560" y="3611"/>
                    </a:lnTo>
                    <a:lnTo>
                      <a:pt x="3071" y="4095"/>
                    </a:lnTo>
                    <a:lnTo>
                      <a:pt x="2986" y="5403"/>
                    </a:lnTo>
                    <a:cubicBezTo>
                      <a:pt x="2929" y="6228"/>
                      <a:pt x="2361" y="6939"/>
                      <a:pt x="1564" y="7194"/>
                    </a:cubicBezTo>
                    <a:lnTo>
                      <a:pt x="0" y="7649"/>
                    </a:lnTo>
                    <a:lnTo>
                      <a:pt x="3555" y="7649"/>
                    </a:lnTo>
                    <a:lnTo>
                      <a:pt x="420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38"/>
              <p:cNvSpPr/>
              <p:nvPr/>
            </p:nvSpPr>
            <p:spPr>
              <a:xfrm>
                <a:off x="12912925" y="2885913"/>
                <a:ext cx="457850" cy="160700"/>
              </a:xfrm>
              <a:custGeom>
                <a:avLst/>
                <a:gdLst/>
                <a:ahLst/>
                <a:cxnLst/>
                <a:rect l="l" t="t" r="r" b="b"/>
                <a:pathLst>
                  <a:path w="18314" h="6428" extrusionOk="0">
                    <a:moveTo>
                      <a:pt x="14020" y="1"/>
                    </a:moveTo>
                    <a:lnTo>
                      <a:pt x="14020" y="1"/>
                    </a:lnTo>
                    <a:cubicBezTo>
                      <a:pt x="14048" y="29"/>
                      <a:pt x="16323" y="3214"/>
                      <a:pt x="15925" y="4067"/>
                    </a:cubicBezTo>
                    <a:cubicBezTo>
                      <a:pt x="15870" y="4182"/>
                      <a:pt x="15683" y="4227"/>
                      <a:pt x="15384" y="4227"/>
                    </a:cubicBezTo>
                    <a:cubicBezTo>
                      <a:pt x="14223" y="4227"/>
                      <a:pt x="11371" y="3542"/>
                      <a:pt x="7972" y="3542"/>
                    </a:cubicBezTo>
                    <a:cubicBezTo>
                      <a:pt x="5932" y="3542"/>
                      <a:pt x="3695" y="3789"/>
                      <a:pt x="1508" y="4579"/>
                    </a:cubicBezTo>
                    <a:cubicBezTo>
                      <a:pt x="313" y="5006"/>
                      <a:pt x="1" y="5489"/>
                      <a:pt x="285" y="6001"/>
                    </a:cubicBezTo>
                    <a:lnTo>
                      <a:pt x="6854" y="5062"/>
                    </a:lnTo>
                    <a:lnTo>
                      <a:pt x="16466" y="6427"/>
                    </a:lnTo>
                    <a:cubicBezTo>
                      <a:pt x="16466" y="6427"/>
                      <a:pt x="18314" y="5574"/>
                      <a:pt x="17916" y="4664"/>
                    </a:cubicBezTo>
                    <a:cubicBezTo>
                      <a:pt x="17120" y="2731"/>
                      <a:pt x="15755" y="1110"/>
                      <a:pt x="14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38"/>
              <p:cNvSpPr/>
              <p:nvPr/>
            </p:nvSpPr>
            <p:spPr>
              <a:xfrm>
                <a:off x="12843975" y="2986863"/>
                <a:ext cx="480600" cy="12800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5120" extrusionOk="0">
                    <a:moveTo>
                      <a:pt x="9612" y="1"/>
                    </a:moveTo>
                    <a:cubicBezTo>
                      <a:pt x="2105" y="1"/>
                      <a:pt x="0" y="2389"/>
                      <a:pt x="0" y="2389"/>
                    </a:cubicBezTo>
                    <a:lnTo>
                      <a:pt x="0" y="5119"/>
                    </a:lnTo>
                    <a:lnTo>
                      <a:pt x="9612" y="4209"/>
                    </a:lnTo>
                    <a:lnTo>
                      <a:pt x="19224" y="5119"/>
                    </a:lnTo>
                    <a:lnTo>
                      <a:pt x="19224" y="2389"/>
                    </a:lnTo>
                    <a:cubicBezTo>
                      <a:pt x="19224" y="2389"/>
                      <a:pt x="17119" y="1"/>
                      <a:pt x="96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38"/>
              <p:cNvSpPr/>
              <p:nvPr/>
            </p:nvSpPr>
            <p:spPr>
              <a:xfrm>
                <a:off x="12843975" y="3028813"/>
                <a:ext cx="480600" cy="8605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442" extrusionOk="0">
                    <a:moveTo>
                      <a:pt x="18257" y="1"/>
                    </a:moveTo>
                    <a:cubicBezTo>
                      <a:pt x="18257" y="1"/>
                      <a:pt x="18399" y="1280"/>
                      <a:pt x="14389" y="1422"/>
                    </a:cubicBezTo>
                    <a:cubicBezTo>
                      <a:pt x="10351" y="1536"/>
                      <a:pt x="3271" y="1593"/>
                      <a:pt x="0" y="3413"/>
                    </a:cubicBezTo>
                    <a:lnTo>
                      <a:pt x="9612" y="2560"/>
                    </a:lnTo>
                    <a:lnTo>
                      <a:pt x="19224" y="3441"/>
                    </a:lnTo>
                    <a:lnTo>
                      <a:pt x="19224" y="711"/>
                    </a:lnTo>
                    <a:cubicBezTo>
                      <a:pt x="18939" y="427"/>
                      <a:pt x="18598" y="171"/>
                      <a:pt x="182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38"/>
              <p:cNvSpPr/>
              <p:nvPr/>
            </p:nvSpPr>
            <p:spPr>
              <a:xfrm>
                <a:off x="12843975" y="3077138"/>
                <a:ext cx="480600" cy="9957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983" extrusionOk="0">
                    <a:moveTo>
                      <a:pt x="9354" y="0"/>
                    </a:moveTo>
                    <a:cubicBezTo>
                      <a:pt x="6171" y="0"/>
                      <a:pt x="3018" y="512"/>
                      <a:pt x="0" y="1508"/>
                    </a:cubicBezTo>
                    <a:cubicBezTo>
                      <a:pt x="1365" y="3982"/>
                      <a:pt x="9612" y="3982"/>
                      <a:pt x="9612" y="3982"/>
                    </a:cubicBezTo>
                    <a:cubicBezTo>
                      <a:pt x="9612" y="3982"/>
                      <a:pt x="17859" y="3982"/>
                      <a:pt x="19224" y="1508"/>
                    </a:cubicBezTo>
                    <a:cubicBezTo>
                      <a:pt x="16206" y="512"/>
                      <a:pt x="13053" y="0"/>
                      <a:pt x="9870" y="0"/>
                    </a:cubicBezTo>
                    <a:cubicBezTo>
                      <a:pt x="9784" y="0"/>
                      <a:pt x="9698" y="0"/>
                      <a:pt x="9612" y="1"/>
                    </a:cubicBezTo>
                    <a:cubicBezTo>
                      <a:pt x="9526" y="0"/>
                      <a:pt x="9440" y="0"/>
                      <a:pt x="93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38"/>
              <p:cNvSpPr/>
              <p:nvPr/>
            </p:nvSpPr>
            <p:spPr>
              <a:xfrm>
                <a:off x="12950600" y="3087813"/>
                <a:ext cx="373975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3556" extrusionOk="0">
                    <a:moveTo>
                      <a:pt x="10494" y="1"/>
                    </a:moveTo>
                    <a:cubicBezTo>
                      <a:pt x="10495" y="1"/>
                      <a:pt x="10495" y="1"/>
                      <a:pt x="10496" y="1"/>
                    </a:cubicBezTo>
                    <a:lnTo>
                      <a:pt x="10496" y="1"/>
                    </a:lnTo>
                    <a:cubicBezTo>
                      <a:pt x="10495" y="1"/>
                      <a:pt x="10494" y="1"/>
                      <a:pt x="10494" y="1"/>
                    </a:cubicBezTo>
                    <a:close/>
                    <a:moveTo>
                      <a:pt x="10496" y="1"/>
                    </a:moveTo>
                    <a:cubicBezTo>
                      <a:pt x="10570" y="16"/>
                      <a:pt x="12542" y="662"/>
                      <a:pt x="12627" y="1280"/>
                    </a:cubicBezTo>
                    <a:cubicBezTo>
                      <a:pt x="12700" y="1820"/>
                      <a:pt x="7273" y="3185"/>
                      <a:pt x="2313" y="3185"/>
                    </a:cubicBezTo>
                    <a:cubicBezTo>
                      <a:pt x="1522" y="3185"/>
                      <a:pt x="743" y="3150"/>
                      <a:pt x="1" y="3072"/>
                    </a:cubicBezTo>
                    <a:lnTo>
                      <a:pt x="1" y="3072"/>
                    </a:lnTo>
                    <a:cubicBezTo>
                      <a:pt x="1764" y="3385"/>
                      <a:pt x="3555" y="3527"/>
                      <a:pt x="5347" y="3555"/>
                    </a:cubicBezTo>
                    <a:cubicBezTo>
                      <a:pt x="5347" y="3555"/>
                      <a:pt x="13594" y="3555"/>
                      <a:pt x="14959" y="1081"/>
                    </a:cubicBezTo>
                    <a:cubicBezTo>
                      <a:pt x="13509" y="570"/>
                      <a:pt x="12031" y="229"/>
                      <a:pt x="104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5" name="Google Shape;1175;p38"/>
            <p:cNvSpPr/>
            <p:nvPr/>
          </p:nvSpPr>
          <p:spPr>
            <a:xfrm>
              <a:off x="7135206" y="2028570"/>
              <a:ext cx="152276" cy="120555"/>
            </a:xfrm>
            <a:custGeom>
              <a:avLst/>
              <a:gdLst/>
              <a:ahLst/>
              <a:cxnLst/>
              <a:rect l="l" t="t" r="r" b="b"/>
              <a:pathLst>
                <a:path w="5343" h="4230" extrusionOk="0">
                  <a:moveTo>
                    <a:pt x="2719" y="1"/>
                  </a:moveTo>
                  <a:cubicBezTo>
                    <a:pt x="2719" y="1"/>
                    <a:pt x="2549" y="20"/>
                    <a:pt x="2284" y="152"/>
                  </a:cubicBezTo>
                  <a:cubicBezTo>
                    <a:pt x="1907" y="265"/>
                    <a:pt x="1529" y="416"/>
                    <a:pt x="1171" y="624"/>
                  </a:cubicBezTo>
                  <a:cubicBezTo>
                    <a:pt x="944" y="756"/>
                    <a:pt x="718" y="907"/>
                    <a:pt x="510" y="1096"/>
                  </a:cubicBezTo>
                  <a:cubicBezTo>
                    <a:pt x="284" y="1322"/>
                    <a:pt x="114" y="1624"/>
                    <a:pt x="38" y="1945"/>
                  </a:cubicBezTo>
                  <a:cubicBezTo>
                    <a:pt x="0" y="2285"/>
                    <a:pt x="76" y="2662"/>
                    <a:pt x="284" y="2945"/>
                  </a:cubicBezTo>
                  <a:cubicBezTo>
                    <a:pt x="321" y="3021"/>
                    <a:pt x="378" y="3096"/>
                    <a:pt x="435" y="3153"/>
                  </a:cubicBezTo>
                  <a:lnTo>
                    <a:pt x="604" y="3361"/>
                  </a:lnTo>
                  <a:cubicBezTo>
                    <a:pt x="718" y="3493"/>
                    <a:pt x="850" y="3606"/>
                    <a:pt x="982" y="3700"/>
                  </a:cubicBezTo>
                  <a:lnTo>
                    <a:pt x="1095" y="3776"/>
                  </a:lnTo>
                  <a:lnTo>
                    <a:pt x="1208" y="3852"/>
                  </a:lnTo>
                  <a:lnTo>
                    <a:pt x="1454" y="3965"/>
                  </a:lnTo>
                  <a:cubicBezTo>
                    <a:pt x="1511" y="4021"/>
                    <a:pt x="1605" y="4040"/>
                    <a:pt x="1680" y="4078"/>
                  </a:cubicBezTo>
                  <a:cubicBezTo>
                    <a:pt x="1756" y="4097"/>
                    <a:pt x="1831" y="4135"/>
                    <a:pt x="1926" y="4154"/>
                  </a:cubicBezTo>
                  <a:cubicBezTo>
                    <a:pt x="2077" y="4191"/>
                    <a:pt x="2247" y="4229"/>
                    <a:pt x="2417" y="4229"/>
                  </a:cubicBezTo>
                  <a:lnTo>
                    <a:pt x="2662" y="4229"/>
                  </a:lnTo>
                  <a:lnTo>
                    <a:pt x="2907" y="4210"/>
                  </a:lnTo>
                  <a:cubicBezTo>
                    <a:pt x="3058" y="4210"/>
                    <a:pt x="3228" y="4172"/>
                    <a:pt x="3379" y="4135"/>
                  </a:cubicBezTo>
                  <a:cubicBezTo>
                    <a:pt x="3530" y="4097"/>
                    <a:pt x="3662" y="4040"/>
                    <a:pt x="3813" y="3984"/>
                  </a:cubicBezTo>
                  <a:cubicBezTo>
                    <a:pt x="4059" y="3870"/>
                    <a:pt x="4304" y="3738"/>
                    <a:pt x="4512" y="3549"/>
                  </a:cubicBezTo>
                  <a:cubicBezTo>
                    <a:pt x="4833" y="3304"/>
                    <a:pt x="5078" y="2964"/>
                    <a:pt x="5229" y="2568"/>
                  </a:cubicBezTo>
                  <a:cubicBezTo>
                    <a:pt x="5267" y="2474"/>
                    <a:pt x="5286" y="2360"/>
                    <a:pt x="5305" y="2247"/>
                  </a:cubicBezTo>
                  <a:lnTo>
                    <a:pt x="5342" y="2134"/>
                  </a:lnTo>
                  <a:lnTo>
                    <a:pt x="5286" y="2247"/>
                  </a:lnTo>
                  <a:cubicBezTo>
                    <a:pt x="5248" y="2360"/>
                    <a:pt x="5210" y="2455"/>
                    <a:pt x="5154" y="2549"/>
                  </a:cubicBezTo>
                  <a:cubicBezTo>
                    <a:pt x="4965" y="2889"/>
                    <a:pt x="4701" y="3172"/>
                    <a:pt x="4380" y="3398"/>
                  </a:cubicBezTo>
                  <a:cubicBezTo>
                    <a:pt x="4172" y="3531"/>
                    <a:pt x="3946" y="3663"/>
                    <a:pt x="3700" y="3738"/>
                  </a:cubicBezTo>
                  <a:cubicBezTo>
                    <a:pt x="3568" y="3776"/>
                    <a:pt x="3436" y="3814"/>
                    <a:pt x="3304" y="3852"/>
                  </a:cubicBezTo>
                  <a:cubicBezTo>
                    <a:pt x="3172" y="3889"/>
                    <a:pt x="3021" y="3908"/>
                    <a:pt x="2889" y="3908"/>
                  </a:cubicBezTo>
                  <a:lnTo>
                    <a:pt x="2662" y="3908"/>
                  </a:lnTo>
                  <a:cubicBezTo>
                    <a:pt x="2586" y="3908"/>
                    <a:pt x="2511" y="3889"/>
                    <a:pt x="2435" y="3889"/>
                  </a:cubicBezTo>
                  <a:cubicBezTo>
                    <a:pt x="2284" y="3870"/>
                    <a:pt x="2133" y="3852"/>
                    <a:pt x="2001" y="3814"/>
                  </a:cubicBezTo>
                  <a:cubicBezTo>
                    <a:pt x="1926" y="3795"/>
                    <a:pt x="1850" y="3776"/>
                    <a:pt x="1775" y="3738"/>
                  </a:cubicBezTo>
                  <a:cubicBezTo>
                    <a:pt x="1718" y="3700"/>
                    <a:pt x="1624" y="3682"/>
                    <a:pt x="1567" y="3644"/>
                  </a:cubicBezTo>
                  <a:lnTo>
                    <a:pt x="1378" y="3531"/>
                  </a:lnTo>
                  <a:lnTo>
                    <a:pt x="1265" y="3474"/>
                  </a:lnTo>
                  <a:lnTo>
                    <a:pt x="1190" y="3398"/>
                  </a:lnTo>
                  <a:cubicBezTo>
                    <a:pt x="1057" y="3323"/>
                    <a:pt x="944" y="3210"/>
                    <a:pt x="831" y="3096"/>
                  </a:cubicBezTo>
                  <a:lnTo>
                    <a:pt x="680" y="2927"/>
                  </a:lnTo>
                  <a:cubicBezTo>
                    <a:pt x="642" y="2870"/>
                    <a:pt x="586" y="2813"/>
                    <a:pt x="548" y="2757"/>
                  </a:cubicBezTo>
                  <a:cubicBezTo>
                    <a:pt x="378" y="2530"/>
                    <a:pt x="302" y="2247"/>
                    <a:pt x="321" y="1964"/>
                  </a:cubicBezTo>
                  <a:cubicBezTo>
                    <a:pt x="378" y="1700"/>
                    <a:pt x="491" y="1454"/>
                    <a:pt x="680" y="1247"/>
                  </a:cubicBezTo>
                  <a:cubicBezTo>
                    <a:pt x="869" y="1058"/>
                    <a:pt x="1057" y="888"/>
                    <a:pt x="1265" y="756"/>
                  </a:cubicBezTo>
                  <a:cubicBezTo>
                    <a:pt x="1586" y="529"/>
                    <a:pt x="1945" y="340"/>
                    <a:pt x="2303" y="171"/>
                  </a:cubicBezTo>
                  <a:cubicBezTo>
                    <a:pt x="2568" y="57"/>
                    <a:pt x="2719" y="1"/>
                    <a:pt x="2719" y="1"/>
                  </a:cubicBezTo>
                  <a:close/>
                </a:path>
              </a:pathLst>
            </a:custGeom>
            <a:solidFill>
              <a:srgbClr val="DD92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8"/>
            <p:cNvSpPr/>
            <p:nvPr/>
          </p:nvSpPr>
          <p:spPr>
            <a:xfrm rot="-2184202">
              <a:off x="74028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8"/>
            <p:cNvSpPr/>
            <p:nvPr/>
          </p:nvSpPr>
          <p:spPr>
            <a:xfrm rot="2184202" flipH="1">
              <a:off x="69456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CA71907-EEC1-614C-ADEF-4C4E766673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5/13/2024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FCBE5C6D-206D-934B-90DE-6522D36A0F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7661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CA71907-EEC1-614C-ADEF-4C4E766673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5/13/2024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FCBE5C6D-206D-934B-90DE-6522D36A0F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0126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CA71907-EEC1-614C-ADEF-4C4E766673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5/13/2024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FCBE5C6D-206D-934B-90DE-6522D36A0F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227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CA71907-EEC1-614C-ADEF-4C4E766673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5/13/2024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FCBE5C6D-206D-934B-90DE-6522D36A0F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4353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CA71907-EEC1-614C-ADEF-4C4E766673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5/13/2024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FCBE5C6D-206D-934B-90DE-6522D36A0F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1945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CA71907-EEC1-614C-ADEF-4C4E766673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5/13/2024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FCBE5C6D-206D-934B-90DE-6522D36A0F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3848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CA71907-EEC1-614C-ADEF-4C4E766673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5/13/2024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FCBE5C6D-206D-934B-90DE-6522D36A0F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01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rgbClr val="9EDADA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1"/>
          </p:nvPr>
        </p:nvSpPr>
        <p:spPr>
          <a:xfrm>
            <a:off x="4847116" y="14135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800">
                <a:solidFill>
                  <a:srgbClr val="E1556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2"/>
          </p:nvPr>
        </p:nvSpPr>
        <p:spPr>
          <a:xfrm>
            <a:off x="4847116" y="30899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800">
                <a:solidFill>
                  <a:srgbClr val="5587AC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subTitle" idx="3"/>
          </p:nvPr>
        </p:nvSpPr>
        <p:spPr>
          <a:xfrm>
            <a:off x="4756516" y="1932325"/>
            <a:ext cx="30888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subTitle" idx="4"/>
          </p:nvPr>
        </p:nvSpPr>
        <p:spPr>
          <a:xfrm>
            <a:off x="4755616" y="3608725"/>
            <a:ext cx="30906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CA71907-EEC1-614C-ADEF-4C4E766673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5/13/2024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FCBE5C6D-206D-934B-90DE-6522D36A0F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396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CA71907-EEC1-614C-ADEF-4C4E766673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5/13/2024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FCBE5C6D-206D-934B-90DE-6522D36A0F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5098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CA71907-EEC1-614C-ADEF-4C4E766673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5/13/2024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FCBE5C6D-206D-934B-90DE-6522D36A0F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718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CA71907-EEC1-614C-ADEF-4C4E766673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5/13/2024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FCBE5C6D-206D-934B-90DE-6522D36A0F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17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2" name="Google Shape;112;p6"/>
          <p:cNvGrpSpPr/>
          <p:nvPr/>
        </p:nvGrpSpPr>
        <p:grpSpPr>
          <a:xfrm>
            <a:off x="-376905" y="246450"/>
            <a:ext cx="10342646" cy="1274430"/>
            <a:chOff x="-376905" y="246450"/>
            <a:chExt cx="10342646" cy="1274430"/>
          </a:xfrm>
        </p:grpSpPr>
        <p:sp>
          <p:nvSpPr>
            <p:cNvPr id="113" name="Google Shape;113;p6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7511824" y="1149999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9"/>
          <p:cNvGrpSpPr/>
          <p:nvPr/>
        </p:nvGrpSpPr>
        <p:grpSpPr>
          <a:xfrm flipH="1">
            <a:off x="-895370" y="184902"/>
            <a:ext cx="10639422" cy="5444825"/>
            <a:chOff x="-1180550" y="-1807169"/>
            <a:chExt cx="11966507" cy="6123974"/>
          </a:xfrm>
        </p:grpSpPr>
        <p:sp>
          <p:nvSpPr>
            <p:cNvPr id="270" name="Google Shape;270;p9"/>
            <p:cNvSpPr/>
            <p:nvPr/>
          </p:nvSpPr>
          <p:spPr>
            <a:xfrm>
              <a:off x="1966747" y="-11263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9112243" y="-32864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5825182" y="-1807169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-376905" y="-1533167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9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9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9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9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9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" name="Google Shape;286;p9"/>
          <p:cNvSpPr txBox="1">
            <a:spLocks noGrp="1"/>
          </p:cNvSpPr>
          <p:nvPr>
            <p:ph type="title"/>
          </p:nvPr>
        </p:nvSpPr>
        <p:spPr>
          <a:xfrm>
            <a:off x="4772082" y="1215250"/>
            <a:ext cx="2573100" cy="14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94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7" name="Google Shape;287;p9"/>
          <p:cNvSpPr txBox="1">
            <a:spLocks noGrp="1"/>
          </p:cNvSpPr>
          <p:nvPr>
            <p:ph type="title" idx="2" hasCustomPrompt="1"/>
          </p:nvPr>
        </p:nvSpPr>
        <p:spPr>
          <a:xfrm>
            <a:off x="1415232" y="1861200"/>
            <a:ext cx="1895400" cy="142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8" name="Google Shape;288;p9"/>
          <p:cNvSpPr txBox="1">
            <a:spLocks noGrp="1"/>
          </p:cNvSpPr>
          <p:nvPr>
            <p:ph type="subTitle" idx="1"/>
          </p:nvPr>
        </p:nvSpPr>
        <p:spPr>
          <a:xfrm>
            <a:off x="4629882" y="3501850"/>
            <a:ext cx="28575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3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3"/>
          <p:cNvSpPr txBox="1">
            <a:spLocks noGrp="1"/>
          </p:cNvSpPr>
          <p:nvPr>
            <p:ph type="title"/>
          </p:nvPr>
        </p:nvSpPr>
        <p:spPr>
          <a:xfrm>
            <a:off x="4036325" y="1450002"/>
            <a:ext cx="17046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0" name="Google Shape;300;p13"/>
          <p:cNvSpPr txBox="1">
            <a:spLocks noGrp="1"/>
          </p:cNvSpPr>
          <p:nvPr>
            <p:ph type="title" idx="2" hasCustomPrompt="1"/>
          </p:nvPr>
        </p:nvSpPr>
        <p:spPr>
          <a:xfrm>
            <a:off x="4423475" y="690177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1" name="Google Shape;301;p13"/>
          <p:cNvSpPr txBox="1">
            <a:spLocks noGrp="1"/>
          </p:cNvSpPr>
          <p:nvPr>
            <p:ph type="subTitle" idx="1"/>
          </p:nvPr>
        </p:nvSpPr>
        <p:spPr>
          <a:xfrm>
            <a:off x="3793175" y="1853925"/>
            <a:ext cx="21909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3"/>
          <p:cNvSpPr txBox="1">
            <a:spLocks noGrp="1"/>
          </p:cNvSpPr>
          <p:nvPr>
            <p:ph type="title" idx="3"/>
          </p:nvPr>
        </p:nvSpPr>
        <p:spPr>
          <a:xfrm>
            <a:off x="6381650" y="1450002"/>
            <a:ext cx="17046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3" name="Google Shape;303;p13"/>
          <p:cNvSpPr txBox="1">
            <a:spLocks noGrp="1"/>
          </p:cNvSpPr>
          <p:nvPr>
            <p:ph type="title" idx="4" hasCustomPrompt="1"/>
          </p:nvPr>
        </p:nvSpPr>
        <p:spPr>
          <a:xfrm>
            <a:off x="6768800" y="766377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4" name="Google Shape;304;p13"/>
          <p:cNvSpPr txBox="1">
            <a:spLocks noGrp="1"/>
          </p:cNvSpPr>
          <p:nvPr>
            <p:ph type="subTitle" idx="5"/>
          </p:nvPr>
        </p:nvSpPr>
        <p:spPr>
          <a:xfrm>
            <a:off x="6136700" y="1853913"/>
            <a:ext cx="21945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3"/>
          <p:cNvSpPr txBox="1">
            <a:spLocks noGrp="1"/>
          </p:cNvSpPr>
          <p:nvPr>
            <p:ph type="title" idx="6"/>
          </p:nvPr>
        </p:nvSpPr>
        <p:spPr>
          <a:xfrm>
            <a:off x="4036325" y="3525816"/>
            <a:ext cx="17046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13"/>
          <p:cNvSpPr txBox="1">
            <a:spLocks noGrp="1"/>
          </p:cNvSpPr>
          <p:nvPr>
            <p:ph type="title" idx="7" hasCustomPrompt="1"/>
          </p:nvPr>
        </p:nvSpPr>
        <p:spPr>
          <a:xfrm>
            <a:off x="4423475" y="2735605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7" name="Google Shape;307;p13"/>
          <p:cNvSpPr txBox="1">
            <a:spLocks noGrp="1"/>
          </p:cNvSpPr>
          <p:nvPr>
            <p:ph type="subTitle" idx="8"/>
          </p:nvPr>
        </p:nvSpPr>
        <p:spPr>
          <a:xfrm>
            <a:off x="3791375" y="3928500"/>
            <a:ext cx="21945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3"/>
          <p:cNvSpPr txBox="1">
            <a:spLocks noGrp="1"/>
          </p:cNvSpPr>
          <p:nvPr>
            <p:ph type="title" idx="9"/>
          </p:nvPr>
        </p:nvSpPr>
        <p:spPr>
          <a:xfrm>
            <a:off x="6381650" y="3525816"/>
            <a:ext cx="17046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8800" y="2735605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0" name="Google Shape;310;p13"/>
          <p:cNvSpPr txBox="1">
            <a:spLocks noGrp="1"/>
          </p:cNvSpPr>
          <p:nvPr>
            <p:ph type="subTitle" idx="14"/>
          </p:nvPr>
        </p:nvSpPr>
        <p:spPr>
          <a:xfrm>
            <a:off x="6136700" y="3929238"/>
            <a:ext cx="21945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3"/>
          <p:cNvSpPr txBox="1">
            <a:spLocks noGrp="1"/>
          </p:cNvSpPr>
          <p:nvPr>
            <p:ph type="title" idx="15"/>
          </p:nvPr>
        </p:nvSpPr>
        <p:spPr>
          <a:xfrm>
            <a:off x="922336" y="1633425"/>
            <a:ext cx="2190900" cy="13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12" name="Google Shape;312;p13"/>
          <p:cNvGrpSpPr/>
          <p:nvPr/>
        </p:nvGrpSpPr>
        <p:grpSpPr>
          <a:xfrm>
            <a:off x="2085609" y="3267438"/>
            <a:ext cx="1401294" cy="1941805"/>
            <a:chOff x="1002412" y="3043930"/>
            <a:chExt cx="1598009" cy="2214397"/>
          </a:xfrm>
        </p:grpSpPr>
        <p:sp>
          <p:nvSpPr>
            <p:cNvPr id="313" name="Google Shape;313;p13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13"/>
          <p:cNvGrpSpPr/>
          <p:nvPr/>
        </p:nvGrpSpPr>
        <p:grpSpPr>
          <a:xfrm>
            <a:off x="941813" y="3113287"/>
            <a:ext cx="970053" cy="2018817"/>
            <a:chOff x="464166" y="3124811"/>
            <a:chExt cx="1174114" cy="2443497"/>
          </a:xfrm>
        </p:grpSpPr>
        <p:sp>
          <p:nvSpPr>
            <p:cNvPr id="316" name="Google Shape;316;p13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" name="Google Shape;318;p13"/>
          <p:cNvSpPr/>
          <p:nvPr/>
        </p:nvSpPr>
        <p:spPr>
          <a:xfrm>
            <a:off x="8086250" y="225586"/>
            <a:ext cx="1317304" cy="627816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3"/>
          <p:cNvSpPr/>
          <p:nvPr/>
        </p:nvSpPr>
        <p:spPr>
          <a:xfrm>
            <a:off x="-301192" y="658711"/>
            <a:ext cx="1453312" cy="627789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3"/>
          <p:cNvSpPr/>
          <p:nvPr/>
        </p:nvSpPr>
        <p:spPr>
          <a:xfrm>
            <a:off x="19062" y="3842779"/>
            <a:ext cx="1186850" cy="1319432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14"/>
          <p:cNvGrpSpPr/>
          <p:nvPr/>
        </p:nvGrpSpPr>
        <p:grpSpPr>
          <a:xfrm>
            <a:off x="17934" y="1600838"/>
            <a:ext cx="1401294" cy="1941805"/>
            <a:chOff x="1002412" y="3043930"/>
            <a:chExt cx="1598009" cy="2214397"/>
          </a:xfrm>
        </p:grpSpPr>
        <p:sp>
          <p:nvSpPr>
            <p:cNvPr id="323" name="Google Shape;323;p14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5" name="Google Shape;325;p14"/>
          <p:cNvSpPr/>
          <p:nvPr/>
        </p:nvSpPr>
        <p:spPr>
          <a:xfrm>
            <a:off x="7905275" y="267336"/>
            <a:ext cx="1317304" cy="627816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4"/>
          <p:cNvSpPr/>
          <p:nvPr/>
        </p:nvSpPr>
        <p:spPr>
          <a:xfrm>
            <a:off x="2337233" y="-103289"/>
            <a:ext cx="1453312" cy="627789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7" name="Google Shape;327;p14"/>
          <p:cNvGrpSpPr/>
          <p:nvPr/>
        </p:nvGrpSpPr>
        <p:grpSpPr>
          <a:xfrm>
            <a:off x="-685800" y="3484600"/>
            <a:ext cx="10505943" cy="1643918"/>
            <a:chOff x="-1204233" y="3679133"/>
            <a:chExt cx="11612626" cy="1817086"/>
          </a:xfrm>
        </p:grpSpPr>
        <p:sp>
          <p:nvSpPr>
            <p:cNvPr id="328" name="Google Shape;328;p14"/>
            <p:cNvSpPr/>
            <p:nvPr/>
          </p:nvSpPr>
          <p:spPr>
            <a:xfrm>
              <a:off x="-1204233" y="4152100"/>
              <a:ext cx="11612626" cy="1344120"/>
            </a:xfrm>
            <a:custGeom>
              <a:avLst/>
              <a:gdLst/>
              <a:ahLst/>
              <a:cxnLst/>
              <a:rect l="l" t="t" r="r" b="b"/>
              <a:pathLst>
                <a:path w="238538" h="28155" extrusionOk="0">
                  <a:moveTo>
                    <a:pt x="14311" y="1"/>
                  </a:moveTo>
                  <a:cubicBezTo>
                    <a:pt x="12876" y="1"/>
                    <a:pt x="8473" y="4137"/>
                    <a:pt x="8473" y="5271"/>
                  </a:cubicBezTo>
                  <a:lnTo>
                    <a:pt x="1235" y="21883"/>
                  </a:lnTo>
                  <a:cubicBezTo>
                    <a:pt x="668" y="23217"/>
                    <a:pt x="0" y="28154"/>
                    <a:pt x="3837" y="28154"/>
                  </a:cubicBezTo>
                  <a:lnTo>
                    <a:pt x="235035" y="28154"/>
                  </a:lnTo>
                  <a:cubicBezTo>
                    <a:pt x="238538" y="28154"/>
                    <a:pt x="238404" y="23184"/>
                    <a:pt x="237671" y="21983"/>
                  </a:cubicBezTo>
                  <a:lnTo>
                    <a:pt x="228898" y="2302"/>
                  </a:lnTo>
                  <a:cubicBezTo>
                    <a:pt x="228898" y="1135"/>
                    <a:pt x="225996" y="1"/>
                    <a:pt x="2245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-1144157" y="3679133"/>
              <a:ext cx="11510344" cy="1618004"/>
            </a:xfrm>
            <a:custGeom>
              <a:avLst/>
              <a:gdLst/>
              <a:ahLst/>
              <a:cxnLst/>
              <a:rect l="l" t="t" r="r" b="b"/>
              <a:pathLst>
                <a:path w="236437" h="33892" extrusionOk="0">
                  <a:moveTo>
                    <a:pt x="13110" y="1"/>
                  </a:moveTo>
                  <a:cubicBezTo>
                    <a:pt x="11676" y="5738"/>
                    <a:pt x="10475" y="6672"/>
                    <a:pt x="10475" y="7840"/>
                  </a:cubicBezTo>
                  <a:lnTo>
                    <a:pt x="1" y="31823"/>
                  </a:lnTo>
                  <a:cubicBezTo>
                    <a:pt x="1" y="32958"/>
                    <a:pt x="1168" y="33892"/>
                    <a:pt x="2603" y="33892"/>
                  </a:cubicBezTo>
                  <a:lnTo>
                    <a:pt x="233801" y="33892"/>
                  </a:lnTo>
                  <a:cubicBezTo>
                    <a:pt x="235236" y="33892"/>
                    <a:pt x="236437" y="32958"/>
                    <a:pt x="236437" y="31823"/>
                  </a:cubicBezTo>
                  <a:lnTo>
                    <a:pt x="225929" y="7840"/>
                  </a:lnTo>
                  <a:cubicBezTo>
                    <a:pt x="225929" y="6672"/>
                    <a:pt x="224762" y="5738"/>
                    <a:pt x="2233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" name="Google Shape;330;p14"/>
          <p:cNvGrpSpPr/>
          <p:nvPr/>
        </p:nvGrpSpPr>
        <p:grpSpPr>
          <a:xfrm>
            <a:off x="517656" y="351425"/>
            <a:ext cx="8337288" cy="4245025"/>
            <a:chOff x="702250" y="237125"/>
            <a:chExt cx="8337288" cy="4245025"/>
          </a:xfrm>
        </p:grpSpPr>
        <p:sp>
          <p:nvSpPr>
            <p:cNvPr id="331" name="Google Shape;331;p14"/>
            <p:cNvSpPr/>
            <p:nvPr/>
          </p:nvSpPr>
          <p:spPr>
            <a:xfrm>
              <a:off x="1098475" y="680400"/>
              <a:ext cx="6821592" cy="3492300"/>
            </a:xfrm>
            <a:custGeom>
              <a:avLst/>
              <a:gdLst/>
              <a:ahLst/>
              <a:cxnLst/>
              <a:rect l="l" t="t" r="r" b="b"/>
              <a:pathLst>
                <a:path w="146339" h="80859" extrusionOk="0">
                  <a:moveTo>
                    <a:pt x="0" y="1"/>
                  </a:moveTo>
                  <a:lnTo>
                    <a:pt x="0" y="80859"/>
                  </a:lnTo>
                  <a:lnTo>
                    <a:pt x="146338" y="80859"/>
                  </a:lnTo>
                  <a:lnTo>
                    <a:pt x="146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3514550" y="4084725"/>
              <a:ext cx="4358488" cy="82200"/>
            </a:xfrm>
            <a:custGeom>
              <a:avLst/>
              <a:gdLst/>
              <a:ahLst/>
              <a:cxnLst/>
              <a:rect l="l" t="t" r="r" b="b"/>
              <a:pathLst>
                <a:path w="89231" h="1903" extrusionOk="0">
                  <a:moveTo>
                    <a:pt x="0" y="1"/>
                  </a:moveTo>
                  <a:lnTo>
                    <a:pt x="0" y="1902"/>
                  </a:lnTo>
                  <a:lnTo>
                    <a:pt x="89231" y="1902"/>
                  </a:lnTo>
                  <a:lnTo>
                    <a:pt x="89231" y="1"/>
                  </a:lnTo>
                  <a:close/>
                </a:path>
              </a:pathLst>
            </a:custGeom>
            <a:solidFill>
              <a:srgbClr val="3B3B3B">
                <a:alpha val="66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1122971" y="3978136"/>
              <a:ext cx="2348370" cy="188783"/>
            </a:xfrm>
            <a:custGeom>
              <a:avLst/>
              <a:gdLst/>
              <a:ahLst/>
              <a:cxnLst/>
              <a:rect l="l" t="t" r="r" b="b"/>
              <a:pathLst>
                <a:path w="54373" h="4371" extrusionOk="0">
                  <a:moveTo>
                    <a:pt x="0" y="0"/>
                  </a:moveTo>
                  <a:lnTo>
                    <a:pt x="0" y="4370"/>
                  </a:lnTo>
                  <a:lnTo>
                    <a:pt x="54372" y="4370"/>
                  </a:lnTo>
                  <a:lnTo>
                    <a:pt x="54372" y="0"/>
                  </a:lnTo>
                  <a:close/>
                </a:path>
              </a:pathLst>
            </a:custGeom>
            <a:solidFill>
              <a:srgbClr val="3B3B3B">
                <a:alpha val="66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1122971" y="3757765"/>
              <a:ext cx="2348370" cy="51914"/>
            </a:xfrm>
            <a:custGeom>
              <a:avLst/>
              <a:gdLst/>
              <a:ahLst/>
              <a:cxnLst/>
              <a:rect l="l" t="t" r="r" b="b"/>
              <a:pathLst>
                <a:path w="54373" h="1202" extrusionOk="0">
                  <a:moveTo>
                    <a:pt x="0" y="1"/>
                  </a:moveTo>
                  <a:lnTo>
                    <a:pt x="0" y="1202"/>
                  </a:lnTo>
                  <a:lnTo>
                    <a:pt x="54372" y="1202"/>
                  </a:lnTo>
                  <a:lnTo>
                    <a:pt x="543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1122971" y="959935"/>
              <a:ext cx="2348370" cy="51914"/>
            </a:xfrm>
            <a:custGeom>
              <a:avLst/>
              <a:gdLst/>
              <a:ahLst/>
              <a:cxnLst/>
              <a:rect l="l" t="t" r="r" b="b"/>
              <a:pathLst>
                <a:path w="54373" h="1202" extrusionOk="0">
                  <a:moveTo>
                    <a:pt x="0" y="0"/>
                  </a:moveTo>
                  <a:lnTo>
                    <a:pt x="0" y="1201"/>
                  </a:lnTo>
                  <a:lnTo>
                    <a:pt x="54372" y="1201"/>
                  </a:lnTo>
                  <a:lnTo>
                    <a:pt x="543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1264350" y="892547"/>
              <a:ext cx="2070289" cy="2978182"/>
            </a:xfrm>
            <a:custGeom>
              <a:avLst/>
              <a:gdLst/>
              <a:ahLst/>
              <a:cxnLst/>
              <a:rect l="l" t="t" r="r" b="b"/>
              <a:pathLst>
                <a:path w="49369" h="71019" extrusionOk="0">
                  <a:moveTo>
                    <a:pt x="0" y="1"/>
                  </a:moveTo>
                  <a:lnTo>
                    <a:pt x="0" y="71018"/>
                  </a:lnTo>
                  <a:lnTo>
                    <a:pt x="49369" y="71018"/>
                  </a:lnTo>
                  <a:lnTo>
                    <a:pt x="493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1423790" y="1054838"/>
              <a:ext cx="1751415" cy="2655031"/>
            </a:xfrm>
            <a:custGeom>
              <a:avLst/>
              <a:gdLst/>
              <a:ahLst/>
              <a:cxnLst/>
              <a:rect l="l" t="t" r="r" b="b"/>
              <a:pathLst>
                <a:path w="41765" h="63313" extrusionOk="0">
                  <a:moveTo>
                    <a:pt x="1" y="0"/>
                  </a:moveTo>
                  <a:lnTo>
                    <a:pt x="1" y="63312"/>
                  </a:lnTo>
                  <a:lnTo>
                    <a:pt x="41764" y="63312"/>
                  </a:lnTo>
                  <a:lnTo>
                    <a:pt x="417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1030760" y="696258"/>
              <a:ext cx="135444" cy="3614787"/>
            </a:xfrm>
            <a:custGeom>
              <a:avLst/>
              <a:gdLst/>
              <a:ahLst/>
              <a:cxnLst/>
              <a:rect l="l" t="t" r="r" b="b"/>
              <a:pathLst>
                <a:path w="3136" h="83695" extrusionOk="0">
                  <a:moveTo>
                    <a:pt x="0" y="1"/>
                  </a:moveTo>
                  <a:lnTo>
                    <a:pt x="0" y="83694"/>
                  </a:lnTo>
                  <a:lnTo>
                    <a:pt x="3136" y="8369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7044286" y="3392484"/>
              <a:ext cx="82147" cy="211804"/>
            </a:xfrm>
            <a:custGeom>
              <a:avLst/>
              <a:gdLst/>
              <a:ahLst/>
              <a:cxnLst/>
              <a:rect l="l" t="t" r="r" b="b"/>
              <a:pathLst>
                <a:path w="1902" h="4904" extrusionOk="0">
                  <a:moveTo>
                    <a:pt x="0" y="0"/>
                  </a:moveTo>
                  <a:lnTo>
                    <a:pt x="0" y="4904"/>
                  </a:lnTo>
                  <a:lnTo>
                    <a:pt x="1902" y="4904"/>
                  </a:lnTo>
                  <a:lnTo>
                    <a:pt x="19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6243234" y="3392484"/>
              <a:ext cx="82147" cy="211804"/>
            </a:xfrm>
            <a:custGeom>
              <a:avLst/>
              <a:gdLst/>
              <a:ahLst/>
              <a:cxnLst/>
              <a:rect l="l" t="t" r="r" b="b"/>
              <a:pathLst>
                <a:path w="1902" h="4904" extrusionOk="0">
                  <a:moveTo>
                    <a:pt x="1" y="0"/>
                  </a:moveTo>
                  <a:lnTo>
                    <a:pt x="1" y="4904"/>
                  </a:lnTo>
                  <a:lnTo>
                    <a:pt x="1902" y="4904"/>
                  </a:lnTo>
                  <a:lnTo>
                    <a:pt x="19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5442225" y="3392484"/>
              <a:ext cx="82147" cy="211804"/>
            </a:xfrm>
            <a:custGeom>
              <a:avLst/>
              <a:gdLst/>
              <a:ahLst/>
              <a:cxnLst/>
              <a:rect l="l" t="t" r="r" b="b"/>
              <a:pathLst>
                <a:path w="1902" h="4904" extrusionOk="0">
                  <a:moveTo>
                    <a:pt x="0" y="0"/>
                  </a:moveTo>
                  <a:lnTo>
                    <a:pt x="0" y="4904"/>
                  </a:lnTo>
                  <a:lnTo>
                    <a:pt x="1901" y="4904"/>
                  </a:lnTo>
                  <a:lnTo>
                    <a:pt x="19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3422340" y="696258"/>
              <a:ext cx="135444" cy="3614787"/>
            </a:xfrm>
            <a:custGeom>
              <a:avLst/>
              <a:gdLst/>
              <a:ahLst/>
              <a:cxnLst/>
              <a:rect l="l" t="t" r="r" b="b"/>
              <a:pathLst>
                <a:path w="3136" h="83695" extrusionOk="0">
                  <a:moveTo>
                    <a:pt x="0" y="1"/>
                  </a:moveTo>
                  <a:lnTo>
                    <a:pt x="0" y="83694"/>
                  </a:lnTo>
                  <a:lnTo>
                    <a:pt x="3136" y="8369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7873025" y="696250"/>
              <a:ext cx="135471" cy="3614787"/>
            </a:xfrm>
            <a:custGeom>
              <a:avLst/>
              <a:gdLst/>
              <a:ahLst/>
              <a:cxnLst/>
              <a:rect l="l" t="t" r="r" b="b"/>
              <a:pathLst>
                <a:path w="3137" h="83695" extrusionOk="0">
                  <a:moveTo>
                    <a:pt x="0" y="1"/>
                  </a:moveTo>
                  <a:lnTo>
                    <a:pt x="0" y="83694"/>
                  </a:lnTo>
                  <a:lnTo>
                    <a:pt x="3136" y="8369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5267865" y="3611459"/>
              <a:ext cx="2001165" cy="256505"/>
            </a:xfrm>
            <a:custGeom>
              <a:avLst/>
              <a:gdLst/>
              <a:ahLst/>
              <a:cxnLst/>
              <a:rect l="l" t="t" r="r" b="b"/>
              <a:pathLst>
                <a:path w="46334" h="5939" extrusionOk="0">
                  <a:moveTo>
                    <a:pt x="2269" y="1"/>
                  </a:moveTo>
                  <a:cubicBezTo>
                    <a:pt x="1002" y="1"/>
                    <a:pt x="1" y="568"/>
                    <a:pt x="1" y="1302"/>
                  </a:cubicBezTo>
                  <a:lnTo>
                    <a:pt x="1" y="4637"/>
                  </a:lnTo>
                  <a:cubicBezTo>
                    <a:pt x="1" y="5371"/>
                    <a:pt x="1002" y="5938"/>
                    <a:pt x="2269" y="5938"/>
                  </a:cubicBezTo>
                  <a:lnTo>
                    <a:pt x="44099" y="5938"/>
                  </a:lnTo>
                  <a:cubicBezTo>
                    <a:pt x="45333" y="5938"/>
                    <a:pt x="46334" y="5371"/>
                    <a:pt x="46334" y="4637"/>
                  </a:cubicBezTo>
                  <a:lnTo>
                    <a:pt x="46334" y="1302"/>
                  </a:lnTo>
                  <a:cubicBezTo>
                    <a:pt x="46334" y="568"/>
                    <a:pt x="45333" y="1"/>
                    <a:pt x="440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5267865" y="3494759"/>
              <a:ext cx="2001165" cy="257931"/>
            </a:xfrm>
            <a:custGeom>
              <a:avLst/>
              <a:gdLst/>
              <a:ahLst/>
              <a:cxnLst/>
              <a:rect l="l" t="t" r="r" b="b"/>
              <a:pathLst>
                <a:path w="46334" h="5972" extrusionOk="0">
                  <a:moveTo>
                    <a:pt x="2269" y="1"/>
                  </a:moveTo>
                  <a:cubicBezTo>
                    <a:pt x="1002" y="1"/>
                    <a:pt x="1" y="601"/>
                    <a:pt x="1" y="1335"/>
                  </a:cubicBezTo>
                  <a:lnTo>
                    <a:pt x="1" y="4671"/>
                  </a:lnTo>
                  <a:cubicBezTo>
                    <a:pt x="1" y="5371"/>
                    <a:pt x="1002" y="5972"/>
                    <a:pt x="2269" y="5972"/>
                  </a:cubicBezTo>
                  <a:lnTo>
                    <a:pt x="44099" y="5972"/>
                  </a:lnTo>
                  <a:cubicBezTo>
                    <a:pt x="45333" y="5972"/>
                    <a:pt x="46334" y="5371"/>
                    <a:pt x="46334" y="4671"/>
                  </a:cubicBezTo>
                  <a:lnTo>
                    <a:pt x="46334" y="1335"/>
                  </a:lnTo>
                  <a:cubicBezTo>
                    <a:pt x="46334" y="601"/>
                    <a:pt x="45333" y="1"/>
                    <a:pt x="440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5325524" y="3671969"/>
              <a:ext cx="1887360" cy="30319"/>
            </a:xfrm>
            <a:custGeom>
              <a:avLst/>
              <a:gdLst/>
              <a:ahLst/>
              <a:cxnLst/>
              <a:rect l="l" t="t" r="r" b="b"/>
              <a:pathLst>
                <a:path w="43699" h="702" extrusionOk="0">
                  <a:moveTo>
                    <a:pt x="367" y="1"/>
                  </a:moveTo>
                  <a:cubicBezTo>
                    <a:pt x="167" y="1"/>
                    <a:pt x="0" y="67"/>
                    <a:pt x="0" y="167"/>
                  </a:cubicBezTo>
                  <a:lnTo>
                    <a:pt x="0" y="534"/>
                  </a:lnTo>
                  <a:cubicBezTo>
                    <a:pt x="0" y="601"/>
                    <a:pt x="167" y="701"/>
                    <a:pt x="367" y="701"/>
                  </a:cubicBezTo>
                  <a:lnTo>
                    <a:pt x="43331" y="701"/>
                  </a:lnTo>
                  <a:cubicBezTo>
                    <a:pt x="43531" y="701"/>
                    <a:pt x="43698" y="601"/>
                    <a:pt x="43698" y="534"/>
                  </a:cubicBezTo>
                  <a:lnTo>
                    <a:pt x="43698" y="167"/>
                  </a:lnTo>
                  <a:cubicBezTo>
                    <a:pt x="43698" y="67"/>
                    <a:pt x="43531" y="1"/>
                    <a:pt x="43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5325524" y="3604246"/>
              <a:ext cx="1887360" cy="30319"/>
            </a:xfrm>
            <a:custGeom>
              <a:avLst/>
              <a:gdLst/>
              <a:ahLst/>
              <a:cxnLst/>
              <a:rect l="l" t="t" r="r" b="b"/>
              <a:pathLst>
                <a:path w="43699" h="702" extrusionOk="0">
                  <a:moveTo>
                    <a:pt x="367" y="1"/>
                  </a:moveTo>
                  <a:cubicBezTo>
                    <a:pt x="167" y="1"/>
                    <a:pt x="0" y="68"/>
                    <a:pt x="0" y="168"/>
                  </a:cubicBezTo>
                  <a:lnTo>
                    <a:pt x="0" y="535"/>
                  </a:lnTo>
                  <a:cubicBezTo>
                    <a:pt x="0" y="635"/>
                    <a:pt x="167" y="701"/>
                    <a:pt x="367" y="701"/>
                  </a:cubicBezTo>
                  <a:lnTo>
                    <a:pt x="43331" y="701"/>
                  </a:lnTo>
                  <a:cubicBezTo>
                    <a:pt x="43531" y="701"/>
                    <a:pt x="43698" y="635"/>
                    <a:pt x="43698" y="535"/>
                  </a:cubicBezTo>
                  <a:lnTo>
                    <a:pt x="43698" y="168"/>
                  </a:lnTo>
                  <a:cubicBezTo>
                    <a:pt x="43698" y="68"/>
                    <a:pt x="43531" y="1"/>
                    <a:pt x="43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5325524" y="3536567"/>
              <a:ext cx="1887360" cy="30276"/>
            </a:xfrm>
            <a:custGeom>
              <a:avLst/>
              <a:gdLst/>
              <a:ahLst/>
              <a:cxnLst/>
              <a:rect l="l" t="t" r="r" b="b"/>
              <a:pathLst>
                <a:path w="43699" h="701" extrusionOk="0">
                  <a:moveTo>
                    <a:pt x="367" y="0"/>
                  </a:moveTo>
                  <a:cubicBezTo>
                    <a:pt x="167" y="0"/>
                    <a:pt x="0" y="67"/>
                    <a:pt x="0" y="167"/>
                  </a:cubicBezTo>
                  <a:lnTo>
                    <a:pt x="0" y="534"/>
                  </a:lnTo>
                  <a:cubicBezTo>
                    <a:pt x="0" y="634"/>
                    <a:pt x="167" y="701"/>
                    <a:pt x="367" y="701"/>
                  </a:cubicBezTo>
                  <a:lnTo>
                    <a:pt x="43331" y="701"/>
                  </a:lnTo>
                  <a:cubicBezTo>
                    <a:pt x="43531" y="701"/>
                    <a:pt x="43698" y="634"/>
                    <a:pt x="43698" y="534"/>
                  </a:cubicBezTo>
                  <a:lnTo>
                    <a:pt x="43698" y="167"/>
                  </a:lnTo>
                  <a:cubicBezTo>
                    <a:pt x="43698" y="67"/>
                    <a:pt x="43531" y="0"/>
                    <a:pt x="43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3497224" y="3334875"/>
              <a:ext cx="4408113" cy="115274"/>
            </a:xfrm>
            <a:custGeom>
              <a:avLst/>
              <a:gdLst/>
              <a:ahLst/>
              <a:cxnLst/>
              <a:rect l="l" t="t" r="r" b="b"/>
              <a:pathLst>
                <a:path w="90800" h="2669" extrusionOk="0">
                  <a:moveTo>
                    <a:pt x="835" y="0"/>
                  </a:moveTo>
                  <a:cubicBezTo>
                    <a:pt x="368" y="0"/>
                    <a:pt x="1" y="600"/>
                    <a:pt x="1" y="1334"/>
                  </a:cubicBezTo>
                  <a:cubicBezTo>
                    <a:pt x="1" y="2068"/>
                    <a:pt x="368" y="2669"/>
                    <a:pt x="835" y="2669"/>
                  </a:cubicBezTo>
                  <a:lnTo>
                    <a:pt x="89932" y="2669"/>
                  </a:lnTo>
                  <a:cubicBezTo>
                    <a:pt x="90399" y="2669"/>
                    <a:pt x="90799" y="2068"/>
                    <a:pt x="90799" y="1334"/>
                  </a:cubicBezTo>
                  <a:cubicBezTo>
                    <a:pt x="90799" y="600"/>
                    <a:pt x="90399" y="0"/>
                    <a:pt x="899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837699" y="281371"/>
              <a:ext cx="6961494" cy="338566"/>
            </a:xfrm>
            <a:custGeom>
              <a:avLst/>
              <a:gdLst/>
              <a:ahLst/>
              <a:cxnLst/>
              <a:rect l="l" t="t" r="r" b="b"/>
              <a:pathLst>
                <a:path w="161183" h="7839" extrusionOk="0">
                  <a:moveTo>
                    <a:pt x="0" y="0"/>
                  </a:moveTo>
                  <a:lnTo>
                    <a:pt x="4470" y="7839"/>
                  </a:lnTo>
                  <a:lnTo>
                    <a:pt x="152376" y="7839"/>
                  </a:lnTo>
                  <a:lnTo>
                    <a:pt x="161182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977475" y="554075"/>
              <a:ext cx="7090239" cy="144125"/>
            </a:xfrm>
            <a:custGeom>
              <a:avLst/>
              <a:gdLst/>
              <a:ahLst/>
              <a:cxnLst/>
              <a:rect l="l" t="t" r="r" b="b"/>
              <a:pathLst>
                <a:path w="151809" h="3337" extrusionOk="0">
                  <a:moveTo>
                    <a:pt x="1067" y="0"/>
                  </a:moveTo>
                  <a:cubicBezTo>
                    <a:pt x="467" y="0"/>
                    <a:pt x="0" y="734"/>
                    <a:pt x="0" y="1668"/>
                  </a:cubicBezTo>
                  <a:cubicBezTo>
                    <a:pt x="0" y="2569"/>
                    <a:pt x="467" y="3336"/>
                    <a:pt x="1067" y="3336"/>
                  </a:cubicBezTo>
                  <a:lnTo>
                    <a:pt x="150741" y="3336"/>
                  </a:lnTo>
                  <a:cubicBezTo>
                    <a:pt x="151342" y="3336"/>
                    <a:pt x="151809" y="2569"/>
                    <a:pt x="151809" y="1668"/>
                  </a:cubicBezTo>
                  <a:cubicBezTo>
                    <a:pt x="151809" y="734"/>
                    <a:pt x="151342" y="0"/>
                    <a:pt x="150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41168" y="257282"/>
              <a:ext cx="357354" cy="367417"/>
            </a:xfrm>
            <a:custGeom>
              <a:avLst/>
              <a:gdLst/>
              <a:ahLst/>
              <a:cxnLst/>
              <a:rect l="l" t="t" r="r" b="b"/>
              <a:pathLst>
                <a:path w="8274" h="8507" extrusionOk="0">
                  <a:moveTo>
                    <a:pt x="0" y="1"/>
                  </a:moveTo>
                  <a:lnTo>
                    <a:pt x="6705" y="8507"/>
                  </a:lnTo>
                  <a:lnTo>
                    <a:pt x="8273" y="8507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1923980" y="257282"/>
              <a:ext cx="233442" cy="367417"/>
            </a:xfrm>
            <a:custGeom>
              <a:avLst/>
              <a:gdLst/>
              <a:ahLst/>
              <a:cxnLst/>
              <a:rect l="l" t="t" r="r" b="b"/>
              <a:pathLst>
                <a:path w="5405" h="8507" extrusionOk="0">
                  <a:moveTo>
                    <a:pt x="1" y="1"/>
                  </a:moveTo>
                  <a:lnTo>
                    <a:pt x="3837" y="8507"/>
                  </a:lnTo>
                  <a:lnTo>
                    <a:pt x="5405" y="8507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3105366" y="257282"/>
              <a:ext cx="110998" cy="367417"/>
            </a:xfrm>
            <a:custGeom>
              <a:avLst/>
              <a:gdLst/>
              <a:ahLst/>
              <a:cxnLst/>
              <a:rect l="l" t="t" r="r" b="b"/>
              <a:pathLst>
                <a:path w="2570" h="8507" extrusionOk="0">
                  <a:moveTo>
                    <a:pt x="1" y="1"/>
                  </a:moveTo>
                  <a:lnTo>
                    <a:pt x="1001" y="8507"/>
                  </a:lnTo>
                  <a:lnTo>
                    <a:pt x="2569" y="8507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4207498" y="257282"/>
              <a:ext cx="155657" cy="367417"/>
            </a:xfrm>
            <a:custGeom>
              <a:avLst/>
              <a:gdLst/>
              <a:ahLst/>
              <a:cxnLst/>
              <a:rect l="l" t="t" r="r" b="b"/>
              <a:pathLst>
                <a:path w="3604" h="8507" extrusionOk="0">
                  <a:moveTo>
                    <a:pt x="1836" y="1"/>
                  </a:moveTo>
                  <a:lnTo>
                    <a:pt x="1" y="8507"/>
                  </a:lnTo>
                  <a:lnTo>
                    <a:pt x="1569" y="8507"/>
                  </a:lnTo>
                  <a:lnTo>
                    <a:pt x="36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5266440" y="257282"/>
              <a:ext cx="278100" cy="367417"/>
            </a:xfrm>
            <a:custGeom>
              <a:avLst/>
              <a:gdLst/>
              <a:ahLst/>
              <a:cxnLst/>
              <a:rect l="l" t="t" r="r" b="b"/>
              <a:pathLst>
                <a:path w="6439" h="8507" extrusionOk="0">
                  <a:moveTo>
                    <a:pt x="4704" y="1"/>
                  </a:moveTo>
                  <a:lnTo>
                    <a:pt x="0" y="8507"/>
                  </a:lnTo>
                  <a:lnTo>
                    <a:pt x="1568" y="8507"/>
                  </a:lnTo>
                  <a:lnTo>
                    <a:pt x="64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6477739" y="257282"/>
              <a:ext cx="402013" cy="367417"/>
            </a:xfrm>
            <a:custGeom>
              <a:avLst/>
              <a:gdLst/>
              <a:ahLst/>
              <a:cxnLst/>
              <a:rect l="l" t="t" r="r" b="b"/>
              <a:pathLst>
                <a:path w="9308" h="8507" extrusionOk="0">
                  <a:moveTo>
                    <a:pt x="7540" y="1"/>
                  </a:moveTo>
                  <a:lnTo>
                    <a:pt x="1" y="8507"/>
                  </a:lnTo>
                  <a:lnTo>
                    <a:pt x="1569" y="8507"/>
                  </a:lnTo>
                  <a:lnTo>
                    <a:pt x="930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7612880" y="257282"/>
              <a:ext cx="524456" cy="367417"/>
            </a:xfrm>
            <a:custGeom>
              <a:avLst/>
              <a:gdLst/>
              <a:ahLst/>
              <a:cxnLst/>
              <a:rect l="l" t="t" r="r" b="b"/>
              <a:pathLst>
                <a:path w="12143" h="8507" extrusionOk="0">
                  <a:moveTo>
                    <a:pt x="10408" y="1"/>
                  </a:moveTo>
                  <a:lnTo>
                    <a:pt x="1" y="8507"/>
                  </a:lnTo>
                  <a:lnTo>
                    <a:pt x="1568" y="8507"/>
                  </a:lnTo>
                  <a:lnTo>
                    <a:pt x="1214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702250" y="237125"/>
              <a:ext cx="7526705" cy="98024"/>
            </a:xfrm>
            <a:custGeom>
              <a:avLst/>
              <a:gdLst/>
              <a:ahLst/>
              <a:cxnLst/>
              <a:rect l="l" t="t" r="r" b="b"/>
              <a:pathLst>
                <a:path w="167288" h="2270" extrusionOk="0">
                  <a:moveTo>
                    <a:pt x="735" y="1"/>
                  </a:moveTo>
                  <a:cubicBezTo>
                    <a:pt x="334" y="1"/>
                    <a:pt x="1" y="501"/>
                    <a:pt x="1" y="1135"/>
                  </a:cubicBezTo>
                  <a:cubicBezTo>
                    <a:pt x="1" y="1769"/>
                    <a:pt x="334" y="2269"/>
                    <a:pt x="735" y="2269"/>
                  </a:cubicBezTo>
                  <a:lnTo>
                    <a:pt x="166553" y="2269"/>
                  </a:lnTo>
                  <a:cubicBezTo>
                    <a:pt x="166954" y="2269"/>
                    <a:pt x="167287" y="1769"/>
                    <a:pt x="167287" y="1135"/>
                  </a:cubicBezTo>
                  <a:cubicBezTo>
                    <a:pt x="167287" y="501"/>
                    <a:pt x="166920" y="1"/>
                    <a:pt x="1665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8630358" y="1301077"/>
              <a:ext cx="82147" cy="3181073"/>
            </a:xfrm>
            <a:custGeom>
              <a:avLst/>
              <a:gdLst/>
              <a:ahLst/>
              <a:cxnLst/>
              <a:rect l="l" t="t" r="r" b="b"/>
              <a:pathLst>
                <a:path w="1902" h="73653" extrusionOk="0">
                  <a:moveTo>
                    <a:pt x="1" y="0"/>
                  </a:moveTo>
                  <a:lnTo>
                    <a:pt x="1" y="73219"/>
                  </a:lnTo>
                  <a:cubicBezTo>
                    <a:pt x="1" y="73453"/>
                    <a:pt x="401" y="73653"/>
                    <a:pt x="935" y="73653"/>
                  </a:cubicBezTo>
                  <a:cubicBezTo>
                    <a:pt x="1468" y="73653"/>
                    <a:pt x="1902" y="73453"/>
                    <a:pt x="1902" y="73219"/>
                  </a:cubicBezTo>
                  <a:lnTo>
                    <a:pt x="19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8337916" y="989847"/>
              <a:ext cx="701622" cy="704558"/>
            </a:xfrm>
            <a:custGeom>
              <a:avLst/>
              <a:gdLst/>
              <a:ahLst/>
              <a:cxnLst/>
              <a:rect l="l" t="t" r="r" b="b"/>
              <a:pathLst>
                <a:path w="16245" h="16313" extrusionOk="0">
                  <a:moveTo>
                    <a:pt x="1101" y="1"/>
                  </a:moveTo>
                  <a:cubicBezTo>
                    <a:pt x="500" y="1"/>
                    <a:pt x="0" y="501"/>
                    <a:pt x="0" y="1135"/>
                  </a:cubicBezTo>
                  <a:lnTo>
                    <a:pt x="0" y="15178"/>
                  </a:lnTo>
                  <a:cubicBezTo>
                    <a:pt x="0" y="15812"/>
                    <a:pt x="500" y="16313"/>
                    <a:pt x="1101" y="16313"/>
                  </a:cubicBezTo>
                  <a:lnTo>
                    <a:pt x="15111" y="16313"/>
                  </a:lnTo>
                  <a:cubicBezTo>
                    <a:pt x="15745" y="16313"/>
                    <a:pt x="16245" y="15812"/>
                    <a:pt x="16245" y="15178"/>
                  </a:cubicBezTo>
                  <a:lnTo>
                    <a:pt x="16245" y="1135"/>
                  </a:lnTo>
                  <a:cubicBezTo>
                    <a:pt x="16245" y="501"/>
                    <a:pt x="15745" y="1"/>
                    <a:pt x="15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8371043" y="1023017"/>
              <a:ext cx="635368" cy="638262"/>
            </a:xfrm>
            <a:custGeom>
              <a:avLst/>
              <a:gdLst/>
              <a:ahLst/>
              <a:cxnLst/>
              <a:rect l="l" t="t" r="r" b="b"/>
              <a:pathLst>
                <a:path w="14711" h="14778" extrusionOk="0">
                  <a:moveTo>
                    <a:pt x="1001" y="0"/>
                  </a:moveTo>
                  <a:cubicBezTo>
                    <a:pt x="467" y="0"/>
                    <a:pt x="0" y="467"/>
                    <a:pt x="0" y="1034"/>
                  </a:cubicBezTo>
                  <a:lnTo>
                    <a:pt x="0" y="13743"/>
                  </a:lnTo>
                  <a:cubicBezTo>
                    <a:pt x="0" y="14310"/>
                    <a:pt x="467" y="14777"/>
                    <a:pt x="1001" y="14777"/>
                  </a:cubicBezTo>
                  <a:lnTo>
                    <a:pt x="13710" y="14777"/>
                  </a:lnTo>
                  <a:cubicBezTo>
                    <a:pt x="14244" y="14777"/>
                    <a:pt x="14711" y="14310"/>
                    <a:pt x="14711" y="13743"/>
                  </a:cubicBezTo>
                  <a:lnTo>
                    <a:pt x="14711" y="1034"/>
                  </a:lnTo>
                  <a:cubicBezTo>
                    <a:pt x="14711" y="467"/>
                    <a:pt x="14244" y="0"/>
                    <a:pt x="13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8494913" y="1093590"/>
              <a:ext cx="391949" cy="497074"/>
            </a:xfrm>
            <a:custGeom>
              <a:avLst/>
              <a:gdLst/>
              <a:ahLst/>
              <a:cxnLst/>
              <a:rect l="l" t="t" r="r" b="b"/>
              <a:pathLst>
                <a:path w="9075" h="11509" extrusionOk="0">
                  <a:moveTo>
                    <a:pt x="6039" y="768"/>
                  </a:moveTo>
                  <a:lnTo>
                    <a:pt x="6039" y="1535"/>
                  </a:lnTo>
                  <a:lnTo>
                    <a:pt x="2970" y="1535"/>
                  </a:lnTo>
                  <a:lnTo>
                    <a:pt x="2970" y="768"/>
                  </a:lnTo>
                  <a:close/>
                  <a:moveTo>
                    <a:pt x="8307" y="2302"/>
                  </a:moveTo>
                  <a:lnTo>
                    <a:pt x="8307" y="6906"/>
                  </a:lnTo>
                  <a:lnTo>
                    <a:pt x="668" y="6906"/>
                  </a:lnTo>
                  <a:lnTo>
                    <a:pt x="668" y="2302"/>
                  </a:lnTo>
                  <a:close/>
                  <a:moveTo>
                    <a:pt x="1402" y="7673"/>
                  </a:moveTo>
                  <a:cubicBezTo>
                    <a:pt x="1502" y="7673"/>
                    <a:pt x="1635" y="7673"/>
                    <a:pt x="1736" y="7740"/>
                  </a:cubicBezTo>
                  <a:cubicBezTo>
                    <a:pt x="1969" y="7806"/>
                    <a:pt x="2169" y="8006"/>
                    <a:pt x="2236" y="8240"/>
                  </a:cubicBezTo>
                  <a:lnTo>
                    <a:pt x="2236" y="8307"/>
                  </a:lnTo>
                  <a:cubicBezTo>
                    <a:pt x="2236" y="8407"/>
                    <a:pt x="2236" y="8507"/>
                    <a:pt x="2236" y="8607"/>
                  </a:cubicBezTo>
                  <a:lnTo>
                    <a:pt x="2203" y="8640"/>
                  </a:lnTo>
                  <a:cubicBezTo>
                    <a:pt x="2136" y="8874"/>
                    <a:pt x="2002" y="9040"/>
                    <a:pt x="1769" y="9141"/>
                  </a:cubicBezTo>
                  <a:cubicBezTo>
                    <a:pt x="1669" y="9174"/>
                    <a:pt x="1569" y="9191"/>
                    <a:pt x="1469" y="9191"/>
                  </a:cubicBezTo>
                  <a:cubicBezTo>
                    <a:pt x="1369" y="9191"/>
                    <a:pt x="1269" y="9174"/>
                    <a:pt x="1168" y="9141"/>
                  </a:cubicBezTo>
                  <a:cubicBezTo>
                    <a:pt x="935" y="9040"/>
                    <a:pt x="768" y="8874"/>
                    <a:pt x="701" y="8640"/>
                  </a:cubicBezTo>
                  <a:cubicBezTo>
                    <a:pt x="701" y="8607"/>
                    <a:pt x="701" y="8540"/>
                    <a:pt x="701" y="8507"/>
                  </a:cubicBezTo>
                  <a:cubicBezTo>
                    <a:pt x="668" y="8440"/>
                    <a:pt x="668" y="8373"/>
                    <a:pt x="701" y="8307"/>
                  </a:cubicBezTo>
                  <a:lnTo>
                    <a:pt x="701" y="8240"/>
                  </a:lnTo>
                  <a:cubicBezTo>
                    <a:pt x="735" y="8040"/>
                    <a:pt x="868" y="7873"/>
                    <a:pt x="1068" y="7773"/>
                  </a:cubicBezTo>
                  <a:cubicBezTo>
                    <a:pt x="1168" y="7706"/>
                    <a:pt x="1269" y="7673"/>
                    <a:pt x="1402" y="7673"/>
                  </a:cubicBezTo>
                  <a:close/>
                  <a:moveTo>
                    <a:pt x="7573" y="7673"/>
                  </a:moveTo>
                  <a:cubicBezTo>
                    <a:pt x="7673" y="7673"/>
                    <a:pt x="7773" y="7673"/>
                    <a:pt x="7873" y="7706"/>
                  </a:cubicBezTo>
                  <a:cubicBezTo>
                    <a:pt x="8107" y="7806"/>
                    <a:pt x="8274" y="8006"/>
                    <a:pt x="8340" y="8240"/>
                  </a:cubicBezTo>
                  <a:lnTo>
                    <a:pt x="8340" y="8307"/>
                  </a:lnTo>
                  <a:cubicBezTo>
                    <a:pt x="8340" y="8373"/>
                    <a:pt x="8340" y="8440"/>
                    <a:pt x="8340" y="8507"/>
                  </a:cubicBezTo>
                  <a:cubicBezTo>
                    <a:pt x="8307" y="8573"/>
                    <a:pt x="8307" y="8607"/>
                    <a:pt x="8307" y="8640"/>
                  </a:cubicBezTo>
                  <a:cubicBezTo>
                    <a:pt x="8240" y="8840"/>
                    <a:pt x="8107" y="9040"/>
                    <a:pt x="7907" y="9141"/>
                  </a:cubicBezTo>
                  <a:cubicBezTo>
                    <a:pt x="7809" y="9180"/>
                    <a:pt x="7700" y="9196"/>
                    <a:pt x="7586" y="9196"/>
                  </a:cubicBezTo>
                  <a:cubicBezTo>
                    <a:pt x="7505" y="9196"/>
                    <a:pt x="7422" y="9188"/>
                    <a:pt x="7340" y="9174"/>
                  </a:cubicBezTo>
                  <a:lnTo>
                    <a:pt x="7273" y="9141"/>
                  </a:lnTo>
                  <a:cubicBezTo>
                    <a:pt x="7139" y="9074"/>
                    <a:pt x="7039" y="9007"/>
                    <a:pt x="6973" y="8907"/>
                  </a:cubicBezTo>
                  <a:cubicBezTo>
                    <a:pt x="6906" y="8807"/>
                    <a:pt x="6839" y="8674"/>
                    <a:pt x="6806" y="8573"/>
                  </a:cubicBezTo>
                  <a:cubicBezTo>
                    <a:pt x="6806" y="8473"/>
                    <a:pt x="6806" y="8373"/>
                    <a:pt x="6806" y="8307"/>
                  </a:cubicBezTo>
                  <a:lnTo>
                    <a:pt x="6806" y="8240"/>
                  </a:lnTo>
                  <a:cubicBezTo>
                    <a:pt x="6873" y="8040"/>
                    <a:pt x="7006" y="7873"/>
                    <a:pt x="7173" y="7773"/>
                  </a:cubicBezTo>
                  <a:cubicBezTo>
                    <a:pt x="7306" y="7706"/>
                    <a:pt x="7440" y="7673"/>
                    <a:pt x="7573" y="7673"/>
                  </a:cubicBezTo>
                  <a:close/>
                  <a:moveTo>
                    <a:pt x="2203" y="1"/>
                  </a:moveTo>
                  <a:cubicBezTo>
                    <a:pt x="2002" y="1"/>
                    <a:pt x="1769" y="34"/>
                    <a:pt x="1569" y="101"/>
                  </a:cubicBezTo>
                  <a:lnTo>
                    <a:pt x="1602" y="101"/>
                  </a:lnTo>
                  <a:cubicBezTo>
                    <a:pt x="1535" y="134"/>
                    <a:pt x="1435" y="167"/>
                    <a:pt x="1335" y="201"/>
                  </a:cubicBezTo>
                  <a:cubicBezTo>
                    <a:pt x="1302" y="234"/>
                    <a:pt x="1235" y="268"/>
                    <a:pt x="1168" y="301"/>
                  </a:cubicBezTo>
                  <a:cubicBezTo>
                    <a:pt x="1102" y="368"/>
                    <a:pt x="1035" y="368"/>
                    <a:pt x="968" y="434"/>
                  </a:cubicBezTo>
                  <a:cubicBezTo>
                    <a:pt x="735" y="601"/>
                    <a:pt x="535" y="835"/>
                    <a:pt x="368" y="1068"/>
                  </a:cubicBezTo>
                  <a:cubicBezTo>
                    <a:pt x="301" y="1168"/>
                    <a:pt x="268" y="1268"/>
                    <a:pt x="201" y="1368"/>
                  </a:cubicBezTo>
                  <a:cubicBezTo>
                    <a:pt x="168" y="1435"/>
                    <a:pt x="168" y="1502"/>
                    <a:pt x="134" y="1568"/>
                  </a:cubicBezTo>
                  <a:cubicBezTo>
                    <a:pt x="68" y="1735"/>
                    <a:pt x="34" y="1935"/>
                    <a:pt x="1" y="2102"/>
                  </a:cubicBezTo>
                  <a:lnTo>
                    <a:pt x="1" y="3136"/>
                  </a:lnTo>
                  <a:lnTo>
                    <a:pt x="1" y="9174"/>
                  </a:lnTo>
                  <a:cubicBezTo>
                    <a:pt x="1" y="9241"/>
                    <a:pt x="1" y="9307"/>
                    <a:pt x="1" y="9374"/>
                  </a:cubicBezTo>
                  <a:lnTo>
                    <a:pt x="1" y="9441"/>
                  </a:lnTo>
                  <a:cubicBezTo>
                    <a:pt x="34" y="9507"/>
                    <a:pt x="68" y="9541"/>
                    <a:pt x="101" y="9608"/>
                  </a:cubicBezTo>
                  <a:cubicBezTo>
                    <a:pt x="168" y="9741"/>
                    <a:pt x="301" y="9841"/>
                    <a:pt x="435" y="9908"/>
                  </a:cubicBezTo>
                  <a:cubicBezTo>
                    <a:pt x="535" y="9941"/>
                    <a:pt x="635" y="9974"/>
                    <a:pt x="735" y="9974"/>
                  </a:cubicBezTo>
                  <a:lnTo>
                    <a:pt x="735" y="10775"/>
                  </a:lnTo>
                  <a:cubicBezTo>
                    <a:pt x="735" y="10808"/>
                    <a:pt x="735" y="10842"/>
                    <a:pt x="735" y="10875"/>
                  </a:cubicBezTo>
                  <a:lnTo>
                    <a:pt x="735" y="10942"/>
                  </a:lnTo>
                  <a:cubicBezTo>
                    <a:pt x="768" y="11009"/>
                    <a:pt x="802" y="11075"/>
                    <a:pt x="802" y="11142"/>
                  </a:cubicBezTo>
                  <a:cubicBezTo>
                    <a:pt x="935" y="11342"/>
                    <a:pt x="1168" y="11476"/>
                    <a:pt x="1402" y="11509"/>
                  </a:cubicBezTo>
                  <a:lnTo>
                    <a:pt x="2069" y="11509"/>
                  </a:lnTo>
                  <a:cubicBezTo>
                    <a:pt x="2236" y="11509"/>
                    <a:pt x="2403" y="11476"/>
                    <a:pt x="2536" y="11442"/>
                  </a:cubicBezTo>
                  <a:cubicBezTo>
                    <a:pt x="2636" y="11409"/>
                    <a:pt x="2703" y="11342"/>
                    <a:pt x="2770" y="11275"/>
                  </a:cubicBezTo>
                  <a:cubicBezTo>
                    <a:pt x="2870" y="11175"/>
                    <a:pt x="2936" y="11075"/>
                    <a:pt x="2970" y="10942"/>
                  </a:cubicBezTo>
                  <a:cubicBezTo>
                    <a:pt x="2970" y="10908"/>
                    <a:pt x="2970" y="10875"/>
                    <a:pt x="2970" y="10842"/>
                  </a:cubicBezTo>
                  <a:lnTo>
                    <a:pt x="2970" y="9974"/>
                  </a:lnTo>
                  <a:lnTo>
                    <a:pt x="6039" y="9974"/>
                  </a:lnTo>
                  <a:lnTo>
                    <a:pt x="6039" y="10708"/>
                  </a:lnTo>
                  <a:cubicBezTo>
                    <a:pt x="6039" y="10775"/>
                    <a:pt x="6072" y="10842"/>
                    <a:pt x="6072" y="10908"/>
                  </a:cubicBezTo>
                  <a:cubicBezTo>
                    <a:pt x="6072" y="10975"/>
                    <a:pt x="6105" y="11075"/>
                    <a:pt x="6139" y="11142"/>
                  </a:cubicBezTo>
                  <a:lnTo>
                    <a:pt x="6205" y="11175"/>
                  </a:lnTo>
                  <a:lnTo>
                    <a:pt x="6272" y="11275"/>
                  </a:lnTo>
                  <a:cubicBezTo>
                    <a:pt x="6372" y="11375"/>
                    <a:pt x="6539" y="11442"/>
                    <a:pt x="6672" y="11476"/>
                  </a:cubicBezTo>
                  <a:lnTo>
                    <a:pt x="7406" y="11476"/>
                  </a:lnTo>
                  <a:cubicBezTo>
                    <a:pt x="7451" y="11484"/>
                    <a:pt x="7496" y="11489"/>
                    <a:pt x="7540" y="11489"/>
                  </a:cubicBezTo>
                  <a:cubicBezTo>
                    <a:pt x="7662" y="11489"/>
                    <a:pt x="7785" y="11458"/>
                    <a:pt x="7907" y="11409"/>
                  </a:cubicBezTo>
                  <a:cubicBezTo>
                    <a:pt x="7973" y="11375"/>
                    <a:pt x="8040" y="11342"/>
                    <a:pt x="8073" y="11309"/>
                  </a:cubicBezTo>
                  <a:cubicBezTo>
                    <a:pt x="8240" y="11175"/>
                    <a:pt x="8307" y="10975"/>
                    <a:pt x="8340" y="10775"/>
                  </a:cubicBezTo>
                  <a:lnTo>
                    <a:pt x="8340" y="9941"/>
                  </a:lnTo>
                  <a:cubicBezTo>
                    <a:pt x="8607" y="9941"/>
                    <a:pt x="8841" y="9808"/>
                    <a:pt x="9007" y="9574"/>
                  </a:cubicBezTo>
                  <a:cubicBezTo>
                    <a:pt x="9041" y="9507"/>
                    <a:pt x="9041" y="9441"/>
                    <a:pt x="9074" y="9407"/>
                  </a:cubicBezTo>
                  <a:lnTo>
                    <a:pt x="9074" y="9341"/>
                  </a:lnTo>
                  <a:lnTo>
                    <a:pt x="9074" y="8607"/>
                  </a:lnTo>
                  <a:lnTo>
                    <a:pt x="9074" y="2302"/>
                  </a:lnTo>
                  <a:cubicBezTo>
                    <a:pt x="9074" y="2169"/>
                    <a:pt x="9074" y="2035"/>
                    <a:pt x="9041" y="1902"/>
                  </a:cubicBezTo>
                  <a:cubicBezTo>
                    <a:pt x="9007" y="1769"/>
                    <a:pt x="8974" y="1669"/>
                    <a:pt x="8941" y="1535"/>
                  </a:cubicBezTo>
                  <a:cubicBezTo>
                    <a:pt x="8907" y="1468"/>
                    <a:pt x="8907" y="1368"/>
                    <a:pt x="8841" y="1302"/>
                  </a:cubicBezTo>
                  <a:cubicBezTo>
                    <a:pt x="8807" y="1235"/>
                    <a:pt x="8774" y="1135"/>
                    <a:pt x="8707" y="1068"/>
                  </a:cubicBezTo>
                  <a:lnTo>
                    <a:pt x="8607" y="935"/>
                  </a:lnTo>
                  <a:cubicBezTo>
                    <a:pt x="8374" y="634"/>
                    <a:pt x="8073" y="401"/>
                    <a:pt x="7740" y="234"/>
                  </a:cubicBezTo>
                  <a:cubicBezTo>
                    <a:pt x="7640" y="167"/>
                    <a:pt x="7506" y="134"/>
                    <a:pt x="7406" y="101"/>
                  </a:cubicBezTo>
                  <a:cubicBezTo>
                    <a:pt x="7206" y="34"/>
                    <a:pt x="7006" y="1"/>
                    <a:pt x="67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8424340" y="1226142"/>
              <a:ext cx="33170" cy="99467"/>
            </a:xfrm>
            <a:custGeom>
              <a:avLst/>
              <a:gdLst/>
              <a:ahLst/>
              <a:cxnLst/>
              <a:rect l="l" t="t" r="r" b="b"/>
              <a:pathLst>
                <a:path w="768" h="2303" extrusionOk="0">
                  <a:moveTo>
                    <a:pt x="367" y="1"/>
                  </a:moveTo>
                  <a:cubicBezTo>
                    <a:pt x="167" y="1"/>
                    <a:pt x="34" y="134"/>
                    <a:pt x="0" y="334"/>
                  </a:cubicBezTo>
                  <a:lnTo>
                    <a:pt x="34" y="267"/>
                  </a:lnTo>
                  <a:lnTo>
                    <a:pt x="34" y="1935"/>
                  </a:lnTo>
                  <a:cubicBezTo>
                    <a:pt x="34" y="2135"/>
                    <a:pt x="167" y="2269"/>
                    <a:pt x="367" y="2302"/>
                  </a:cubicBezTo>
                  <a:lnTo>
                    <a:pt x="768" y="2302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8919949" y="1226142"/>
              <a:ext cx="33170" cy="99467"/>
            </a:xfrm>
            <a:custGeom>
              <a:avLst/>
              <a:gdLst/>
              <a:ahLst/>
              <a:cxnLst/>
              <a:rect l="l" t="t" r="r" b="b"/>
              <a:pathLst>
                <a:path w="768" h="2303" extrusionOk="0">
                  <a:moveTo>
                    <a:pt x="0" y="1"/>
                  </a:moveTo>
                  <a:cubicBezTo>
                    <a:pt x="0" y="768"/>
                    <a:pt x="0" y="1535"/>
                    <a:pt x="0" y="2302"/>
                  </a:cubicBezTo>
                  <a:lnTo>
                    <a:pt x="367" y="2302"/>
                  </a:lnTo>
                  <a:cubicBezTo>
                    <a:pt x="467" y="2302"/>
                    <a:pt x="567" y="2269"/>
                    <a:pt x="634" y="2202"/>
                  </a:cubicBezTo>
                  <a:cubicBezTo>
                    <a:pt x="701" y="2135"/>
                    <a:pt x="768" y="2035"/>
                    <a:pt x="768" y="1935"/>
                  </a:cubicBezTo>
                  <a:lnTo>
                    <a:pt x="768" y="367"/>
                  </a:lnTo>
                  <a:cubicBezTo>
                    <a:pt x="768" y="167"/>
                    <a:pt x="601" y="1"/>
                    <a:pt x="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6" name="Google Shape;366;p14"/>
          <p:cNvSpPr txBox="1">
            <a:spLocks noGrp="1"/>
          </p:cNvSpPr>
          <p:nvPr>
            <p:ph type="title"/>
          </p:nvPr>
        </p:nvSpPr>
        <p:spPr>
          <a:xfrm>
            <a:off x="3787106" y="2738800"/>
            <a:ext cx="3439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67" name="Google Shape;367;p14"/>
          <p:cNvSpPr txBox="1">
            <a:spLocks noGrp="1"/>
          </p:cNvSpPr>
          <p:nvPr>
            <p:ph type="subTitle" idx="1"/>
          </p:nvPr>
        </p:nvSpPr>
        <p:spPr>
          <a:xfrm>
            <a:off x="3663806" y="1064200"/>
            <a:ext cx="3562500" cy="16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7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5"/>
          <p:cNvSpPr txBox="1">
            <a:spLocks noGrp="1"/>
          </p:cNvSpPr>
          <p:nvPr>
            <p:ph type="title"/>
          </p:nvPr>
        </p:nvSpPr>
        <p:spPr>
          <a:xfrm>
            <a:off x="3563400" y="3391738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0" name="Google Shape;370;p15"/>
          <p:cNvSpPr txBox="1">
            <a:spLocks noGrp="1"/>
          </p:cNvSpPr>
          <p:nvPr>
            <p:ph type="subTitle" idx="1"/>
          </p:nvPr>
        </p:nvSpPr>
        <p:spPr>
          <a:xfrm>
            <a:off x="3511050" y="3831000"/>
            <a:ext cx="2121900" cy="6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15"/>
          <p:cNvSpPr txBox="1">
            <a:spLocks noGrp="1"/>
          </p:cNvSpPr>
          <p:nvPr>
            <p:ph type="title" idx="2" hasCustomPrompt="1"/>
          </p:nvPr>
        </p:nvSpPr>
        <p:spPr>
          <a:xfrm>
            <a:off x="3938700" y="1859100"/>
            <a:ext cx="1266600" cy="72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9pPr>
          </a:lstStyle>
          <a:p>
            <a:r>
              <a:t>xx%</a:t>
            </a:r>
          </a:p>
        </p:txBody>
      </p:sp>
      <p:sp>
        <p:nvSpPr>
          <p:cNvPr id="372" name="Google Shape;372;p15"/>
          <p:cNvSpPr txBox="1">
            <a:spLocks noGrp="1"/>
          </p:cNvSpPr>
          <p:nvPr>
            <p:ph type="title" idx="3"/>
          </p:nvPr>
        </p:nvSpPr>
        <p:spPr>
          <a:xfrm>
            <a:off x="1028200" y="3391738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3" name="Google Shape;373;p15"/>
          <p:cNvSpPr txBox="1">
            <a:spLocks noGrp="1"/>
          </p:cNvSpPr>
          <p:nvPr>
            <p:ph type="subTitle" idx="4"/>
          </p:nvPr>
        </p:nvSpPr>
        <p:spPr>
          <a:xfrm>
            <a:off x="975850" y="3831000"/>
            <a:ext cx="2121900" cy="6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15"/>
          <p:cNvSpPr txBox="1">
            <a:spLocks noGrp="1"/>
          </p:cNvSpPr>
          <p:nvPr>
            <p:ph type="title" idx="5" hasCustomPrompt="1"/>
          </p:nvPr>
        </p:nvSpPr>
        <p:spPr>
          <a:xfrm>
            <a:off x="1403500" y="1859100"/>
            <a:ext cx="1266600" cy="72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9pPr>
          </a:lstStyle>
          <a:p>
            <a:r>
              <a:t>xx%</a:t>
            </a:r>
          </a:p>
        </p:txBody>
      </p:sp>
      <p:sp>
        <p:nvSpPr>
          <p:cNvPr id="375" name="Google Shape;375;p15"/>
          <p:cNvSpPr txBox="1">
            <a:spLocks noGrp="1"/>
          </p:cNvSpPr>
          <p:nvPr>
            <p:ph type="title" idx="6"/>
          </p:nvPr>
        </p:nvSpPr>
        <p:spPr>
          <a:xfrm>
            <a:off x="6098600" y="3391738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6" name="Google Shape;376;p15"/>
          <p:cNvSpPr txBox="1">
            <a:spLocks noGrp="1"/>
          </p:cNvSpPr>
          <p:nvPr>
            <p:ph type="subTitle" idx="7"/>
          </p:nvPr>
        </p:nvSpPr>
        <p:spPr>
          <a:xfrm>
            <a:off x="6046250" y="3831000"/>
            <a:ext cx="2121900" cy="6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5"/>
          <p:cNvSpPr txBox="1">
            <a:spLocks noGrp="1"/>
          </p:cNvSpPr>
          <p:nvPr>
            <p:ph type="title" idx="8" hasCustomPrompt="1"/>
          </p:nvPr>
        </p:nvSpPr>
        <p:spPr>
          <a:xfrm>
            <a:off x="6473900" y="1859100"/>
            <a:ext cx="1266600" cy="72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9pPr>
          </a:lstStyle>
          <a:p>
            <a:r>
              <a:t>xx%</a:t>
            </a:r>
          </a:p>
        </p:txBody>
      </p:sp>
      <p:sp>
        <p:nvSpPr>
          <p:cNvPr id="378" name="Google Shape;378;p15"/>
          <p:cNvSpPr txBox="1">
            <a:spLocks noGrp="1"/>
          </p:cNvSpPr>
          <p:nvPr>
            <p:ph type="title" idx="9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79" name="Google Shape;379;p15"/>
          <p:cNvGrpSpPr/>
          <p:nvPr/>
        </p:nvGrpSpPr>
        <p:grpSpPr>
          <a:xfrm>
            <a:off x="-376905" y="-443761"/>
            <a:ext cx="10637921" cy="1974753"/>
            <a:chOff x="-376905" y="-824761"/>
            <a:chExt cx="10637921" cy="1974753"/>
          </a:xfrm>
        </p:grpSpPr>
        <p:sp>
          <p:nvSpPr>
            <p:cNvPr id="380" name="Google Shape;380;p15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9EDAD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/>
              <a:buNone/>
              <a:defRPr sz="2800">
                <a:solidFill>
                  <a:schemeClr val="accent6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/>
              <a:buChar char="●"/>
              <a:defRPr sz="1800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●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●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5" r:id="rId5"/>
    <p:sldLayoutId id="2147483658" r:id="rId6"/>
    <p:sldLayoutId id="2147483659" r:id="rId7"/>
    <p:sldLayoutId id="2147483660" r:id="rId8"/>
    <p:sldLayoutId id="2147483661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3" r:id="rId16"/>
    <p:sldLayoutId id="2147483678" r:id="rId17"/>
    <p:sldLayoutId id="2147483679" r:id="rId18"/>
    <p:sldLayoutId id="2147483681" r:id="rId19"/>
    <p:sldLayoutId id="2147483682" r:id="rId20"/>
    <p:sldLayoutId id="2147483683" r:id="rId21"/>
    <p:sldLayoutId id="2147483684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buClrTx/>
            </a:pPr>
            <a:fld id="{BCA71907-EEC1-614C-ADEF-4C4E7666738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342900">
                <a:buClrTx/>
              </a:pPr>
              <a:t>5/13/2024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buClrTx/>
            </a:pPr>
            <a:fld id="{FCBE5C6D-206D-934B-90DE-6522D36A0F6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062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ADA"/>
        </a:solidFill>
        <a:effectLst/>
      </p:bgPr>
    </p:bg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41"/>
          <p:cNvGrpSpPr/>
          <p:nvPr/>
        </p:nvGrpSpPr>
        <p:grpSpPr>
          <a:xfrm>
            <a:off x="6028135" y="3349375"/>
            <a:ext cx="2843284" cy="1416608"/>
            <a:chOff x="404850" y="2182975"/>
            <a:chExt cx="2230850" cy="1111475"/>
          </a:xfrm>
        </p:grpSpPr>
        <p:sp>
          <p:nvSpPr>
            <p:cNvPr id="1187" name="Google Shape;1187;p41"/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1"/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1"/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1"/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1"/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1"/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1"/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1"/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1"/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1"/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1"/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1"/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1"/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1"/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1"/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1"/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1"/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1"/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1"/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1"/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1"/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1"/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1"/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1"/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1"/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1"/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1"/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1"/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5" name="Google Shape;1215;p41"/>
          <p:cNvGrpSpPr/>
          <p:nvPr/>
        </p:nvGrpSpPr>
        <p:grpSpPr>
          <a:xfrm>
            <a:off x="693627" y="496528"/>
            <a:ext cx="6166835" cy="4857611"/>
            <a:chOff x="666748" y="527350"/>
            <a:chExt cx="6166835" cy="4857611"/>
          </a:xfrm>
        </p:grpSpPr>
        <p:sp>
          <p:nvSpPr>
            <p:cNvPr id="1216" name="Google Shape;1216;p41"/>
            <p:cNvSpPr/>
            <p:nvPr/>
          </p:nvSpPr>
          <p:spPr>
            <a:xfrm>
              <a:off x="3639205" y="3750819"/>
              <a:ext cx="345525" cy="1634142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1"/>
            <p:cNvSpPr/>
            <p:nvPr/>
          </p:nvSpPr>
          <p:spPr>
            <a:xfrm>
              <a:off x="666748" y="527350"/>
              <a:ext cx="6166835" cy="3551700"/>
            </a:xfrm>
            <a:prstGeom prst="roundRect">
              <a:avLst>
                <a:gd name="adj" fmla="val 6436"/>
              </a:avLst>
            </a:pr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1"/>
            <p:cNvSpPr/>
            <p:nvPr/>
          </p:nvSpPr>
          <p:spPr>
            <a:xfrm>
              <a:off x="885149" y="722050"/>
              <a:ext cx="5749404" cy="3162300"/>
            </a:xfrm>
            <a:prstGeom prst="roundRect">
              <a:avLst>
                <a:gd name="adj" fmla="val 4539"/>
              </a:avLst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9" name="Google Shape;1219;p41"/>
          <p:cNvSpPr txBox="1">
            <a:spLocks noGrp="1"/>
          </p:cNvSpPr>
          <p:nvPr>
            <p:ph type="ctrTitle"/>
          </p:nvPr>
        </p:nvSpPr>
        <p:spPr>
          <a:xfrm rot="302">
            <a:off x="779282" y="1047523"/>
            <a:ext cx="6014894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 dirty="0">
                <a:latin typeface="+mn-lt"/>
              </a:rPr>
              <a:t>BÀI 10: AN TOÀN KHI </a:t>
            </a:r>
            <a:br>
              <a:rPr lang="en-US" sz="3000" b="1" dirty="0">
                <a:latin typeface="+mn-lt"/>
              </a:rPr>
            </a:br>
            <a:r>
              <a:rPr lang="en-US" sz="3000" b="1" dirty="0">
                <a:latin typeface="+mn-lt"/>
              </a:rPr>
              <a:t>THAM GIA CÁC PHƯƠNG TIỆN </a:t>
            </a:r>
            <a:br>
              <a:rPr lang="en-US" sz="3000" b="1" dirty="0">
                <a:latin typeface="+mn-lt"/>
              </a:rPr>
            </a:br>
            <a:r>
              <a:rPr lang="en-US" sz="3000" b="1" dirty="0">
                <a:latin typeface="+mn-lt"/>
              </a:rPr>
              <a:t>GIAO THÔNG (2 </a:t>
            </a:r>
            <a:r>
              <a:rPr lang="en-US" sz="3000" b="1" dirty="0" err="1">
                <a:latin typeface="+mn-lt"/>
              </a:rPr>
              <a:t>Tiết</a:t>
            </a:r>
            <a:r>
              <a:rPr lang="en-US" sz="3000" b="1" dirty="0">
                <a:latin typeface="+mn-lt"/>
              </a:rPr>
              <a:t>)</a:t>
            </a:r>
            <a:endParaRPr sz="3000" b="1" dirty="0">
              <a:latin typeface="+mn-lt"/>
            </a:endParaRPr>
          </a:p>
        </p:txBody>
      </p:sp>
    </p:spTree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47"/>
          <p:cNvGrpSpPr/>
          <p:nvPr/>
        </p:nvGrpSpPr>
        <p:grpSpPr>
          <a:xfrm>
            <a:off x="-400053" y="85625"/>
            <a:ext cx="10203869" cy="1624887"/>
            <a:chOff x="-400053" y="85625"/>
            <a:chExt cx="10203869" cy="1624887"/>
          </a:xfrm>
        </p:grpSpPr>
        <p:sp>
          <p:nvSpPr>
            <p:cNvPr id="1500" name="Google Shape;1500;p47"/>
            <p:cNvSpPr/>
            <p:nvPr/>
          </p:nvSpPr>
          <p:spPr>
            <a:xfrm>
              <a:off x="8130102" y="856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7"/>
            <p:cNvSpPr/>
            <p:nvPr/>
          </p:nvSpPr>
          <p:spPr>
            <a:xfrm>
              <a:off x="-400053" y="1155572"/>
              <a:ext cx="1164380" cy="554939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7"/>
            <p:cNvSpPr/>
            <p:nvPr/>
          </p:nvSpPr>
          <p:spPr>
            <a:xfrm>
              <a:off x="7846224" y="1104899"/>
              <a:ext cx="970448" cy="419657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8" name="Google Shape;1508;p47"/>
          <p:cNvSpPr/>
          <p:nvPr/>
        </p:nvSpPr>
        <p:spPr>
          <a:xfrm>
            <a:off x="-1591331" y="5012660"/>
            <a:ext cx="45004" cy="6771"/>
          </a:xfrm>
          <a:custGeom>
            <a:avLst/>
            <a:gdLst/>
            <a:ahLst/>
            <a:cxnLst/>
            <a:rect l="l" t="t" r="r" b="b"/>
            <a:pathLst>
              <a:path w="2592" h="390" extrusionOk="0">
                <a:moveTo>
                  <a:pt x="2591" y="195"/>
                </a:moveTo>
                <a:cubicBezTo>
                  <a:pt x="2591" y="292"/>
                  <a:pt x="2009" y="389"/>
                  <a:pt x="1296" y="389"/>
                </a:cubicBezTo>
                <a:cubicBezTo>
                  <a:pt x="584" y="389"/>
                  <a:pt x="1" y="292"/>
                  <a:pt x="1" y="195"/>
                </a:cubicBezTo>
                <a:cubicBezTo>
                  <a:pt x="1" y="66"/>
                  <a:pt x="584" y="1"/>
                  <a:pt x="1296" y="1"/>
                </a:cubicBezTo>
                <a:cubicBezTo>
                  <a:pt x="2009" y="1"/>
                  <a:pt x="2591" y="66"/>
                  <a:pt x="2591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47"/>
          <p:cNvSpPr/>
          <p:nvPr/>
        </p:nvSpPr>
        <p:spPr>
          <a:xfrm>
            <a:off x="-1155029" y="5009847"/>
            <a:ext cx="38823" cy="5643"/>
          </a:xfrm>
          <a:custGeom>
            <a:avLst/>
            <a:gdLst/>
            <a:ahLst/>
            <a:cxnLst/>
            <a:rect l="l" t="t" r="r" b="b"/>
            <a:pathLst>
              <a:path w="2236" h="325" extrusionOk="0">
                <a:moveTo>
                  <a:pt x="2235" y="163"/>
                </a:moveTo>
                <a:cubicBezTo>
                  <a:pt x="2235" y="228"/>
                  <a:pt x="1750" y="325"/>
                  <a:pt x="1134" y="325"/>
                </a:cubicBezTo>
                <a:cubicBezTo>
                  <a:pt x="519" y="325"/>
                  <a:pt x="1" y="228"/>
                  <a:pt x="1" y="163"/>
                </a:cubicBezTo>
                <a:cubicBezTo>
                  <a:pt x="1" y="66"/>
                  <a:pt x="519" y="1"/>
                  <a:pt x="1134" y="1"/>
                </a:cubicBezTo>
                <a:cubicBezTo>
                  <a:pt x="1750" y="1"/>
                  <a:pt x="2235" y="66"/>
                  <a:pt x="2235" y="163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0" name="Google Shape;1510;p47"/>
          <p:cNvGrpSpPr/>
          <p:nvPr/>
        </p:nvGrpSpPr>
        <p:grpSpPr>
          <a:xfrm>
            <a:off x="8115" y="1821960"/>
            <a:ext cx="4079978" cy="3316739"/>
            <a:chOff x="930325" y="770800"/>
            <a:chExt cx="5779825" cy="4698597"/>
          </a:xfrm>
        </p:grpSpPr>
        <p:sp>
          <p:nvSpPr>
            <p:cNvPr id="1511" name="Google Shape;1511;p47"/>
            <p:cNvSpPr/>
            <p:nvPr/>
          </p:nvSpPr>
          <p:spPr>
            <a:xfrm>
              <a:off x="3699050" y="3412297"/>
              <a:ext cx="3011100" cy="2057100"/>
            </a:xfrm>
            <a:prstGeom prst="trapezoid">
              <a:avLst>
                <a:gd name="adj" fmla="val 3429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7"/>
            <p:cNvSpPr/>
            <p:nvPr/>
          </p:nvSpPr>
          <p:spPr>
            <a:xfrm>
              <a:off x="2959925" y="1979100"/>
              <a:ext cx="289050" cy="606800"/>
            </a:xfrm>
            <a:custGeom>
              <a:avLst/>
              <a:gdLst/>
              <a:ahLst/>
              <a:cxnLst/>
              <a:rect l="l" t="t" r="r" b="b"/>
              <a:pathLst>
                <a:path w="11562" h="24272" extrusionOk="0">
                  <a:moveTo>
                    <a:pt x="6289" y="1"/>
                  </a:moveTo>
                  <a:cubicBezTo>
                    <a:pt x="5312" y="1"/>
                    <a:pt x="4811" y="2336"/>
                    <a:pt x="4696" y="3028"/>
                  </a:cubicBezTo>
                  <a:cubicBezTo>
                    <a:pt x="4566" y="3676"/>
                    <a:pt x="4502" y="4388"/>
                    <a:pt x="4372" y="5036"/>
                  </a:cubicBezTo>
                  <a:cubicBezTo>
                    <a:pt x="4243" y="5748"/>
                    <a:pt x="3984" y="5975"/>
                    <a:pt x="3530" y="6461"/>
                  </a:cubicBezTo>
                  <a:cubicBezTo>
                    <a:pt x="2915" y="7206"/>
                    <a:pt x="2721" y="8210"/>
                    <a:pt x="3044" y="9116"/>
                  </a:cubicBezTo>
                  <a:cubicBezTo>
                    <a:pt x="3077" y="9375"/>
                    <a:pt x="3303" y="9732"/>
                    <a:pt x="3271" y="9991"/>
                  </a:cubicBezTo>
                  <a:cubicBezTo>
                    <a:pt x="3174" y="10347"/>
                    <a:pt x="2494" y="10800"/>
                    <a:pt x="2332" y="11156"/>
                  </a:cubicBezTo>
                  <a:cubicBezTo>
                    <a:pt x="1620" y="12225"/>
                    <a:pt x="1814" y="13650"/>
                    <a:pt x="2785" y="14524"/>
                  </a:cubicBezTo>
                  <a:cubicBezTo>
                    <a:pt x="1814" y="14783"/>
                    <a:pt x="1037" y="15463"/>
                    <a:pt x="680" y="16338"/>
                  </a:cubicBezTo>
                  <a:cubicBezTo>
                    <a:pt x="195" y="17503"/>
                    <a:pt x="680" y="18378"/>
                    <a:pt x="1393" y="19220"/>
                  </a:cubicBezTo>
                  <a:cubicBezTo>
                    <a:pt x="0" y="20191"/>
                    <a:pt x="0" y="22264"/>
                    <a:pt x="1393" y="23235"/>
                  </a:cubicBezTo>
                  <a:cubicBezTo>
                    <a:pt x="2429" y="24077"/>
                    <a:pt x="4081" y="24174"/>
                    <a:pt x="5279" y="24207"/>
                  </a:cubicBezTo>
                  <a:lnTo>
                    <a:pt x="6088" y="24272"/>
                  </a:lnTo>
                  <a:cubicBezTo>
                    <a:pt x="6240" y="24265"/>
                    <a:pt x="6394" y="24263"/>
                    <a:pt x="6550" y="24263"/>
                  </a:cubicBezTo>
                  <a:cubicBezTo>
                    <a:pt x="6839" y="24263"/>
                    <a:pt x="7134" y="24270"/>
                    <a:pt x="7431" y="24270"/>
                  </a:cubicBezTo>
                  <a:cubicBezTo>
                    <a:pt x="8517" y="24270"/>
                    <a:pt x="9617" y="24170"/>
                    <a:pt x="10460" y="23235"/>
                  </a:cubicBezTo>
                  <a:cubicBezTo>
                    <a:pt x="11561" y="22005"/>
                    <a:pt x="11302" y="20191"/>
                    <a:pt x="10233" y="19025"/>
                  </a:cubicBezTo>
                  <a:cubicBezTo>
                    <a:pt x="10849" y="18507"/>
                    <a:pt x="10913" y="17730"/>
                    <a:pt x="10849" y="16985"/>
                  </a:cubicBezTo>
                  <a:cubicBezTo>
                    <a:pt x="10784" y="16435"/>
                    <a:pt x="10622" y="15949"/>
                    <a:pt x="10363" y="15496"/>
                  </a:cubicBezTo>
                  <a:cubicBezTo>
                    <a:pt x="10201" y="15269"/>
                    <a:pt x="9651" y="15010"/>
                    <a:pt x="9618" y="14783"/>
                  </a:cubicBezTo>
                  <a:cubicBezTo>
                    <a:pt x="9489" y="14362"/>
                    <a:pt x="10007" y="13358"/>
                    <a:pt x="10007" y="12808"/>
                  </a:cubicBezTo>
                  <a:cubicBezTo>
                    <a:pt x="9910" y="11966"/>
                    <a:pt x="9521" y="11156"/>
                    <a:pt x="8906" y="10574"/>
                  </a:cubicBezTo>
                  <a:cubicBezTo>
                    <a:pt x="10007" y="9343"/>
                    <a:pt x="9068" y="7627"/>
                    <a:pt x="8031" y="6623"/>
                  </a:cubicBezTo>
                  <a:cubicBezTo>
                    <a:pt x="8485" y="5910"/>
                    <a:pt x="8193" y="4550"/>
                    <a:pt x="8031" y="3773"/>
                  </a:cubicBezTo>
                  <a:cubicBezTo>
                    <a:pt x="7869" y="2931"/>
                    <a:pt x="7448" y="600"/>
                    <a:pt x="6671" y="114"/>
                  </a:cubicBezTo>
                  <a:cubicBezTo>
                    <a:pt x="6537" y="36"/>
                    <a:pt x="6409" y="1"/>
                    <a:pt x="6289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7"/>
            <p:cNvSpPr/>
            <p:nvPr/>
          </p:nvSpPr>
          <p:spPr>
            <a:xfrm>
              <a:off x="2997975" y="2508975"/>
              <a:ext cx="51825" cy="42125"/>
            </a:xfrm>
            <a:custGeom>
              <a:avLst/>
              <a:gdLst/>
              <a:ahLst/>
              <a:cxnLst/>
              <a:rect l="l" t="t" r="r" b="b"/>
              <a:pathLst>
                <a:path w="2073" h="1685" extrusionOk="0">
                  <a:moveTo>
                    <a:pt x="421" y="0"/>
                  </a:moveTo>
                  <a:lnTo>
                    <a:pt x="292" y="65"/>
                  </a:lnTo>
                  <a:cubicBezTo>
                    <a:pt x="259" y="65"/>
                    <a:pt x="227" y="97"/>
                    <a:pt x="227" y="130"/>
                  </a:cubicBezTo>
                  <a:cubicBezTo>
                    <a:pt x="195" y="162"/>
                    <a:pt x="162" y="194"/>
                    <a:pt x="130" y="227"/>
                  </a:cubicBezTo>
                  <a:cubicBezTo>
                    <a:pt x="98" y="259"/>
                    <a:pt x="65" y="292"/>
                    <a:pt x="65" y="324"/>
                  </a:cubicBezTo>
                  <a:cubicBezTo>
                    <a:pt x="33" y="389"/>
                    <a:pt x="33" y="421"/>
                    <a:pt x="0" y="454"/>
                  </a:cubicBezTo>
                  <a:cubicBezTo>
                    <a:pt x="0" y="518"/>
                    <a:pt x="0" y="551"/>
                    <a:pt x="0" y="583"/>
                  </a:cubicBezTo>
                  <a:cubicBezTo>
                    <a:pt x="0" y="648"/>
                    <a:pt x="0" y="680"/>
                    <a:pt x="0" y="745"/>
                  </a:cubicBezTo>
                  <a:cubicBezTo>
                    <a:pt x="33" y="777"/>
                    <a:pt x="33" y="842"/>
                    <a:pt x="65" y="874"/>
                  </a:cubicBezTo>
                  <a:cubicBezTo>
                    <a:pt x="65" y="907"/>
                    <a:pt x="98" y="972"/>
                    <a:pt x="130" y="1004"/>
                  </a:cubicBezTo>
                  <a:cubicBezTo>
                    <a:pt x="162" y="1036"/>
                    <a:pt x="195" y="1069"/>
                    <a:pt x="227" y="1101"/>
                  </a:cubicBezTo>
                  <a:cubicBezTo>
                    <a:pt x="259" y="1134"/>
                    <a:pt x="292" y="1166"/>
                    <a:pt x="324" y="1166"/>
                  </a:cubicBezTo>
                  <a:cubicBezTo>
                    <a:pt x="389" y="1198"/>
                    <a:pt x="421" y="1231"/>
                    <a:pt x="486" y="1231"/>
                  </a:cubicBezTo>
                  <a:lnTo>
                    <a:pt x="736" y="1231"/>
                  </a:lnTo>
                  <a:cubicBezTo>
                    <a:pt x="713" y="1323"/>
                    <a:pt x="716" y="1435"/>
                    <a:pt x="745" y="1522"/>
                  </a:cubicBezTo>
                  <a:cubicBezTo>
                    <a:pt x="778" y="1587"/>
                    <a:pt x="810" y="1619"/>
                    <a:pt x="875" y="1652"/>
                  </a:cubicBezTo>
                  <a:cubicBezTo>
                    <a:pt x="940" y="1684"/>
                    <a:pt x="972" y="1684"/>
                    <a:pt x="1037" y="1684"/>
                  </a:cubicBezTo>
                  <a:cubicBezTo>
                    <a:pt x="1134" y="1684"/>
                    <a:pt x="1199" y="1684"/>
                    <a:pt x="1296" y="1652"/>
                  </a:cubicBezTo>
                  <a:cubicBezTo>
                    <a:pt x="1458" y="1619"/>
                    <a:pt x="1620" y="1555"/>
                    <a:pt x="1749" y="1425"/>
                  </a:cubicBezTo>
                  <a:cubicBezTo>
                    <a:pt x="1879" y="1360"/>
                    <a:pt x="1976" y="1231"/>
                    <a:pt x="2073" y="1101"/>
                  </a:cubicBezTo>
                  <a:lnTo>
                    <a:pt x="2073" y="1101"/>
                  </a:lnTo>
                  <a:cubicBezTo>
                    <a:pt x="1943" y="1198"/>
                    <a:pt x="1781" y="1295"/>
                    <a:pt x="1652" y="1360"/>
                  </a:cubicBezTo>
                  <a:cubicBezTo>
                    <a:pt x="1522" y="1425"/>
                    <a:pt x="1361" y="1457"/>
                    <a:pt x="1231" y="1490"/>
                  </a:cubicBezTo>
                  <a:lnTo>
                    <a:pt x="1037" y="1490"/>
                  </a:lnTo>
                  <a:cubicBezTo>
                    <a:pt x="1004" y="1490"/>
                    <a:pt x="972" y="1490"/>
                    <a:pt x="972" y="1457"/>
                  </a:cubicBezTo>
                  <a:cubicBezTo>
                    <a:pt x="940" y="1457"/>
                    <a:pt x="940" y="1457"/>
                    <a:pt x="940" y="1425"/>
                  </a:cubicBezTo>
                  <a:cubicBezTo>
                    <a:pt x="940" y="1393"/>
                    <a:pt x="940" y="1328"/>
                    <a:pt x="972" y="1295"/>
                  </a:cubicBezTo>
                  <a:cubicBezTo>
                    <a:pt x="972" y="1231"/>
                    <a:pt x="1004" y="1166"/>
                    <a:pt x="1037" y="1101"/>
                  </a:cubicBezTo>
                  <a:cubicBezTo>
                    <a:pt x="1069" y="1069"/>
                    <a:pt x="1069" y="1036"/>
                    <a:pt x="1037" y="972"/>
                  </a:cubicBezTo>
                  <a:cubicBezTo>
                    <a:pt x="1037" y="949"/>
                    <a:pt x="1004" y="926"/>
                    <a:pt x="962" y="926"/>
                  </a:cubicBezTo>
                  <a:cubicBezTo>
                    <a:pt x="945" y="926"/>
                    <a:pt x="926" y="930"/>
                    <a:pt x="907" y="939"/>
                  </a:cubicBezTo>
                  <a:lnTo>
                    <a:pt x="810" y="972"/>
                  </a:lnTo>
                  <a:cubicBezTo>
                    <a:pt x="778" y="972"/>
                    <a:pt x="745" y="1004"/>
                    <a:pt x="713" y="1004"/>
                  </a:cubicBezTo>
                  <a:lnTo>
                    <a:pt x="616" y="1004"/>
                  </a:lnTo>
                  <a:cubicBezTo>
                    <a:pt x="551" y="1004"/>
                    <a:pt x="486" y="1004"/>
                    <a:pt x="421" y="972"/>
                  </a:cubicBezTo>
                  <a:cubicBezTo>
                    <a:pt x="389" y="972"/>
                    <a:pt x="357" y="939"/>
                    <a:pt x="324" y="939"/>
                  </a:cubicBezTo>
                  <a:cubicBezTo>
                    <a:pt x="292" y="907"/>
                    <a:pt x="227" y="842"/>
                    <a:pt x="195" y="777"/>
                  </a:cubicBezTo>
                  <a:cubicBezTo>
                    <a:pt x="195" y="745"/>
                    <a:pt x="162" y="713"/>
                    <a:pt x="162" y="680"/>
                  </a:cubicBezTo>
                  <a:cubicBezTo>
                    <a:pt x="162" y="648"/>
                    <a:pt x="162" y="615"/>
                    <a:pt x="162" y="583"/>
                  </a:cubicBezTo>
                  <a:cubicBezTo>
                    <a:pt x="162" y="518"/>
                    <a:pt x="162" y="454"/>
                    <a:pt x="162" y="389"/>
                  </a:cubicBezTo>
                  <a:cubicBezTo>
                    <a:pt x="162" y="324"/>
                    <a:pt x="195" y="292"/>
                    <a:pt x="195" y="259"/>
                  </a:cubicBezTo>
                  <a:cubicBezTo>
                    <a:pt x="227" y="227"/>
                    <a:pt x="227" y="194"/>
                    <a:pt x="259" y="162"/>
                  </a:cubicBezTo>
                  <a:cubicBezTo>
                    <a:pt x="292" y="130"/>
                    <a:pt x="292" y="97"/>
                    <a:pt x="324" y="65"/>
                  </a:cubicBezTo>
                  <a:lnTo>
                    <a:pt x="421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7"/>
            <p:cNvSpPr/>
            <p:nvPr/>
          </p:nvSpPr>
          <p:spPr>
            <a:xfrm>
              <a:off x="3029550" y="2370200"/>
              <a:ext cx="25125" cy="19775"/>
            </a:xfrm>
            <a:custGeom>
              <a:avLst/>
              <a:gdLst/>
              <a:ahLst/>
              <a:cxnLst/>
              <a:rect l="l" t="t" r="r" b="b"/>
              <a:pathLst>
                <a:path w="1005" h="791" extrusionOk="0">
                  <a:moveTo>
                    <a:pt x="440" y="1"/>
                  </a:moveTo>
                  <a:cubicBezTo>
                    <a:pt x="369" y="1"/>
                    <a:pt x="298" y="31"/>
                    <a:pt x="227" y="78"/>
                  </a:cubicBezTo>
                  <a:cubicBezTo>
                    <a:pt x="162" y="78"/>
                    <a:pt x="130" y="111"/>
                    <a:pt x="98" y="176"/>
                  </a:cubicBezTo>
                  <a:cubicBezTo>
                    <a:pt x="65" y="208"/>
                    <a:pt x="33" y="273"/>
                    <a:pt x="0" y="337"/>
                  </a:cubicBezTo>
                  <a:cubicBezTo>
                    <a:pt x="0" y="370"/>
                    <a:pt x="0" y="435"/>
                    <a:pt x="0" y="467"/>
                  </a:cubicBezTo>
                  <a:cubicBezTo>
                    <a:pt x="33" y="597"/>
                    <a:pt x="98" y="661"/>
                    <a:pt x="162" y="726"/>
                  </a:cubicBezTo>
                  <a:lnTo>
                    <a:pt x="227" y="791"/>
                  </a:lnTo>
                  <a:lnTo>
                    <a:pt x="227" y="726"/>
                  </a:lnTo>
                  <a:lnTo>
                    <a:pt x="227" y="661"/>
                  </a:lnTo>
                  <a:lnTo>
                    <a:pt x="227" y="564"/>
                  </a:lnTo>
                  <a:cubicBezTo>
                    <a:pt x="227" y="532"/>
                    <a:pt x="227" y="499"/>
                    <a:pt x="227" y="467"/>
                  </a:cubicBezTo>
                  <a:cubicBezTo>
                    <a:pt x="227" y="435"/>
                    <a:pt x="227" y="402"/>
                    <a:pt x="227" y="402"/>
                  </a:cubicBezTo>
                  <a:cubicBezTo>
                    <a:pt x="259" y="370"/>
                    <a:pt x="259" y="337"/>
                    <a:pt x="292" y="337"/>
                  </a:cubicBezTo>
                  <a:cubicBezTo>
                    <a:pt x="324" y="305"/>
                    <a:pt x="357" y="273"/>
                    <a:pt x="357" y="273"/>
                  </a:cubicBezTo>
                  <a:cubicBezTo>
                    <a:pt x="389" y="240"/>
                    <a:pt x="421" y="240"/>
                    <a:pt x="454" y="240"/>
                  </a:cubicBezTo>
                  <a:lnTo>
                    <a:pt x="583" y="208"/>
                  </a:lnTo>
                  <a:cubicBezTo>
                    <a:pt x="648" y="176"/>
                    <a:pt x="713" y="176"/>
                    <a:pt x="778" y="176"/>
                  </a:cubicBezTo>
                  <a:lnTo>
                    <a:pt x="1004" y="176"/>
                  </a:lnTo>
                  <a:lnTo>
                    <a:pt x="939" y="143"/>
                  </a:lnTo>
                  <a:cubicBezTo>
                    <a:pt x="875" y="111"/>
                    <a:pt x="842" y="78"/>
                    <a:pt x="778" y="46"/>
                  </a:cubicBezTo>
                  <a:cubicBezTo>
                    <a:pt x="713" y="14"/>
                    <a:pt x="616" y="14"/>
                    <a:pt x="518" y="14"/>
                  </a:cubicBezTo>
                  <a:cubicBezTo>
                    <a:pt x="492" y="5"/>
                    <a:pt x="466" y="1"/>
                    <a:pt x="44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7"/>
            <p:cNvSpPr/>
            <p:nvPr/>
          </p:nvSpPr>
          <p:spPr>
            <a:xfrm>
              <a:off x="3078925" y="2264475"/>
              <a:ext cx="55900" cy="38675"/>
            </a:xfrm>
            <a:custGeom>
              <a:avLst/>
              <a:gdLst/>
              <a:ahLst/>
              <a:cxnLst/>
              <a:rect l="l" t="t" r="r" b="b"/>
              <a:pathLst>
                <a:path w="2236" h="1547" extrusionOk="0">
                  <a:moveTo>
                    <a:pt x="519" y="1"/>
                  </a:moveTo>
                  <a:cubicBezTo>
                    <a:pt x="422" y="1"/>
                    <a:pt x="357" y="33"/>
                    <a:pt x="292" y="33"/>
                  </a:cubicBezTo>
                  <a:cubicBezTo>
                    <a:pt x="260" y="65"/>
                    <a:pt x="227" y="65"/>
                    <a:pt x="227" y="98"/>
                  </a:cubicBezTo>
                  <a:cubicBezTo>
                    <a:pt x="195" y="98"/>
                    <a:pt x="163" y="130"/>
                    <a:pt x="130" y="162"/>
                  </a:cubicBezTo>
                  <a:cubicBezTo>
                    <a:pt x="65" y="227"/>
                    <a:pt x="33" y="292"/>
                    <a:pt x="33" y="357"/>
                  </a:cubicBezTo>
                  <a:cubicBezTo>
                    <a:pt x="1" y="389"/>
                    <a:pt x="1" y="454"/>
                    <a:pt x="33" y="486"/>
                  </a:cubicBezTo>
                  <a:cubicBezTo>
                    <a:pt x="33" y="519"/>
                    <a:pt x="33" y="551"/>
                    <a:pt x="33" y="583"/>
                  </a:cubicBezTo>
                  <a:cubicBezTo>
                    <a:pt x="65" y="648"/>
                    <a:pt x="65" y="681"/>
                    <a:pt x="98" y="713"/>
                  </a:cubicBezTo>
                  <a:cubicBezTo>
                    <a:pt x="98" y="745"/>
                    <a:pt x="130" y="778"/>
                    <a:pt x="163" y="810"/>
                  </a:cubicBezTo>
                  <a:cubicBezTo>
                    <a:pt x="195" y="842"/>
                    <a:pt x="227" y="842"/>
                    <a:pt x="260" y="875"/>
                  </a:cubicBezTo>
                  <a:cubicBezTo>
                    <a:pt x="292" y="907"/>
                    <a:pt x="325" y="907"/>
                    <a:pt x="357" y="940"/>
                  </a:cubicBezTo>
                  <a:cubicBezTo>
                    <a:pt x="389" y="940"/>
                    <a:pt x="422" y="972"/>
                    <a:pt x="454" y="972"/>
                  </a:cubicBezTo>
                  <a:lnTo>
                    <a:pt x="681" y="972"/>
                  </a:lnTo>
                  <a:cubicBezTo>
                    <a:pt x="681" y="994"/>
                    <a:pt x="681" y="1015"/>
                    <a:pt x="681" y="1037"/>
                  </a:cubicBezTo>
                  <a:cubicBezTo>
                    <a:pt x="681" y="1134"/>
                    <a:pt x="713" y="1199"/>
                    <a:pt x="746" y="1263"/>
                  </a:cubicBezTo>
                  <a:cubicBezTo>
                    <a:pt x="778" y="1296"/>
                    <a:pt x="810" y="1296"/>
                    <a:pt x="843" y="1328"/>
                  </a:cubicBezTo>
                  <a:cubicBezTo>
                    <a:pt x="843" y="1361"/>
                    <a:pt x="875" y="1393"/>
                    <a:pt x="907" y="1425"/>
                  </a:cubicBezTo>
                  <a:cubicBezTo>
                    <a:pt x="972" y="1458"/>
                    <a:pt x="1037" y="1490"/>
                    <a:pt x="1102" y="1490"/>
                  </a:cubicBezTo>
                  <a:cubicBezTo>
                    <a:pt x="1145" y="1499"/>
                    <a:pt x="1186" y="1503"/>
                    <a:pt x="1226" y="1503"/>
                  </a:cubicBezTo>
                  <a:cubicBezTo>
                    <a:pt x="1333" y="1503"/>
                    <a:pt x="1428" y="1473"/>
                    <a:pt x="1523" y="1425"/>
                  </a:cubicBezTo>
                  <a:cubicBezTo>
                    <a:pt x="1555" y="1393"/>
                    <a:pt x="1587" y="1393"/>
                    <a:pt x="1620" y="1361"/>
                  </a:cubicBezTo>
                  <a:cubicBezTo>
                    <a:pt x="1620" y="1336"/>
                    <a:pt x="1639" y="1330"/>
                    <a:pt x="1662" y="1314"/>
                  </a:cubicBezTo>
                  <a:lnTo>
                    <a:pt x="1662" y="1314"/>
                  </a:lnTo>
                  <a:cubicBezTo>
                    <a:pt x="1691" y="1367"/>
                    <a:pt x="1723" y="1399"/>
                    <a:pt x="1782" y="1458"/>
                  </a:cubicBezTo>
                  <a:cubicBezTo>
                    <a:pt x="1782" y="1490"/>
                    <a:pt x="1847" y="1522"/>
                    <a:pt x="1879" y="1522"/>
                  </a:cubicBezTo>
                  <a:cubicBezTo>
                    <a:pt x="1895" y="1539"/>
                    <a:pt x="1919" y="1547"/>
                    <a:pt x="1944" y="1547"/>
                  </a:cubicBezTo>
                  <a:cubicBezTo>
                    <a:pt x="1968" y="1547"/>
                    <a:pt x="1992" y="1539"/>
                    <a:pt x="2008" y="1522"/>
                  </a:cubicBezTo>
                  <a:cubicBezTo>
                    <a:pt x="2041" y="1522"/>
                    <a:pt x="2073" y="1490"/>
                    <a:pt x="2106" y="1458"/>
                  </a:cubicBezTo>
                  <a:cubicBezTo>
                    <a:pt x="2138" y="1425"/>
                    <a:pt x="2138" y="1393"/>
                    <a:pt x="2170" y="1361"/>
                  </a:cubicBezTo>
                  <a:cubicBezTo>
                    <a:pt x="2203" y="1328"/>
                    <a:pt x="2203" y="1263"/>
                    <a:pt x="2235" y="1199"/>
                  </a:cubicBezTo>
                  <a:cubicBezTo>
                    <a:pt x="2235" y="1134"/>
                    <a:pt x="2235" y="1069"/>
                    <a:pt x="2235" y="1004"/>
                  </a:cubicBezTo>
                  <a:cubicBezTo>
                    <a:pt x="2203" y="875"/>
                    <a:pt x="2170" y="778"/>
                    <a:pt x="2138" y="681"/>
                  </a:cubicBezTo>
                  <a:lnTo>
                    <a:pt x="2106" y="745"/>
                  </a:lnTo>
                  <a:cubicBezTo>
                    <a:pt x="2106" y="778"/>
                    <a:pt x="2106" y="810"/>
                    <a:pt x="2106" y="810"/>
                  </a:cubicBezTo>
                  <a:cubicBezTo>
                    <a:pt x="2106" y="875"/>
                    <a:pt x="2106" y="940"/>
                    <a:pt x="2106" y="972"/>
                  </a:cubicBezTo>
                  <a:cubicBezTo>
                    <a:pt x="2106" y="1037"/>
                    <a:pt x="2106" y="1102"/>
                    <a:pt x="2073" y="1134"/>
                  </a:cubicBezTo>
                  <a:cubicBezTo>
                    <a:pt x="2041" y="1199"/>
                    <a:pt x="2041" y="1231"/>
                    <a:pt x="2008" y="1296"/>
                  </a:cubicBezTo>
                  <a:cubicBezTo>
                    <a:pt x="1976" y="1296"/>
                    <a:pt x="1976" y="1328"/>
                    <a:pt x="1976" y="1328"/>
                  </a:cubicBezTo>
                  <a:cubicBezTo>
                    <a:pt x="1944" y="1361"/>
                    <a:pt x="1944" y="1361"/>
                    <a:pt x="1911" y="1361"/>
                  </a:cubicBezTo>
                  <a:cubicBezTo>
                    <a:pt x="1911" y="1361"/>
                    <a:pt x="1879" y="1328"/>
                    <a:pt x="1879" y="1328"/>
                  </a:cubicBezTo>
                  <a:cubicBezTo>
                    <a:pt x="1847" y="1296"/>
                    <a:pt x="1847" y="1263"/>
                    <a:pt x="1847" y="1231"/>
                  </a:cubicBezTo>
                  <a:cubicBezTo>
                    <a:pt x="1782" y="1166"/>
                    <a:pt x="1782" y="1102"/>
                    <a:pt x="1782" y="1069"/>
                  </a:cubicBezTo>
                  <a:cubicBezTo>
                    <a:pt x="1782" y="1037"/>
                    <a:pt x="1782" y="1004"/>
                    <a:pt x="1749" y="1004"/>
                  </a:cubicBezTo>
                  <a:cubicBezTo>
                    <a:pt x="1736" y="991"/>
                    <a:pt x="1717" y="983"/>
                    <a:pt x="1697" y="983"/>
                  </a:cubicBezTo>
                  <a:cubicBezTo>
                    <a:pt x="1669" y="983"/>
                    <a:pt x="1639" y="999"/>
                    <a:pt x="1620" y="1037"/>
                  </a:cubicBezTo>
                  <a:cubicBezTo>
                    <a:pt x="1587" y="1069"/>
                    <a:pt x="1555" y="1102"/>
                    <a:pt x="1523" y="1134"/>
                  </a:cubicBezTo>
                  <a:cubicBezTo>
                    <a:pt x="1490" y="1166"/>
                    <a:pt x="1490" y="1166"/>
                    <a:pt x="1458" y="1199"/>
                  </a:cubicBezTo>
                  <a:cubicBezTo>
                    <a:pt x="1458" y="1199"/>
                    <a:pt x="1426" y="1199"/>
                    <a:pt x="1393" y="1231"/>
                  </a:cubicBezTo>
                  <a:cubicBezTo>
                    <a:pt x="1361" y="1231"/>
                    <a:pt x="1328" y="1263"/>
                    <a:pt x="1264" y="1263"/>
                  </a:cubicBezTo>
                  <a:lnTo>
                    <a:pt x="1134" y="1263"/>
                  </a:lnTo>
                  <a:cubicBezTo>
                    <a:pt x="1102" y="1263"/>
                    <a:pt x="1069" y="1231"/>
                    <a:pt x="1037" y="1231"/>
                  </a:cubicBezTo>
                  <a:cubicBezTo>
                    <a:pt x="1005" y="1199"/>
                    <a:pt x="1005" y="1199"/>
                    <a:pt x="972" y="1199"/>
                  </a:cubicBezTo>
                  <a:cubicBezTo>
                    <a:pt x="972" y="1166"/>
                    <a:pt x="940" y="1166"/>
                    <a:pt x="940" y="1134"/>
                  </a:cubicBezTo>
                  <a:cubicBezTo>
                    <a:pt x="907" y="1102"/>
                    <a:pt x="907" y="1069"/>
                    <a:pt x="907" y="1004"/>
                  </a:cubicBezTo>
                  <a:cubicBezTo>
                    <a:pt x="907" y="1004"/>
                    <a:pt x="907" y="972"/>
                    <a:pt x="907" y="940"/>
                  </a:cubicBezTo>
                  <a:lnTo>
                    <a:pt x="907" y="875"/>
                  </a:lnTo>
                  <a:cubicBezTo>
                    <a:pt x="875" y="810"/>
                    <a:pt x="810" y="778"/>
                    <a:pt x="778" y="778"/>
                  </a:cubicBezTo>
                  <a:lnTo>
                    <a:pt x="519" y="778"/>
                  </a:lnTo>
                  <a:lnTo>
                    <a:pt x="422" y="745"/>
                  </a:lnTo>
                  <a:cubicBezTo>
                    <a:pt x="357" y="745"/>
                    <a:pt x="325" y="713"/>
                    <a:pt x="292" y="681"/>
                  </a:cubicBezTo>
                  <a:cubicBezTo>
                    <a:pt x="260" y="648"/>
                    <a:pt x="227" y="648"/>
                    <a:pt x="227" y="616"/>
                  </a:cubicBezTo>
                  <a:cubicBezTo>
                    <a:pt x="195" y="583"/>
                    <a:pt x="195" y="583"/>
                    <a:pt x="195" y="551"/>
                  </a:cubicBezTo>
                  <a:cubicBezTo>
                    <a:pt x="163" y="519"/>
                    <a:pt x="163" y="486"/>
                    <a:pt x="163" y="454"/>
                  </a:cubicBezTo>
                  <a:cubicBezTo>
                    <a:pt x="163" y="454"/>
                    <a:pt x="163" y="421"/>
                    <a:pt x="163" y="389"/>
                  </a:cubicBezTo>
                  <a:cubicBezTo>
                    <a:pt x="163" y="357"/>
                    <a:pt x="163" y="324"/>
                    <a:pt x="163" y="292"/>
                  </a:cubicBezTo>
                  <a:cubicBezTo>
                    <a:pt x="163" y="260"/>
                    <a:pt x="163" y="227"/>
                    <a:pt x="195" y="227"/>
                  </a:cubicBezTo>
                  <a:cubicBezTo>
                    <a:pt x="195" y="195"/>
                    <a:pt x="227" y="162"/>
                    <a:pt x="260" y="162"/>
                  </a:cubicBezTo>
                  <a:cubicBezTo>
                    <a:pt x="260" y="130"/>
                    <a:pt x="292" y="98"/>
                    <a:pt x="325" y="98"/>
                  </a:cubicBezTo>
                  <a:cubicBezTo>
                    <a:pt x="389" y="65"/>
                    <a:pt x="454" y="33"/>
                    <a:pt x="519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7"/>
            <p:cNvSpPr/>
            <p:nvPr/>
          </p:nvSpPr>
          <p:spPr>
            <a:xfrm>
              <a:off x="3091875" y="2177850"/>
              <a:ext cx="24325" cy="12175"/>
            </a:xfrm>
            <a:custGeom>
              <a:avLst/>
              <a:gdLst/>
              <a:ahLst/>
              <a:cxnLst/>
              <a:rect l="l" t="t" r="r" b="b"/>
              <a:pathLst>
                <a:path w="973" h="487" extrusionOk="0">
                  <a:moveTo>
                    <a:pt x="1" y="1"/>
                  </a:moveTo>
                  <a:cubicBezTo>
                    <a:pt x="1" y="33"/>
                    <a:pt x="1" y="33"/>
                    <a:pt x="1" y="65"/>
                  </a:cubicBezTo>
                  <a:cubicBezTo>
                    <a:pt x="1" y="195"/>
                    <a:pt x="33" y="324"/>
                    <a:pt x="163" y="389"/>
                  </a:cubicBezTo>
                  <a:cubicBezTo>
                    <a:pt x="195" y="422"/>
                    <a:pt x="228" y="454"/>
                    <a:pt x="260" y="454"/>
                  </a:cubicBezTo>
                  <a:cubicBezTo>
                    <a:pt x="325" y="486"/>
                    <a:pt x="357" y="486"/>
                    <a:pt x="422" y="486"/>
                  </a:cubicBezTo>
                  <a:cubicBezTo>
                    <a:pt x="487" y="486"/>
                    <a:pt x="584" y="486"/>
                    <a:pt x="648" y="454"/>
                  </a:cubicBezTo>
                  <a:cubicBezTo>
                    <a:pt x="713" y="422"/>
                    <a:pt x="778" y="389"/>
                    <a:pt x="843" y="324"/>
                  </a:cubicBezTo>
                  <a:cubicBezTo>
                    <a:pt x="908" y="292"/>
                    <a:pt x="940" y="227"/>
                    <a:pt x="972" y="162"/>
                  </a:cubicBezTo>
                  <a:lnTo>
                    <a:pt x="972" y="162"/>
                  </a:lnTo>
                  <a:lnTo>
                    <a:pt x="908" y="195"/>
                  </a:lnTo>
                  <a:lnTo>
                    <a:pt x="778" y="195"/>
                  </a:lnTo>
                  <a:cubicBezTo>
                    <a:pt x="648" y="227"/>
                    <a:pt x="551" y="260"/>
                    <a:pt x="422" y="260"/>
                  </a:cubicBezTo>
                  <a:cubicBezTo>
                    <a:pt x="325" y="260"/>
                    <a:pt x="195" y="227"/>
                    <a:pt x="130" y="130"/>
                  </a:cubicBezTo>
                  <a:lnTo>
                    <a:pt x="33" y="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7"/>
            <p:cNvSpPr/>
            <p:nvPr/>
          </p:nvSpPr>
          <p:spPr>
            <a:xfrm>
              <a:off x="3102400" y="2082325"/>
              <a:ext cx="43750" cy="30775"/>
            </a:xfrm>
            <a:custGeom>
              <a:avLst/>
              <a:gdLst/>
              <a:ahLst/>
              <a:cxnLst/>
              <a:rect l="l" t="t" r="r" b="b"/>
              <a:pathLst>
                <a:path w="1750" h="1231" extrusionOk="0">
                  <a:moveTo>
                    <a:pt x="130" y="0"/>
                  </a:moveTo>
                  <a:lnTo>
                    <a:pt x="66" y="130"/>
                  </a:lnTo>
                  <a:cubicBezTo>
                    <a:pt x="33" y="162"/>
                    <a:pt x="33" y="195"/>
                    <a:pt x="1" y="227"/>
                  </a:cubicBezTo>
                  <a:cubicBezTo>
                    <a:pt x="1" y="259"/>
                    <a:pt x="1" y="324"/>
                    <a:pt x="1" y="357"/>
                  </a:cubicBezTo>
                  <a:cubicBezTo>
                    <a:pt x="1" y="421"/>
                    <a:pt x="33" y="454"/>
                    <a:pt x="33" y="518"/>
                  </a:cubicBezTo>
                  <a:cubicBezTo>
                    <a:pt x="66" y="551"/>
                    <a:pt x="98" y="583"/>
                    <a:pt x="130" y="616"/>
                  </a:cubicBezTo>
                  <a:cubicBezTo>
                    <a:pt x="195" y="648"/>
                    <a:pt x="227" y="680"/>
                    <a:pt x="260" y="680"/>
                  </a:cubicBezTo>
                  <a:cubicBezTo>
                    <a:pt x="325" y="713"/>
                    <a:pt x="357" y="713"/>
                    <a:pt x="422" y="713"/>
                  </a:cubicBezTo>
                  <a:lnTo>
                    <a:pt x="454" y="713"/>
                  </a:lnTo>
                  <a:cubicBezTo>
                    <a:pt x="475" y="759"/>
                    <a:pt x="497" y="809"/>
                    <a:pt x="519" y="875"/>
                  </a:cubicBezTo>
                  <a:cubicBezTo>
                    <a:pt x="519" y="907"/>
                    <a:pt x="551" y="939"/>
                    <a:pt x="584" y="972"/>
                  </a:cubicBezTo>
                  <a:cubicBezTo>
                    <a:pt x="616" y="1004"/>
                    <a:pt x="681" y="1037"/>
                    <a:pt x="713" y="1069"/>
                  </a:cubicBezTo>
                  <a:lnTo>
                    <a:pt x="908" y="1069"/>
                  </a:lnTo>
                  <a:cubicBezTo>
                    <a:pt x="940" y="1037"/>
                    <a:pt x="972" y="1004"/>
                    <a:pt x="1005" y="972"/>
                  </a:cubicBezTo>
                  <a:cubicBezTo>
                    <a:pt x="1006" y="971"/>
                    <a:pt x="1006" y="971"/>
                    <a:pt x="1007" y="971"/>
                  </a:cubicBezTo>
                  <a:lnTo>
                    <a:pt x="1007" y="971"/>
                  </a:lnTo>
                  <a:cubicBezTo>
                    <a:pt x="1015" y="1015"/>
                    <a:pt x="1037" y="1042"/>
                    <a:pt x="1037" y="1069"/>
                  </a:cubicBezTo>
                  <a:cubicBezTo>
                    <a:pt x="1069" y="1101"/>
                    <a:pt x="1102" y="1134"/>
                    <a:pt x="1134" y="1166"/>
                  </a:cubicBezTo>
                  <a:lnTo>
                    <a:pt x="1167" y="1199"/>
                  </a:lnTo>
                  <a:lnTo>
                    <a:pt x="1264" y="1231"/>
                  </a:lnTo>
                  <a:lnTo>
                    <a:pt x="1393" y="1231"/>
                  </a:lnTo>
                  <a:cubicBezTo>
                    <a:pt x="1458" y="1231"/>
                    <a:pt x="1490" y="1199"/>
                    <a:pt x="1523" y="1166"/>
                  </a:cubicBezTo>
                  <a:cubicBezTo>
                    <a:pt x="1555" y="1134"/>
                    <a:pt x="1555" y="1101"/>
                    <a:pt x="1588" y="1069"/>
                  </a:cubicBezTo>
                  <a:cubicBezTo>
                    <a:pt x="1620" y="1004"/>
                    <a:pt x="1652" y="972"/>
                    <a:pt x="1685" y="907"/>
                  </a:cubicBezTo>
                  <a:cubicBezTo>
                    <a:pt x="1717" y="842"/>
                    <a:pt x="1717" y="745"/>
                    <a:pt x="1717" y="680"/>
                  </a:cubicBezTo>
                  <a:cubicBezTo>
                    <a:pt x="1749" y="616"/>
                    <a:pt x="1749" y="551"/>
                    <a:pt x="1717" y="486"/>
                  </a:cubicBezTo>
                  <a:cubicBezTo>
                    <a:pt x="1717" y="454"/>
                    <a:pt x="1717" y="421"/>
                    <a:pt x="1717" y="389"/>
                  </a:cubicBezTo>
                  <a:lnTo>
                    <a:pt x="1685" y="324"/>
                  </a:lnTo>
                  <a:cubicBezTo>
                    <a:pt x="1685" y="357"/>
                    <a:pt x="1685" y="421"/>
                    <a:pt x="1685" y="454"/>
                  </a:cubicBezTo>
                  <a:cubicBezTo>
                    <a:pt x="1652" y="518"/>
                    <a:pt x="1652" y="583"/>
                    <a:pt x="1620" y="648"/>
                  </a:cubicBezTo>
                  <a:cubicBezTo>
                    <a:pt x="1588" y="745"/>
                    <a:pt x="1523" y="842"/>
                    <a:pt x="1458" y="939"/>
                  </a:cubicBezTo>
                  <a:cubicBezTo>
                    <a:pt x="1426" y="939"/>
                    <a:pt x="1426" y="972"/>
                    <a:pt x="1393" y="972"/>
                  </a:cubicBezTo>
                  <a:cubicBezTo>
                    <a:pt x="1393" y="1004"/>
                    <a:pt x="1361" y="1004"/>
                    <a:pt x="1361" y="1004"/>
                  </a:cubicBezTo>
                  <a:lnTo>
                    <a:pt x="1296" y="1004"/>
                  </a:lnTo>
                  <a:cubicBezTo>
                    <a:pt x="1264" y="1004"/>
                    <a:pt x="1264" y="939"/>
                    <a:pt x="1264" y="939"/>
                  </a:cubicBezTo>
                  <a:cubicBezTo>
                    <a:pt x="1264" y="939"/>
                    <a:pt x="1264" y="907"/>
                    <a:pt x="1264" y="875"/>
                  </a:cubicBezTo>
                  <a:cubicBezTo>
                    <a:pt x="1231" y="842"/>
                    <a:pt x="1231" y="778"/>
                    <a:pt x="1231" y="713"/>
                  </a:cubicBezTo>
                  <a:cubicBezTo>
                    <a:pt x="1199" y="680"/>
                    <a:pt x="1199" y="648"/>
                    <a:pt x="1167" y="648"/>
                  </a:cubicBezTo>
                  <a:cubicBezTo>
                    <a:pt x="1140" y="635"/>
                    <a:pt x="1113" y="627"/>
                    <a:pt x="1088" y="627"/>
                  </a:cubicBezTo>
                  <a:cubicBezTo>
                    <a:pt x="1054" y="627"/>
                    <a:pt x="1024" y="642"/>
                    <a:pt x="1005" y="680"/>
                  </a:cubicBezTo>
                  <a:cubicBezTo>
                    <a:pt x="988" y="697"/>
                    <a:pt x="971" y="723"/>
                    <a:pt x="954" y="749"/>
                  </a:cubicBezTo>
                  <a:lnTo>
                    <a:pt x="954" y="749"/>
                  </a:lnTo>
                  <a:lnTo>
                    <a:pt x="940" y="745"/>
                  </a:lnTo>
                  <a:lnTo>
                    <a:pt x="940" y="745"/>
                  </a:lnTo>
                  <a:cubicBezTo>
                    <a:pt x="942" y="750"/>
                    <a:pt x="945" y="755"/>
                    <a:pt x="947" y="759"/>
                  </a:cubicBezTo>
                  <a:lnTo>
                    <a:pt x="947" y="759"/>
                  </a:lnTo>
                  <a:cubicBezTo>
                    <a:pt x="934" y="779"/>
                    <a:pt x="921" y="797"/>
                    <a:pt x="908" y="810"/>
                  </a:cubicBezTo>
                  <a:cubicBezTo>
                    <a:pt x="843" y="842"/>
                    <a:pt x="810" y="842"/>
                    <a:pt x="810" y="842"/>
                  </a:cubicBezTo>
                  <a:cubicBezTo>
                    <a:pt x="778" y="842"/>
                    <a:pt x="746" y="810"/>
                    <a:pt x="746" y="778"/>
                  </a:cubicBezTo>
                  <a:cubicBezTo>
                    <a:pt x="713" y="713"/>
                    <a:pt x="681" y="680"/>
                    <a:pt x="648" y="616"/>
                  </a:cubicBezTo>
                  <a:cubicBezTo>
                    <a:pt x="648" y="568"/>
                    <a:pt x="614" y="538"/>
                    <a:pt x="582" y="538"/>
                  </a:cubicBezTo>
                  <a:cubicBezTo>
                    <a:pt x="571" y="538"/>
                    <a:pt x="560" y="542"/>
                    <a:pt x="551" y="551"/>
                  </a:cubicBezTo>
                  <a:lnTo>
                    <a:pt x="357" y="551"/>
                  </a:lnTo>
                  <a:cubicBezTo>
                    <a:pt x="325" y="551"/>
                    <a:pt x="292" y="518"/>
                    <a:pt x="260" y="518"/>
                  </a:cubicBezTo>
                  <a:cubicBezTo>
                    <a:pt x="227" y="518"/>
                    <a:pt x="227" y="486"/>
                    <a:pt x="227" y="486"/>
                  </a:cubicBezTo>
                  <a:lnTo>
                    <a:pt x="195" y="454"/>
                  </a:lnTo>
                  <a:cubicBezTo>
                    <a:pt x="163" y="421"/>
                    <a:pt x="130" y="421"/>
                    <a:pt x="130" y="389"/>
                  </a:cubicBezTo>
                  <a:cubicBezTo>
                    <a:pt x="130" y="357"/>
                    <a:pt x="130" y="292"/>
                    <a:pt x="130" y="259"/>
                  </a:cubicBezTo>
                  <a:cubicBezTo>
                    <a:pt x="130" y="227"/>
                    <a:pt x="130" y="195"/>
                    <a:pt x="130" y="162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7"/>
            <p:cNvSpPr/>
            <p:nvPr/>
          </p:nvSpPr>
          <p:spPr>
            <a:xfrm>
              <a:off x="3133975" y="2440950"/>
              <a:ext cx="38900" cy="34050"/>
            </a:xfrm>
            <a:custGeom>
              <a:avLst/>
              <a:gdLst/>
              <a:ahLst/>
              <a:cxnLst/>
              <a:rect l="l" t="t" r="r" b="b"/>
              <a:pathLst>
                <a:path w="1556" h="1362" extrusionOk="0">
                  <a:moveTo>
                    <a:pt x="1490" y="1"/>
                  </a:moveTo>
                  <a:cubicBezTo>
                    <a:pt x="1490" y="131"/>
                    <a:pt x="1490" y="260"/>
                    <a:pt x="1426" y="390"/>
                  </a:cubicBezTo>
                  <a:cubicBezTo>
                    <a:pt x="1426" y="454"/>
                    <a:pt x="1393" y="519"/>
                    <a:pt x="1361" y="551"/>
                  </a:cubicBezTo>
                  <a:cubicBezTo>
                    <a:pt x="1328" y="616"/>
                    <a:pt x="1296" y="649"/>
                    <a:pt x="1264" y="713"/>
                  </a:cubicBezTo>
                  <a:cubicBezTo>
                    <a:pt x="1231" y="713"/>
                    <a:pt x="1231" y="746"/>
                    <a:pt x="1199" y="746"/>
                  </a:cubicBezTo>
                  <a:cubicBezTo>
                    <a:pt x="1167" y="778"/>
                    <a:pt x="1167" y="778"/>
                    <a:pt x="1134" y="778"/>
                  </a:cubicBezTo>
                  <a:lnTo>
                    <a:pt x="972" y="778"/>
                  </a:lnTo>
                  <a:cubicBezTo>
                    <a:pt x="940" y="746"/>
                    <a:pt x="907" y="746"/>
                    <a:pt x="907" y="713"/>
                  </a:cubicBezTo>
                  <a:cubicBezTo>
                    <a:pt x="875" y="681"/>
                    <a:pt x="843" y="649"/>
                    <a:pt x="810" y="584"/>
                  </a:cubicBezTo>
                  <a:cubicBezTo>
                    <a:pt x="778" y="551"/>
                    <a:pt x="746" y="551"/>
                    <a:pt x="681" y="551"/>
                  </a:cubicBezTo>
                  <a:cubicBezTo>
                    <a:pt x="616" y="551"/>
                    <a:pt x="584" y="616"/>
                    <a:pt x="584" y="681"/>
                  </a:cubicBezTo>
                  <a:cubicBezTo>
                    <a:pt x="590" y="700"/>
                    <a:pt x="595" y="720"/>
                    <a:pt x="599" y="739"/>
                  </a:cubicBezTo>
                  <a:lnTo>
                    <a:pt x="599" y="739"/>
                  </a:lnTo>
                  <a:lnTo>
                    <a:pt x="584" y="746"/>
                  </a:lnTo>
                  <a:cubicBezTo>
                    <a:pt x="590" y="749"/>
                    <a:pt x="596" y="753"/>
                    <a:pt x="602" y="757"/>
                  </a:cubicBezTo>
                  <a:lnTo>
                    <a:pt x="602" y="757"/>
                  </a:lnTo>
                  <a:cubicBezTo>
                    <a:pt x="614" y="829"/>
                    <a:pt x="608" y="900"/>
                    <a:pt x="584" y="972"/>
                  </a:cubicBezTo>
                  <a:cubicBezTo>
                    <a:pt x="584" y="1037"/>
                    <a:pt x="584" y="1070"/>
                    <a:pt x="551" y="1102"/>
                  </a:cubicBezTo>
                  <a:cubicBezTo>
                    <a:pt x="519" y="1134"/>
                    <a:pt x="519" y="1167"/>
                    <a:pt x="486" y="1167"/>
                  </a:cubicBezTo>
                  <a:lnTo>
                    <a:pt x="292" y="1167"/>
                  </a:lnTo>
                  <a:cubicBezTo>
                    <a:pt x="260" y="1134"/>
                    <a:pt x="260" y="1134"/>
                    <a:pt x="227" y="1102"/>
                  </a:cubicBezTo>
                  <a:cubicBezTo>
                    <a:pt x="195" y="1102"/>
                    <a:pt x="195" y="1070"/>
                    <a:pt x="163" y="1070"/>
                  </a:cubicBezTo>
                  <a:cubicBezTo>
                    <a:pt x="163" y="1037"/>
                    <a:pt x="130" y="1037"/>
                    <a:pt x="98" y="1005"/>
                  </a:cubicBezTo>
                  <a:cubicBezTo>
                    <a:pt x="66" y="972"/>
                    <a:pt x="33" y="940"/>
                    <a:pt x="1" y="875"/>
                  </a:cubicBezTo>
                  <a:lnTo>
                    <a:pt x="1" y="875"/>
                  </a:lnTo>
                  <a:cubicBezTo>
                    <a:pt x="1" y="940"/>
                    <a:pt x="33" y="1005"/>
                    <a:pt x="66" y="1037"/>
                  </a:cubicBezTo>
                  <a:cubicBezTo>
                    <a:pt x="66" y="1070"/>
                    <a:pt x="98" y="1102"/>
                    <a:pt x="98" y="1134"/>
                  </a:cubicBezTo>
                  <a:cubicBezTo>
                    <a:pt x="130" y="1134"/>
                    <a:pt x="130" y="1167"/>
                    <a:pt x="163" y="1199"/>
                  </a:cubicBezTo>
                  <a:cubicBezTo>
                    <a:pt x="195" y="1232"/>
                    <a:pt x="260" y="1296"/>
                    <a:pt x="325" y="1329"/>
                  </a:cubicBezTo>
                  <a:cubicBezTo>
                    <a:pt x="357" y="1329"/>
                    <a:pt x="389" y="1329"/>
                    <a:pt x="422" y="1361"/>
                  </a:cubicBezTo>
                  <a:lnTo>
                    <a:pt x="519" y="1361"/>
                  </a:lnTo>
                  <a:cubicBezTo>
                    <a:pt x="616" y="1329"/>
                    <a:pt x="681" y="1296"/>
                    <a:pt x="713" y="1232"/>
                  </a:cubicBezTo>
                  <a:cubicBezTo>
                    <a:pt x="746" y="1167"/>
                    <a:pt x="778" y="1102"/>
                    <a:pt x="810" y="1037"/>
                  </a:cubicBezTo>
                  <a:cubicBezTo>
                    <a:pt x="817" y="1011"/>
                    <a:pt x="822" y="985"/>
                    <a:pt x="826" y="958"/>
                  </a:cubicBezTo>
                  <a:lnTo>
                    <a:pt x="826" y="958"/>
                  </a:lnTo>
                  <a:cubicBezTo>
                    <a:pt x="832" y="962"/>
                    <a:pt x="837" y="967"/>
                    <a:pt x="843" y="972"/>
                  </a:cubicBezTo>
                  <a:cubicBezTo>
                    <a:pt x="875" y="1005"/>
                    <a:pt x="907" y="1005"/>
                    <a:pt x="972" y="1005"/>
                  </a:cubicBezTo>
                  <a:cubicBezTo>
                    <a:pt x="991" y="1014"/>
                    <a:pt x="1013" y="1018"/>
                    <a:pt x="1037" y="1018"/>
                  </a:cubicBezTo>
                  <a:cubicBezTo>
                    <a:pt x="1094" y="1018"/>
                    <a:pt x="1163" y="995"/>
                    <a:pt x="1231" y="972"/>
                  </a:cubicBezTo>
                  <a:cubicBezTo>
                    <a:pt x="1264" y="940"/>
                    <a:pt x="1296" y="940"/>
                    <a:pt x="1328" y="908"/>
                  </a:cubicBezTo>
                  <a:cubicBezTo>
                    <a:pt x="1361" y="875"/>
                    <a:pt x="1361" y="843"/>
                    <a:pt x="1393" y="811"/>
                  </a:cubicBezTo>
                  <a:cubicBezTo>
                    <a:pt x="1490" y="681"/>
                    <a:pt x="1523" y="551"/>
                    <a:pt x="1555" y="422"/>
                  </a:cubicBezTo>
                  <a:cubicBezTo>
                    <a:pt x="1555" y="357"/>
                    <a:pt x="1555" y="260"/>
                    <a:pt x="1555" y="195"/>
                  </a:cubicBezTo>
                  <a:cubicBezTo>
                    <a:pt x="1555" y="131"/>
                    <a:pt x="1523" y="66"/>
                    <a:pt x="149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7"/>
            <p:cNvSpPr/>
            <p:nvPr/>
          </p:nvSpPr>
          <p:spPr>
            <a:xfrm>
              <a:off x="1105200" y="1944350"/>
              <a:ext cx="340300" cy="920125"/>
            </a:xfrm>
            <a:custGeom>
              <a:avLst/>
              <a:gdLst/>
              <a:ahLst/>
              <a:cxnLst/>
              <a:rect l="l" t="t" r="r" b="b"/>
              <a:pathLst>
                <a:path w="13612" h="36805" extrusionOk="0">
                  <a:moveTo>
                    <a:pt x="7138" y="0"/>
                  </a:moveTo>
                  <a:cubicBezTo>
                    <a:pt x="7013" y="0"/>
                    <a:pt x="6879" y="35"/>
                    <a:pt x="6736" y="111"/>
                  </a:cubicBezTo>
                  <a:cubicBezTo>
                    <a:pt x="5829" y="597"/>
                    <a:pt x="5246" y="3123"/>
                    <a:pt x="5019" y="4062"/>
                  </a:cubicBezTo>
                  <a:cubicBezTo>
                    <a:pt x="4825" y="4904"/>
                    <a:pt x="4404" y="6394"/>
                    <a:pt x="4858" y="7203"/>
                  </a:cubicBezTo>
                  <a:cubicBezTo>
                    <a:pt x="3692" y="8240"/>
                    <a:pt x="2558" y="10118"/>
                    <a:pt x="3724" y="11478"/>
                  </a:cubicBezTo>
                  <a:cubicBezTo>
                    <a:pt x="2979" y="12093"/>
                    <a:pt x="2494" y="12967"/>
                    <a:pt x="2364" y="13907"/>
                  </a:cubicBezTo>
                  <a:cubicBezTo>
                    <a:pt x="2332" y="14489"/>
                    <a:pt x="2850" y="15655"/>
                    <a:pt x="2688" y="16076"/>
                  </a:cubicBezTo>
                  <a:cubicBezTo>
                    <a:pt x="2623" y="16335"/>
                    <a:pt x="2040" y="16594"/>
                    <a:pt x="1814" y="16821"/>
                  </a:cubicBezTo>
                  <a:cubicBezTo>
                    <a:pt x="1490" y="17307"/>
                    <a:pt x="1295" y="17857"/>
                    <a:pt x="1198" y="18408"/>
                  </a:cubicBezTo>
                  <a:cubicBezTo>
                    <a:pt x="1101" y="19250"/>
                    <a:pt x="1101" y="20092"/>
                    <a:pt x="1781" y="20707"/>
                  </a:cubicBezTo>
                  <a:cubicBezTo>
                    <a:pt x="1775" y="20702"/>
                    <a:pt x="1768" y="20700"/>
                    <a:pt x="1760" y="20700"/>
                  </a:cubicBezTo>
                  <a:cubicBezTo>
                    <a:pt x="1558" y="20700"/>
                    <a:pt x="808" y="22203"/>
                    <a:pt x="777" y="22358"/>
                  </a:cubicBezTo>
                  <a:cubicBezTo>
                    <a:pt x="615" y="23006"/>
                    <a:pt x="615" y="23686"/>
                    <a:pt x="810" y="24301"/>
                  </a:cubicBezTo>
                  <a:cubicBezTo>
                    <a:pt x="1004" y="24917"/>
                    <a:pt x="1134" y="25564"/>
                    <a:pt x="1134" y="26212"/>
                  </a:cubicBezTo>
                  <a:cubicBezTo>
                    <a:pt x="1134" y="26989"/>
                    <a:pt x="972" y="27766"/>
                    <a:pt x="680" y="28479"/>
                  </a:cubicBezTo>
                  <a:cubicBezTo>
                    <a:pt x="0" y="30228"/>
                    <a:pt x="162" y="31037"/>
                    <a:pt x="1781" y="32009"/>
                  </a:cubicBezTo>
                  <a:cubicBezTo>
                    <a:pt x="2656" y="32527"/>
                    <a:pt x="2235" y="32300"/>
                    <a:pt x="2073" y="33077"/>
                  </a:cubicBezTo>
                  <a:cubicBezTo>
                    <a:pt x="1846" y="34308"/>
                    <a:pt x="3109" y="35085"/>
                    <a:pt x="4048" y="35506"/>
                  </a:cubicBezTo>
                  <a:cubicBezTo>
                    <a:pt x="5019" y="35927"/>
                    <a:pt x="6088" y="36542"/>
                    <a:pt x="7092" y="36736"/>
                  </a:cubicBezTo>
                  <a:cubicBezTo>
                    <a:pt x="7357" y="36782"/>
                    <a:pt x="7624" y="36804"/>
                    <a:pt x="7891" y="36804"/>
                  </a:cubicBezTo>
                  <a:cubicBezTo>
                    <a:pt x="10074" y="36804"/>
                    <a:pt x="12257" y="35334"/>
                    <a:pt x="13180" y="33401"/>
                  </a:cubicBezTo>
                  <a:cubicBezTo>
                    <a:pt x="13612" y="32445"/>
                    <a:pt x="13485" y="29754"/>
                    <a:pt x="12016" y="29754"/>
                  </a:cubicBezTo>
                  <a:cubicBezTo>
                    <a:pt x="11943" y="29754"/>
                    <a:pt x="11867" y="29760"/>
                    <a:pt x="11787" y="29774"/>
                  </a:cubicBezTo>
                  <a:cubicBezTo>
                    <a:pt x="12273" y="29029"/>
                    <a:pt x="12370" y="28090"/>
                    <a:pt x="12014" y="27281"/>
                  </a:cubicBezTo>
                  <a:cubicBezTo>
                    <a:pt x="11852" y="26924"/>
                    <a:pt x="11690" y="26536"/>
                    <a:pt x="11561" y="26147"/>
                  </a:cubicBezTo>
                  <a:cubicBezTo>
                    <a:pt x="11496" y="25597"/>
                    <a:pt x="11561" y="25726"/>
                    <a:pt x="11885" y="25241"/>
                  </a:cubicBezTo>
                  <a:cubicBezTo>
                    <a:pt x="12338" y="24690"/>
                    <a:pt x="12565" y="23978"/>
                    <a:pt x="12500" y="23233"/>
                  </a:cubicBezTo>
                  <a:cubicBezTo>
                    <a:pt x="12500" y="23050"/>
                    <a:pt x="11781" y="21400"/>
                    <a:pt x="11536" y="21400"/>
                  </a:cubicBezTo>
                  <a:cubicBezTo>
                    <a:pt x="11522" y="21400"/>
                    <a:pt x="11510" y="21405"/>
                    <a:pt x="11500" y="21415"/>
                  </a:cubicBezTo>
                  <a:lnTo>
                    <a:pt x="11500" y="21415"/>
                  </a:lnTo>
                  <a:cubicBezTo>
                    <a:pt x="12340" y="20510"/>
                    <a:pt x="12920" y="19604"/>
                    <a:pt x="12435" y="18311"/>
                  </a:cubicBezTo>
                  <a:cubicBezTo>
                    <a:pt x="12079" y="17307"/>
                    <a:pt x="11269" y="16497"/>
                    <a:pt x="10265" y="16173"/>
                  </a:cubicBezTo>
                  <a:cubicBezTo>
                    <a:pt x="11367" y="15267"/>
                    <a:pt x="11658" y="13712"/>
                    <a:pt x="10946" y="12482"/>
                  </a:cubicBezTo>
                  <a:cubicBezTo>
                    <a:pt x="10784" y="12093"/>
                    <a:pt x="10039" y="11575"/>
                    <a:pt x="9974" y="11154"/>
                  </a:cubicBezTo>
                  <a:cubicBezTo>
                    <a:pt x="9942" y="10863"/>
                    <a:pt x="10201" y="10474"/>
                    <a:pt x="10265" y="10182"/>
                  </a:cubicBezTo>
                  <a:cubicBezTo>
                    <a:pt x="10654" y="9211"/>
                    <a:pt x="10525" y="8110"/>
                    <a:pt x="9845" y="7268"/>
                  </a:cubicBezTo>
                  <a:cubicBezTo>
                    <a:pt x="9424" y="6685"/>
                    <a:pt x="9100" y="6458"/>
                    <a:pt x="9003" y="5649"/>
                  </a:cubicBezTo>
                  <a:cubicBezTo>
                    <a:pt x="8905" y="4936"/>
                    <a:pt x="8873" y="4159"/>
                    <a:pt x="8776" y="3414"/>
                  </a:cubicBezTo>
                  <a:cubicBezTo>
                    <a:pt x="8660" y="2659"/>
                    <a:pt x="8231" y="0"/>
                    <a:pt x="7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7"/>
            <p:cNvSpPr/>
            <p:nvPr/>
          </p:nvSpPr>
          <p:spPr>
            <a:xfrm>
              <a:off x="1202350" y="2420125"/>
              <a:ext cx="103650" cy="75925"/>
            </a:xfrm>
            <a:custGeom>
              <a:avLst/>
              <a:gdLst/>
              <a:ahLst/>
              <a:cxnLst/>
              <a:rect l="l" t="t" r="r" b="b"/>
              <a:pathLst>
                <a:path w="4146" h="3037" extrusionOk="0">
                  <a:moveTo>
                    <a:pt x="3157" y="0"/>
                  </a:moveTo>
                  <a:cubicBezTo>
                    <a:pt x="3117" y="0"/>
                    <a:pt x="3076" y="8"/>
                    <a:pt x="3044" y="24"/>
                  </a:cubicBezTo>
                  <a:cubicBezTo>
                    <a:pt x="2947" y="24"/>
                    <a:pt x="2882" y="24"/>
                    <a:pt x="2817" y="57"/>
                  </a:cubicBezTo>
                  <a:cubicBezTo>
                    <a:pt x="2655" y="89"/>
                    <a:pt x="2494" y="186"/>
                    <a:pt x="2364" y="251"/>
                  </a:cubicBezTo>
                  <a:cubicBezTo>
                    <a:pt x="2105" y="478"/>
                    <a:pt x="1878" y="737"/>
                    <a:pt x="1781" y="1028"/>
                  </a:cubicBezTo>
                  <a:cubicBezTo>
                    <a:pt x="1716" y="1190"/>
                    <a:pt x="1684" y="1352"/>
                    <a:pt x="1652" y="1514"/>
                  </a:cubicBezTo>
                  <a:cubicBezTo>
                    <a:pt x="1645" y="1549"/>
                    <a:pt x="1639" y="1583"/>
                    <a:pt x="1635" y="1615"/>
                  </a:cubicBezTo>
                  <a:lnTo>
                    <a:pt x="1635" y="1615"/>
                  </a:lnTo>
                  <a:cubicBezTo>
                    <a:pt x="1630" y="1614"/>
                    <a:pt x="1625" y="1612"/>
                    <a:pt x="1619" y="1611"/>
                  </a:cubicBezTo>
                  <a:cubicBezTo>
                    <a:pt x="1522" y="1546"/>
                    <a:pt x="1393" y="1514"/>
                    <a:pt x="1263" y="1514"/>
                  </a:cubicBezTo>
                  <a:cubicBezTo>
                    <a:pt x="1182" y="1498"/>
                    <a:pt x="1109" y="1490"/>
                    <a:pt x="1040" y="1490"/>
                  </a:cubicBezTo>
                  <a:cubicBezTo>
                    <a:pt x="972" y="1490"/>
                    <a:pt x="907" y="1498"/>
                    <a:pt x="842" y="1514"/>
                  </a:cubicBezTo>
                  <a:cubicBezTo>
                    <a:pt x="712" y="1514"/>
                    <a:pt x="551" y="1579"/>
                    <a:pt x="453" y="1644"/>
                  </a:cubicBezTo>
                  <a:cubicBezTo>
                    <a:pt x="324" y="1741"/>
                    <a:pt x="227" y="1838"/>
                    <a:pt x="162" y="1967"/>
                  </a:cubicBezTo>
                  <a:cubicBezTo>
                    <a:pt x="97" y="2065"/>
                    <a:pt x="32" y="2194"/>
                    <a:pt x="32" y="2324"/>
                  </a:cubicBezTo>
                  <a:cubicBezTo>
                    <a:pt x="0" y="2453"/>
                    <a:pt x="0" y="2583"/>
                    <a:pt x="0" y="2680"/>
                  </a:cubicBezTo>
                  <a:cubicBezTo>
                    <a:pt x="0" y="2809"/>
                    <a:pt x="32" y="2939"/>
                    <a:pt x="32" y="3036"/>
                  </a:cubicBezTo>
                  <a:cubicBezTo>
                    <a:pt x="32" y="2939"/>
                    <a:pt x="32" y="2809"/>
                    <a:pt x="162" y="2712"/>
                  </a:cubicBezTo>
                  <a:cubicBezTo>
                    <a:pt x="194" y="2583"/>
                    <a:pt x="227" y="2486"/>
                    <a:pt x="259" y="2388"/>
                  </a:cubicBezTo>
                  <a:cubicBezTo>
                    <a:pt x="292" y="2291"/>
                    <a:pt x="356" y="2194"/>
                    <a:pt x="421" y="2129"/>
                  </a:cubicBezTo>
                  <a:cubicBezTo>
                    <a:pt x="486" y="2032"/>
                    <a:pt x="583" y="1967"/>
                    <a:pt x="648" y="1935"/>
                  </a:cubicBezTo>
                  <a:cubicBezTo>
                    <a:pt x="745" y="1903"/>
                    <a:pt x="842" y="1870"/>
                    <a:pt x="939" y="1870"/>
                  </a:cubicBezTo>
                  <a:cubicBezTo>
                    <a:pt x="1036" y="1870"/>
                    <a:pt x="1133" y="1870"/>
                    <a:pt x="1231" y="1903"/>
                  </a:cubicBezTo>
                  <a:cubicBezTo>
                    <a:pt x="1328" y="1935"/>
                    <a:pt x="1425" y="1967"/>
                    <a:pt x="1522" y="2000"/>
                  </a:cubicBezTo>
                  <a:cubicBezTo>
                    <a:pt x="1619" y="2065"/>
                    <a:pt x="1684" y="2097"/>
                    <a:pt x="1781" y="2162"/>
                  </a:cubicBezTo>
                  <a:cubicBezTo>
                    <a:pt x="1814" y="2194"/>
                    <a:pt x="1878" y="2194"/>
                    <a:pt x="1911" y="2194"/>
                  </a:cubicBezTo>
                  <a:cubicBezTo>
                    <a:pt x="2040" y="2194"/>
                    <a:pt x="2137" y="2097"/>
                    <a:pt x="2137" y="1967"/>
                  </a:cubicBezTo>
                  <a:cubicBezTo>
                    <a:pt x="2105" y="1838"/>
                    <a:pt x="2105" y="1708"/>
                    <a:pt x="2137" y="1546"/>
                  </a:cubicBezTo>
                  <a:cubicBezTo>
                    <a:pt x="2137" y="1449"/>
                    <a:pt x="2170" y="1320"/>
                    <a:pt x="2202" y="1190"/>
                  </a:cubicBezTo>
                  <a:cubicBezTo>
                    <a:pt x="2234" y="1125"/>
                    <a:pt x="2267" y="1061"/>
                    <a:pt x="2299" y="996"/>
                  </a:cubicBezTo>
                  <a:cubicBezTo>
                    <a:pt x="2299" y="964"/>
                    <a:pt x="2332" y="899"/>
                    <a:pt x="2396" y="834"/>
                  </a:cubicBezTo>
                  <a:cubicBezTo>
                    <a:pt x="2461" y="737"/>
                    <a:pt x="2526" y="640"/>
                    <a:pt x="2623" y="543"/>
                  </a:cubicBezTo>
                  <a:cubicBezTo>
                    <a:pt x="2720" y="478"/>
                    <a:pt x="2817" y="413"/>
                    <a:pt x="2947" y="348"/>
                  </a:cubicBezTo>
                  <a:cubicBezTo>
                    <a:pt x="3012" y="316"/>
                    <a:pt x="3076" y="283"/>
                    <a:pt x="3141" y="283"/>
                  </a:cubicBezTo>
                  <a:cubicBezTo>
                    <a:pt x="3206" y="251"/>
                    <a:pt x="3271" y="251"/>
                    <a:pt x="3336" y="251"/>
                  </a:cubicBezTo>
                  <a:cubicBezTo>
                    <a:pt x="3400" y="235"/>
                    <a:pt x="3465" y="227"/>
                    <a:pt x="3530" y="227"/>
                  </a:cubicBezTo>
                  <a:cubicBezTo>
                    <a:pt x="3595" y="227"/>
                    <a:pt x="3659" y="235"/>
                    <a:pt x="3724" y="251"/>
                  </a:cubicBezTo>
                  <a:cubicBezTo>
                    <a:pt x="3854" y="251"/>
                    <a:pt x="4016" y="283"/>
                    <a:pt x="4145" y="316"/>
                  </a:cubicBezTo>
                  <a:cubicBezTo>
                    <a:pt x="4016" y="251"/>
                    <a:pt x="3886" y="154"/>
                    <a:pt x="3724" y="122"/>
                  </a:cubicBezTo>
                  <a:cubicBezTo>
                    <a:pt x="3659" y="89"/>
                    <a:pt x="3595" y="57"/>
                    <a:pt x="3497" y="57"/>
                  </a:cubicBezTo>
                  <a:cubicBezTo>
                    <a:pt x="3433" y="24"/>
                    <a:pt x="3368" y="24"/>
                    <a:pt x="3271" y="24"/>
                  </a:cubicBezTo>
                  <a:cubicBezTo>
                    <a:pt x="3238" y="8"/>
                    <a:pt x="3198" y="0"/>
                    <a:pt x="31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7"/>
            <p:cNvSpPr/>
            <p:nvPr/>
          </p:nvSpPr>
          <p:spPr>
            <a:xfrm>
              <a:off x="1418500" y="1998350"/>
              <a:ext cx="344900" cy="847600"/>
            </a:xfrm>
            <a:custGeom>
              <a:avLst/>
              <a:gdLst/>
              <a:ahLst/>
              <a:cxnLst/>
              <a:rect l="l" t="t" r="r" b="b"/>
              <a:pathLst>
                <a:path w="13796" h="33904" extrusionOk="0">
                  <a:moveTo>
                    <a:pt x="6908" y="0"/>
                  </a:moveTo>
                  <a:cubicBezTo>
                    <a:pt x="6773" y="0"/>
                    <a:pt x="6629" y="38"/>
                    <a:pt x="6477" y="121"/>
                  </a:cubicBezTo>
                  <a:cubicBezTo>
                    <a:pt x="5473" y="704"/>
                    <a:pt x="4890" y="3489"/>
                    <a:pt x="4663" y="4525"/>
                  </a:cubicBezTo>
                  <a:cubicBezTo>
                    <a:pt x="4469" y="5432"/>
                    <a:pt x="4048" y="7116"/>
                    <a:pt x="4566" y="7990"/>
                  </a:cubicBezTo>
                  <a:cubicBezTo>
                    <a:pt x="3271" y="9156"/>
                    <a:pt x="2073" y="11228"/>
                    <a:pt x="3368" y="12750"/>
                  </a:cubicBezTo>
                  <a:cubicBezTo>
                    <a:pt x="2656" y="13463"/>
                    <a:pt x="2008" y="14337"/>
                    <a:pt x="1943" y="15406"/>
                  </a:cubicBezTo>
                  <a:cubicBezTo>
                    <a:pt x="1911" y="16053"/>
                    <a:pt x="2526" y="17316"/>
                    <a:pt x="2332" y="17802"/>
                  </a:cubicBezTo>
                  <a:cubicBezTo>
                    <a:pt x="2267" y="18094"/>
                    <a:pt x="1619" y="18385"/>
                    <a:pt x="1393" y="18644"/>
                  </a:cubicBezTo>
                  <a:cubicBezTo>
                    <a:pt x="1069" y="19195"/>
                    <a:pt x="842" y="19777"/>
                    <a:pt x="745" y="20425"/>
                  </a:cubicBezTo>
                  <a:cubicBezTo>
                    <a:pt x="648" y="21332"/>
                    <a:pt x="680" y="22271"/>
                    <a:pt x="1425" y="22951"/>
                  </a:cubicBezTo>
                  <a:cubicBezTo>
                    <a:pt x="1412" y="22939"/>
                    <a:pt x="1397" y="22933"/>
                    <a:pt x="1381" y="22933"/>
                  </a:cubicBezTo>
                  <a:cubicBezTo>
                    <a:pt x="1050" y="22933"/>
                    <a:pt x="195" y="25392"/>
                    <a:pt x="195" y="25639"/>
                  </a:cubicBezTo>
                  <a:cubicBezTo>
                    <a:pt x="162" y="26772"/>
                    <a:pt x="713" y="27517"/>
                    <a:pt x="1231" y="28424"/>
                  </a:cubicBezTo>
                  <a:cubicBezTo>
                    <a:pt x="0" y="29007"/>
                    <a:pt x="0" y="31112"/>
                    <a:pt x="648" y="32115"/>
                  </a:cubicBezTo>
                  <a:cubicBezTo>
                    <a:pt x="1497" y="33470"/>
                    <a:pt x="2915" y="33903"/>
                    <a:pt x="4452" y="33903"/>
                  </a:cubicBezTo>
                  <a:cubicBezTo>
                    <a:pt x="5376" y="33903"/>
                    <a:pt x="6342" y="33747"/>
                    <a:pt x="7254" y="33540"/>
                  </a:cubicBezTo>
                  <a:cubicBezTo>
                    <a:pt x="8064" y="33346"/>
                    <a:pt x="8841" y="33119"/>
                    <a:pt x="9521" y="32925"/>
                  </a:cubicBezTo>
                  <a:cubicBezTo>
                    <a:pt x="10719" y="32569"/>
                    <a:pt x="12273" y="31824"/>
                    <a:pt x="13051" y="30788"/>
                  </a:cubicBezTo>
                  <a:cubicBezTo>
                    <a:pt x="13795" y="29816"/>
                    <a:pt x="13407" y="27970"/>
                    <a:pt x="13342" y="26837"/>
                  </a:cubicBezTo>
                  <a:cubicBezTo>
                    <a:pt x="13342" y="26125"/>
                    <a:pt x="13213" y="25445"/>
                    <a:pt x="12986" y="24797"/>
                  </a:cubicBezTo>
                  <a:cubicBezTo>
                    <a:pt x="12926" y="24677"/>
                    <a:pt x="12450" y="23477"/>
                    <a:pt x="12226" y="23477"/>
                  </a:cubicBezTo>
                  <a:cubicBezTo>
                    <a:pt x="12208" y="23477"/>
                    <a:pt x="12192" y="23484"/>
                    <a:pt x="12177" y="23500"/>
                  </a:cubicBezTo>
                  <a:lnTo>
                    <a:pt x="12177" y="23500"/>
                  </a:lnTo>
                  <a:cubicBezTo>
                    <a:pt x="13051" y="22497"/>
                    <a:pt x="13698" y="21493"/>
                    <a:pt x="13148" y="20069"/>
                  </a:cubicBezTo>
                  <a:cubicBezTo>
                    <a:pt x="12694" y="18968"/>
                    <a:pt x="11788" y="18094"/>
                    <a:pt x="10654" y="17770"/>
                  </a:cubicBezTo>
                  <a:cubicBezTo>
                    <a:pt x="11852" y="16766"/>
                    <a:pt x="12144" y="15050"/>
                    <a:pt x="11334" y="13722"/>
                  </a:cubicBezTo>
                  <a:cubicBezTo>
                    <a:pt x="11108" y="13269"/>
                    <a:pt x="10330" y="12718"/>
                    <a:pt x="10233" y="12265"/>
                  </a:cubicBezTo>
                  <a:cubicBezTo>
                    <a:pt x="10201" y="11941"/>
                    <a:pt x="10460" y="11520"/>
                    <a:pt x="10525" y="11196"/>
                  </a:cubicBezTo>
                  <a:cubicBezTo>
                    <a:pt x="10946" y="10095"/>
                    <a:pt x="10784" y="8864"/>
                    <a:pt x="10039" y="7958"/>
                  </a:cubicBezTo>
                  <a:cubicBezTo>
                    <a:pt x="9521" y="7342"/>
                    <a:pt x="9197" y="7051"/>
                    <a:pt x="9068" y="6177"/>
                  </a:cubicBezTo>
                  <a:cubicBezTo>
                    <a:pt x="8938" y="5432"/>
                    <a:pt x="8906" y="4525"/>
                    <a:pt x="8744" y="3716"/>
                  </a:cubicBezTo>
                  <a:cubicBezTo>
                    <a:pt x="8627" y="2902"/>
                    <a:pt x="8094" y="0"/>
                    <a:pt x="69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7"/>
            <p:cNvSpPr/>
            <p:nvPr/>
          </p:nvSpPr>
          <p:spPr>
            <a:xfrm>
              <a:off x="1512400" y="2522925"/>
              <a:ext cx="112550" cy="85650"/>
            </a:xfrm>
            <a:custGeom>
              <a:avLst/>
              <a:gdLst/>
              <a:ahLst/>
              <a:cxnLst/>
              <a:rect l="l" t="t" r="r" b="b"/>
              <a:pathLst>
                <a:path w="4502" h="3426" extrusionOk="0">
                  <a:moveTo>
                    <a:pt x="3421" y="1"/>
                  </a:moveTo>
                  <a:cubicBezTo>
                    <a:pt x="3377" y="1"/>
                    <a:pt x="3336" y="9"/>
                    <a:pt x="3304" y="25"/>
                  </a:cubicBezTo>
                  <a:cubicBezTo>
                    <a:pt x="3207" y="25"/>
                    <a:pt x="3109" y="25"/>
                    <a:pt x="3045" y="57"/>
                  </a:cubicBezTo>
                  <a:cubicBezTo>
                    <a:pt x="2850" y="122"/>
                    <a:pt x="2689" y="187"/>
                    <a:pt x="2559" y="316"/>
                  </a:cubicBezTo>
                  <a:cubicBezTo>
                    <a:pt x="2268" y="511"/>
                    <a:pt x="2041" y="835"/>
                    <a:pt x="1911" y="1158"/>
                  </a:cubicBezTo>
                  <a:cubicBezTo>
                    <a:pt x="1847" y="1320"/>
                    <a:pt x="1814" y="1515"/>
                    <a:pt x="1782" y="1677"/>
                  </a:cubicBezTo>
                  <a:cubicBezTo>
                    <a:pt x="1782" y="1721"/>
                    <a:pt x="1782" y="1764"/>
                    <a:pt x="1782" y="1806"/>
                  </a:cubicBezTo>
                  <a:cubicBezTo>
                    <a:pt x="1652" y="1741"/>
                    <a:pt x="1490" y="1709"/>
                    <a:pt x="1361" y="1677"/>
                  </a:cubicBezTo>
                  <a:lnTo>
                    <a:pt x="907" y="1677"/>
                  </a:lnTo>
                  <a:cubicBezTo>
                    <a:pt x="746" y="1709"/>
                    <a:pt x="616" y="1774"/>
                    <a:pt x="486" y="1871"/>
                  </a:cubicBezTo>
                  <a:cubicBezTo>
                    <a:pt x="357" y="1968"/>
                    <a:pt x="260" y="2065"/>
                    <a:pt x="195" y="2195"/>
                  </a:cubicBezTo>
                  <a:cubicBezTo>
                    <a:pt x="98" y="2324"/>
                    <a:pt x="65" y="2454"/>
                    <a:pt x="33" y="2616"/>
                  </a:cubicBezTo>
                  <a:cubicBezTo>
                    <a:pt x="1" y="2745"/>
                    <a:pt x="1" y="2875"/>
                    <a:pt x="33" y="3004"/>
                  </a:cubicBezTo>
                  <a:cubicBezTo>
                    <a:pt x="33" y="3166"/>
                    <a:pt x="33" y="3296"/>
                    <a:pt x="65" y="3425"/>
                  </a:cubicBezTo>
                  <a:cubicBezTo>
                    <a:pt x="98" y="3296"/>
                    <a:pt x="98" y="3166"/>
                    <a:pt x="130" y="3004"/>
                  </a:cubicBezTo>
                  <a:cubicBezTo>
                    <a:pt x="130" y="2907"/>
                    <a:pt x="195" y="2778"/>
                    <a:pt x="227" y="2648"/>
                  </a:cubicBezTo>
                  <a:cubicBezTo>
                    <a:pt x="260" y="2551"/>
                    <a:pt x="325" y="2454"/>
                    <a:pt x="389" y="2357"/>
                  </a:cubicBezTo>
                  <a:cubicBezTo>
                    <a:pt x="486" y="2292"/>
                    <a:pt x="551" y="2195"/>
                    <a:pt x="648" y="2162"/>
                  </a:cubicBezTo>
                  <a:cubicBezTo>
                    <a:pt x="746" y="2098"/>
                    <a:pt x="843" y="2098"/>
                    <a:pt x="940" y="2065"/>
                  </a:cubicBezTo>
                  <a:cubicBezTo>
                    <a:pt x="1069" y="2065"/>
                    <a:pt x="1167" y="2065"/>
                    <a:pt x="1264" y="2098"/>
                  </a:cubicBezTo>
                  <a:cubicBezTo>
                    <a:pt x="1393" y="2130"/>
                    <a:pt x="1490" y="2162"/>
                    <a:pt x="1587" y="2195"/>
                  </a:cubicBezTo>
                  <a:cubicBezTo>
                    <a:pt x="1685" y="2259"/>
                    <a:pt x="1814" y="2324"/>
                    <a:pt x="1911" y="2389"/>
                  </a:cubicBezTo>
                  <a:cubicBezTo>
                    <a:pt x="1944" y="2389"/>
                    <a:pt x="1976" y="2421"/>
                    <a:pt x="2041" y="2421"/>
                  </a:cubicBezTo>
                  <a:cubicBezTo>
                    <a:pt x="2170" y="2389"/>
                    <a:pt x="2268" y="2292"/>
                    <a:pt x="2268" y="2162"/>
                  </a:cubicBezTo>
                  <a:cubicBezTo>
                    <a:pt x="2268" y="2000"/>
                    <a:pt x="2268" y="1871"/>
                    <a:pt x="2268" y="1741"/>
                  </a:cubicBezTo>
                  <a:cubicBezTo>
                    <a:pt x="2268" y="1579"/>
                    <a:pt x="2300" y="1450"/>
                    <a:pt x="2365" y="1320"/>
                  </a:cubicBezTo>
                  <a:cubicBezTo>
                    <a:pt x="2397" y="1191"/>
                    <a:pt x="2462" y="1061"/>
                    <a:pt x="2527" y="932"/>
                  </a:cubicBezTo>
                  <a:cubicBezTo>
                    <a:pt x="2624" y="835"/>
                    <a:pt x="2689" y="705"/>
                    <a:pt x="2786" y="608"/>
                  </a:cubicBezTo>
                  <a:cubicBezTo>
                    <a:pt x="2915" y="511"/>
                    <a:pt x="3012" y="446"/>
                    <a:pt x="3142" y="381"/>
                  </a:cubicBezTo>
                  <a:cubicBezTo>
                    <a:pt x="3207" y="349"/>
                    <a:pt x="3271" y="316"/>
                    <a:pt x="3336" y="316"/>
                  </a:cubicBezTo>
                  <a:cubicBezTo>
                    <a:pt x="3433" y="284"/>
                    <a:pt x="3498" y="252"/>
                    <a:pt x="3563" y="252"/>
                  </a:cubicBezTo>
                  <a:lnTo>
                    <a:pt x="4016" y="252"/>
                  </a:lnTo>
                  <a:cubicBezTo>
                    <a:pt x="4178" y="284"/>
                    <a:pt x="4340" y="316"/>
                    <a:pt x="4502" y="349"/>
                  </a:cubicBezTo>
                  <a:cubicBezTo>
                    <a:pt x="4340" y="252"/>
                    <a:pt x="4211" y="187"/>
                    <a:pt x="4049" y="122"/>
                  </a:cubicBezTo>
                  <a:cubicBezTo>
                    <a:pt x="3984" y="90"/>
                    <a:pt x="3887" y="57"/>
                    <a:pt x="3822" y="57"/>
                  </a:cubicBezTo>
                  <a:cubicBezTo>
                    <a:pt x="3725" y="25"/>
                    <a:pt x="3628" y="25"/>
                    <a:pt x="3563" y="25"/>
                  </a:cubicBezTo>
                  <a:cubicBezTo>
                    <a:pt x="3514" y="9"/>
                    <a:pt x="3466" y="1"/>
                    <a:pt x="3421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7"/>
            <p:cNvSpPr/>
            <p:nvPr/>
          </p:nvSpPr>
          <p:spPr>
            <a:xfrm>
              <a:off x="1922850" y="2414175"/>
              <a:ext cx="1190100" cy="358725"/>
            </a:xfrm>
            <a:custGeom>
              <a:avLst/>
              <a:gdLst/>
              <a:ahLst/>
              <a:cxnLst/>
              <a:rect l="l" t="t" r="r" b="b"/>
              <a:pathLst>
                <a:path w="47604" h="14349" extrusionOk="0">
                  <a:moveTo>
                    <a:pt x="25306" y="1"/>
                  </a:moveTo>
                  <a:cubicBezTo>
                    <a:pt x="23377" y="1"/>
                    <a:pt x="21385" y="1632"/>
                    <a:pt x="21082" y="4407"/>
                  </a:cubicBezTo>
                  <a:lnTo>
                    <a:pt x="19981" y="3663"/>
                  </a:lnTo>
                  <a:cubicBezTo>
                    <a:pt x="19819" y="4181"/>
                    <a:pt x="19754" y="4764"/>
                    <a:pt x="19819" y="5347"/>
                  </a:cubicBezTo>
                  <a:cubicBezTo>
                    <a:pt x="19134" y="4325"/>
                    <a:pt x="18188" y="3842"/>
                    <a:pt x="17275" y="3842"/>
                  </a:cubicBezTo>
                  <a:cubicBezTo>
                    <a:pt x="16075" y="3842"/>
                    <a:pt x="14931" y="4676"/>
                    <a:pt x="14508" y="6221"/>
                  </a:cubicBezTo>
                  <a:cubicBezTo>
                    <a:pt x="14347" y="6196"/>
                    <a:pt x="14197" y="6183"/>
                    <a:pt x="14058" y="6183"/>
                  </a:cubicBezTo>
                  <a:cubicBezTo>
                    <a:pt x="12937" y="6183"/>
                    <a:pt x="12504" y="6986"/>
                    <a:pt x="12533" y="8455"/>
                  </a:cubicBezTo>
                  <a:cubicBezTo>
                    <a:pt x="11833" y="7703"/>
                    <a:pt x="11080" y="7354"/>
                    <a:pt x="10411" y="7354"/>
                  </a:cubicBezTo>
                  <a:cubicBezTo>
                    <a:pt x="9439" y="7354"/>
                    <a:pt x="8645" y="8090"/>
                    <a:pt x="8453" y="9394"/>
                  </a:cubicBezTo>
                  <a:cubicBezTo>
                    <a:pt x="7635" y="8817"/>
                    <a:pt x="6695" y="8561"/>
                    <a:pt x="5744" y="8561"/>
                  </a:cubicBezTo>
                  <a:cubicBezTo>
                    <a:pt x="3230" y="8561"/>
                    <a:pt x="635" y="10348"/>
                    <a:pt x="1" y="12697"/>
                  </a:cubicBezTo>
                  <a:lnTo>
                    <a:pt x="15448" y="14349"/>
                  </a:lnTo>
                  <a:cubicBezTo>
                    <a:pt x="25778" y="12600"/>
                    <a:pt x="37857" y="12665"/>
                    <a:pt x="47604" y="8909"/>
                  </a:cubicBezTo>
                  <a:cubicBezTo>
                    <a:pt x="47208" y="7452"/>
                    <a:pt x="45851" y="6063"/>
                    <a:pt x="44630" y="6063"/>
                  </a:cubicBezTo>
                  <a:cubicBezTo>
                    <a:pt x="43950" y="6063"/>
                    <a:pt x="43313" y="6493"/>
                    <a:pt x="42908" y="7581"/>
                  </a:cubicBezTo>
                  <a:cubicBezTo>
                    <a:pt x="42653" y="6095"/>
                    <a:pt x="41682" y="4011"/>
                    <a:pt x="40556" y="4011"/>
                  </a:cubicBezTo>
                  <a:cubicBezTo>
                    <a:pt x="40112" y="4011"/>
                    <a:pt x="39643" y="4336"/>
                    <a:pt x="39184" y="5152"/>
                  </a:cubicBezTo>
                  <a:cubicBezTo>
                    <a:pt x="38850" y="3981"/>
                    <a:pt x="37981" y="3365"/>
                    <a:pt x="37045" y="3365"/>
                  </a:cubicBezTo>
                  <a:cubicBezTo>
                    <a:pt x="36351" y="3365"/>
                    <a:pt x="35619" y="3704"/>
                    <a:pt x="35039" y="4407"/>
                  </a:cubicBezTo>
                  <a:cubicBezTo>
                    <a:pt x="34358" y="3065"/>
                    <a:pt x="32598" y="1722"/>
                    <a:pt x="31102" y="1722"/>
                  </a:cubicBezTo>
                  <a:cubicBezTo>
                    <a:pt x="30180" y="1722"/>
                    <a:pt x="29359" y="2232"/>
                    <a:pt x="28951" y="3565"/>
                  </a:cubicBezTo>
                  <a:cubicBezTo>
                    <a:pt x="28426" y="1099"/>
                    <a:pt x="26888" y="1"/>
                    <a:pt x="25306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7"/>
            <p:cNvSpPr/>
            <p:nvPr/>
          </p:nvSpPr>
          <p:spPr>
            <a:xfrm>
              <a:off x="930325" y="2422350"/>
              <a:ext cx="5059850" cy="1920325"/>
            </a:xfrm>
            <a:custGeom>
              <a:avLst/>
              <a:gdLst/>
              <a:ahLst/>
              <a:cxnLst/>
              <a:rect l="l" t="t" r="r" b="b"/>
              <a:pathLst>
                <a:path w="202394" h="76813" extrusionOk="0">
                  <a:moveTo>
                    <a:pt x="0" y="76813"/>
                  </a:moveTo>
                  <a:cubicBezTo>
                    <a:pt x="12144" y="73574"/>
                    <a:pt x="202394" y="76230"/>
                    <a:pt x="202394" y="75776"/>
                  </a:cubicBezTo>
                  <a:lnTo>
                    <a:pt x="202394" y="13892"/>
                  </a:lnTo>
                  <a:cubicBezTo>
                    <a:pt x="170464" y="3400"/>
                    <a:pt x="137466" y="0"/>
                    <a:pt x="104338" y="1295"/>
                  </a:cubicBezTo>
                  <a:cubicBezTo>
                    <a:pt x="74740" y="2332"/>
                    <a:pt x="45434" y="7383"/>
                    <a:pt x="17196" y="16256"/>
                  </a:cubicBezTo>
                  <a:cubicBezTo>
                    <a:pt x="10428" y="18426"/>
                    <a:pt x="8582" y="18620"/>
                    <a:pt x="0" y="21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7"/>
            <p:cNvSpPr/>
            <p:nvPr/>
          </p:nvSpPr>
          <p:spPr>
            <a:xfrm>
              <a:off x="930325" y="2565353"/>
              <a:ext cx="5060675" cy="2132450"/>
            </a:xfrm>
            <a:custGeom>
              <a:avLst/>
              <a:gdLst/>
              <a:ahLst/>
              <a:cxnLst/>
              <a:rect l="l" t="t" r="r" b="b"/>
              <a:pathLst>
                <a:path w="202427" h="85298" extrusionOk="0">
                  <a:moveTo>
                    <a:pt x="0" y="195"/>
                  </a:moveTo>
                  <a:lnTo>
                    <a:pt x="0" y="85298"/>
                  </a:lnTo>
                  <a:lnTo>
                    <a:pt x="202394" y="85298"/>
                  </a:lnTo>
                  <a:cubicBezTo>
                    <a:pt x="202394" y="85298"/>
                    <a:pt x="202426" y="36205"/>
                    <a:pt x="202394" y="36205"/>
                  </a:cubicBezTo>
                  <a:cubicBezTo>
                    <a:pt x="177815" y="36205"/>
                    <a:pt x="129111" y="29599"/>
                    <a:pt x="125873" y="29016"/>
                  </a:cubicBezTo>
                  <a:cubicBezTo>
                    <a:pt x="89604" y="22313"/>
                    <a:pt x="75291" y="18783"/>
                    <a:pt x="39216" y="9489"/>
                  </a:cubicBezTo>
                  <a:cubicBezTo>
                    <a:pt x="29048" y="6866"/>
                    <a:pt x="24320" y="6186"/>
                    <a:pt x="14152" y="3628"/>
                  </a:cubicBezTo>
                  <a:cubicBezTo>
                    <a:pt x="11237" y="2915"/>
                    <a:pt x="2980" y="1"/>
                    <a:pt x="0" y="1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7"/>
            <p:cNvSpPr/>
            <p:nvPr/>
          </p:nvSpPr>
          <p:spPr>
            <a:xfrm>
              <a:off x="930325" y="3457775"/>
              <a:ext cx="5059850" cy="2008600"/>
            </a:xfrm>
            <a:custGeom>
              <a:avLst/>
              <a:gdLst/>
              <a:ahLst/>
              <a:cxnLst/>
              <a:rect l="l" t="t" r="r" b="b"/>
              <a:pathLst>
                <a:path w="202394" h="80344" extrusionOk="0">
                  <a:moveTo>
                    <a:pt x="0" y="1"/>
                  </a:moveTo>
                  <a:lnTo>
                    <a:pt x="202394" y="1"/>
                  </a:lnTo>
                  <a:lnTo>
                    <a:pt x="202394" y="80343"/>
                  </a:lnTo>
                  <a:lnTo>
                    <a:pt x="0" y="803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7"/>
            <p:cNvSpPr/>
            <p:nvPr/>
          </p:nvSpPr>
          <p:spPr>
            <a:xfrm>
              <a:off x="1988425" y="3457775"/>
              <a:ext cx="4001750" cy="2008600"/>
            </a:xfrm>
            <a:custGeom>
              <a:avLst/>
              <a:gdLst/>
              <a:ahLst/>
              <a:cxnLst/>
              <a:rect l="l" t="t" r="r" b="b"/>
              <a:pathLst>
                <a:path w="160070" h="80344" extrusionOk="0">
                  <a:moveTo>
                    <a:pt x="160070" y="80343"/>
                  </a:moveTo>
                  <a:lnTo>
                    <a:pt x="160070" y="1"/>
                  </a:lnTo>
                  <a:lnTo>
                    <a:pt x="69041" y="1"/>
                  </a:lnTo>
                  <a:cubicBezTo>
                    <a:pt x="69041" y="1"/>
                    <a:pt x="1296" y="78497"/>
                    <a:pt x="1" y="801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7"/>
            <p:cNvSpPr/>
            <p:nvPr/>
          </p:nvSpPr>
          <p:spPr>
            <a:xfrm>
              <a:off x="2098525" y="3457775"/>
              <a:ext cx="3891650" cy="2008600"/>
            </a:xfrm>
            <a:custGeom>
              <a:avLst/>
              <a:gdLst/>
              <a:ahLst/>
              <a:cxnLst/>
              <a:rect l="l" t="t" r="r" b="b"/>
              <a:pathLst>
                <a:path w="155666" h="80344" extrusionOk="0">
                  <a:moveTo>
                    <a:pt x="155666" y="80343"/>
                  </a:moveTo>
                  <a:lnTo>
                    <a:pt x="155666" y="1"/>
                  </a:lnTo>
                  <a:lnTo>
                    <a:pt x="67131" y="1"/>
                  </a:lnTo>
                  <a:cubicBezTo>
                    <a:pt x="67131" y="1"/>
                    <a:pt x="1264" y="78497"/>
                    <a:pt x="1" y="801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7"/>
            <p:cNvSpPr/>
            <p:nvPr/>
          </p:nvSpPr>
          <p:spPr>
            <a:xfrm>
              <a:off x="4528875" y="3460225"/>
              <a:ext cx="378100" cy="2006150"/>
            </a:xfrm>
            <a:custGeom>
              <a:avLst/>
              <a:gdLst/>
              <a:ahLst/>
              <a:cxnLst/>
              <a:rect l="l" t="t" r="r" b="b"/>
              <a:pathLst>
                <a:path w="15124" h="80246" extrusionOk="0">
                  <a:moveTo>
                    <a:pt x="10687" y="0"/>
                  </a:moveTo>
                  <a:lnTo>
                    <a:pt x="1" y="80245"/>
                  </a:lnTo>
                  <a:lnTo>
                    <a:pt x="5344" y="80245"/>
                  </a:lnTo>
                  <a:lnTo>
                    <a:pt x="151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7"/>
            <p:cNvSpPr/>
            <p:nvPr/>
          </p:nvSpPr>
          <p:spPr>
            <a:xfrm>
              <a:off x="4171850" y="5008125"/>
              <a:ext cx="83425" cy="22675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5"/>
                    <a:pt x="745" y="0"/>
                    <a:pt x="1685" y="0"/>
                  </a:cubicBezTo>
                  <a:cubicBezTo>
                    <a:pt x="2591" y="0"/>
                    <a:pt x="3336" y="195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7"/>
            <p:cNvSpPr/>
            <p:nvPr/>
          </p:nvSpPr>
          <p:spPr>
            <a:xfrm>
              <a:off x="4830850" y="5229125"/>
              <a:ext cx="49400" cy="23500"/>
            </a:xfrm>
            <a:custGeom>
              <a:avLst/>
              <a:gdLst/>
              <a:ahLst/>
              <a:cxnLst/>
              <a:rect l="l" t="t" r="r" b="b"/>
              <a:pathLst>
                <a:path w="1976" h="940" extrusionOk="0">
                  <a:moveTo>
                    <a:pt x="1976" y="454"/>
                  </a:moveTo>
                  <a:cubicBezTo>
                    <a:pt x="1976" y="713"/>
                    <a:pt x="1522" y="940"/>
                    <a:pt x="1004" y="940"/>
                  </a:cubicBezTo>
                  <a:cubicBezTo>
                    <a:pt x="454" y="940"/>
                    <a:pt x="0" y="713"/>
                    <a:pt x="0" y="454"/>
                  </a:cubicBezTo>
                  <a:cubicBezTo>
                    <a:pt x="0" y="228"/>
                    <a:pt x="454" y="1"/>
                    <a:pt x="1004" y="1"/>
                  </a:cubicBezTo>
                  <a:cubicBezTo>
                    <a:pt x="1522" y="1"/>
                    <a:pt x="1976" y="228"/>
                    <a:pt x="197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7"/>
            <p:cNvSpPr/>
            <p:nvPr/>
          </p:nvSpPr>
          <p:spPr>
            <a:xfrm>
              <a:off x="5719750" y="5055875"/>
              <a:ext cx="101225" cy="25125"/>
            </a:xfrm>
            <a:custGeom>
              <a:avLst/>
              <a:gdLst/>
              <a:ahLst/>
              <a:cxnLst/>
              <a:rect l="l" t="t" r="r" b="b"/>
              <a:pathLst>
                <a:path w="4049" h="1005" extrusionOk="0">
                  <a:moveTo>
                    <a:pt x="4049" y="487"/>
                  </a:moveTo>
                  <a:cubicBezTo>
                    <a:pt x="4049" y="778"/>
                    <a:pt x="3142" y="1005"/>
                    <a:pt x="2041" y="1005"/>
                  </a:cubicBezTo>
                  <a:cubicBezTo>
                    <a:pt x="908" y="1005"/>
                    <a:pt x="1" y="778"/>
                    <a:pt x="1" y="487"/>
                  </a:cubicBezTo>
                  <a:cubicBezTo>
                    <a:pt x="1" y="195"/>
                    <a:pt x="908" y="1"/>
                    <a:pt x="2041" y="1"/>
                  </a:cubicBezTo>
                  <a:cubicBezTo>
                    <a:pt x="3142" y="1"/>
                    <a:pt x="4049" y="195"/>
                    <a:pt x="4049" y="487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7"/>
            <p:cNvSpPr/>
            <p:nvPr/>
          </p:nvSpPr>
          <p:spPr>
            <a:xfrm>
              <a:off x="4171850" y="4576625"/>
              <a:ext cx="83425" cy="22675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4"/>
                    <a:pt x="745" y="0"/>
                    <a:pt x="1685" y="0"/>
                  </a:cubicBezTo>
                  <a:cubicBezTo>
                    <a:pt x="2591" y="0"/>
                    <a:pt x="3336" y="194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7"/>
            <p:cNvSpPr/>
            <p:nvPr/>
          </p:nvSpPr>
          <p:spPr>
            <a:xfrm>
              <a:off x="4314350" y="4599275"/>
              <a:ext cx="48600" cy="23500"/>
            </a:xfrm>
            <a:custGeom>
              <a:avLst/>
              <a:gdLst/>
              <a:ahLst/>
              <a:cxnLst/>
              <a:rect l="l" t="t" r="r" b="b"/>
              <a:pathLst>
                <a:path w="1944" h="940" extrusionOk="0">
                  <a:moveTo>
                    <a:pt x="1943" y="454"/>
                  </a:moveTo>
                  <a:cubicBezTo>
                    <a:pt x="1943" y="713"/>
                    <a:pt x="1522" y="940"/>
                    <a:pt x="972" y="940"/>
                  </a:cubicBezTo>
                  <a:cubicBezTo>
                    <a:pt x="453" y="940"/>
                    <a:pt x="0" y="713"/>
                    <a:pt x="0" y="454"/>
                  </a:cubicBezTo>
                  <a:cubicBezTo>
                    <a:pt x="0" y="228"/>
                    <a:pt x="453" y="1"/>
                    <a:pt x="972" y="1"/>
                  </a:cubicBezTo>
                  <a:cubicBezTo>
                    <a:pt x="1522" y="1"/>
                    <a:pt x="1943" y="228"/>
                    <a:pt x="194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7"/>
            <p:cNvSpPr/>
            <p:nvPr/>
          </p:nvSpPr>
          <p:spPr>
            <a:xfrm>
              <a:off x="4112750" y="4695625"/>
              <a:ext cx="101225" cy="25925"/>
            </a:xfrm>
            <a:custGeom>
              <a:avLst/>
              <a:gdLst/>
              <a:ahLst/>
              <a:cxnLst/>
              <a:rect l="l" t="t" r="r" b="b"/>
              <a:pathLst>
                <a:path w="4049" h="1037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7"/>
                    <a:pt x="907" y="0"/>
                    <a:pt x="2008" y="0"/>
                  </a:cubicBezTo>
                  <a:cubicBezTo>
                    <a:pt x="3142" y="0"/>
                    <a:pt x="4049" y="227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7"/>
            <p:cNvSpPr/>
            <p:nvPr/>
          </p:nvSpPr>
          <p:spPr>
            <a:xfrm>
              <a:off x="4925575" y="4701300"/>
              <a:ext cx="80975" cy="14600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8" y="292"/>
                  </a:moveTo>
                  <a:cubicBezTo>
                    <a:pt x="3238" y="454"/>
                    <a:pt x="2526" y="583"/>
                    <a:pt x="1619" y="583"/>
                  </a:cubicBezTo>
                  <a:cubicBezTo>
                    <a:pt x="713" y="583"/>
                    <a:pt x="0" y="454"/>
                    <a:pt x="0" y="292"/>
                  </a:cubicBezTo>
                  <a:cubicBezTo>
                    <a:pt x="0" y="130"/>
                    <a:pt x="713" y="0"/>
                    <a:pt x="1619" y="0"/>
                  </a:cubicBezTo>
                  <a:cubicBezTo>
                    <a:pt x="2526" y="0"/>
                    <a:pt x="3238" y="130"/>
                    <a:pt x="323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7"/>
            <p:cNvSpPr/>
            <p:nvPr/>
          </p:nvSpPr>
          <p:spPr>
            <a:xfrm>
              <a:off x="4831650" y="4743400"/>
              <a:ext cx="47800" cy="22675"/>
            </a:xfrm>
            <a:custGeom>
              <a:avLst/>
              <a:gdLst/>
              <a:ahLst/>
              <a:cxnLst/>
              <a:rect l="l" t="t" r="r" b="b"/>
              <a:pathLst>
                <a:path w="1912" h="907" extrusionOk="0">
                  <a:moveTo>
                    <a:pt x="1911" y="453"/>
                  </a:moveTo>
                  <a:cubicBezTo>
                    <a:pt x="1911" y="712"/>
                    <a:pt x="1490" y="907"/>
                    <a:pt x="972" y="907"/>
                  </a:cubicBezTo>
                  <a:cubicBezTo>
                    <a:pt x="422" y="907"/>
                    <a:pt x="1" y="712"/>
                    <a:pt x="1" y="453"/>
                  </a:cubicBezTo>
                  <a:cubicBezTo>
                    <a:pt x="1" y="194"/>
                    <a:pt x="422" y="0"/>
                    <a:pt x="972" y="0"/>
                  </a:cubicBezTo>
                  <a:cubicBezTo>
                    <a:pt x="1490" y="0"/>
                    <a:pt x="1911" y="194"/>
                    <a:pt x="1911" y="45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7"/>
            <p:cNvSpPr/>
            <p:nvPr/>
          </p:nvSpPr>
          <p:spPr>
            <a:xfrm>
              <a:off x="5006525" y="4762825"/>
              <a:ext cx="61550" cy="6500"/>
            </a:xfrm>
            <a:custGeom>
              <a:avLst/>
              <a:gdLst/>
              <a:ahLst/>
              <a:cxnLst/>
              <a:rect l="l" t="t" r="r" b="b"/>
              <a:pathLst>
                <a:path w="2462" h="260" extrusionOk="0">
                  <a:moveTo>
                    <a:pt x="2462" y="130"/>
                  </a:moveTo>
                  <a:cubicBezTo>
                    <a:pt x="2462" y="195"/>
                    <a:pt x="1911" y="259"/>
                    <a:pt x="1231" y="259"/>
                  </a:cubicBezTo>
                  <a:cubicBezTo>
                    <a:pt x="551" y="259"/>
                    <a:pt x="0" y="195"/>
                    <a:pt x="0" y="130"/>
                  </a:cubicBezTo>
                  <a:cubicBezTo>
                    <a:pt x="0" y="65"/>
                    <a:pt x="551" y="0"/>
                    <a:pt x="1231" y="0"/>
                  </a:cubicBezTo>
                  <a:cubicBezTo>
                    <a:pt x="1911" y="0"/>
                    <a:pt x="2462" y="65"/>
                    <a:pt x="246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7"/>
            <p:cNvSpPr/>
            <p:nvPr/>
          </p:nvSpPr>
          <p:spPr>
            <a:xfrm>
              <a:off x="3090275" y="4483525"/>
              <a:ext cx="82600" cy="22675"/>
            </a:xfrm>
            <a:custGeom>
              <a:avLst/>
              <a:gdLst/>
              <a:ahLst/>
              <a:cxnLst/>
              <a:rect l="l" t="t" r="r" b="b"/>
              <a:pathLst>
                <a:path w="3304" h="907" extrusionOk="0">
                  <a:moveTo>
                    <a:pt x="3303" y="454"/>
                  </a:moveTo>
                  <a:cubicBezTo>
                    <a:pt x="3303" y="713"/>
                    <a:pt x="2558" y="907"/>
                    <a:pt x="1652" y="907"/>
                  </a:cubicBezTo>
                  <a:cubicBezTo>
                    <a:pt x="745" y="907"/>
                    <a:pt x="0" y="713"/>
                    <a:pt x="0" y="454"/>
                  </a:cubicBezTo>
                  <a:cubicBezTo>
                    <a:pt x="0" y="194"/>
                    <a:pt x="745" y="0"/>
                    <a:pt x="1652" y="0"/>
                  </a:cubicBezTo>
                  <a:cubicBezTo>
                    <a:pt x="2558" y="0"/>
                    <a:pt x="3303" y="194"/>
                    <a:pt x="330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7"/>
            <p:cNvSpPr/>
            <p:nvPr/>
          </p:nvSpPr>
          <p:spPr>
            <a:xfrm>
              <a:off x="2587525" y="5019450"/>
              <a:ext cx="48600" cy="23500"/>
            </a:xfrm>
            <a:custGeom>
              <a:avLst/>
              <a:gdLst/>
              <a:ahLst/>
              <a:cxnLst/>
              <a:rect l="l" t="t" r="r" b="b"/>
              <a:pathLst>
                <a:path w="1944" h="940" extrusionOk="0">
                  <a:moveTo>
                    <a:pt x="1943" y="454"/>
                  </a:moveTo>
                  <a:cubicBezTo>
                    <a:pt x="1943" y="713"/>
                    <a:pt x="1522" y="940"/>
                    <a:pt x="972" y="940"/>
                  </a:cubicBezTo>
                  <a:cubicBezTo>
                    <a:pt x="454" y="940"/>
                    <a:pt x="0" y="713"/>
                    <a:pt x="0" y="454"/>
                  </a:cubicBezTo>
                  <a:cubicBezTo>
                    <a:pt x="0" y="227"/>
                    <a:pt x="454" y="1"/>
                    <a:pt x="972" y="1"/>
                  </a:cubicBezTo>
                  <a:cubicBezTo>
                    <a:pt x="1522" y="1"/>
                    <a:pt x="1943" y="227"/>
                    <a:pt x="194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7"/>
            <p:cNvSpPr/>
            <p:nvPr/>
          </p:nvSpPr>
          <p:spPr>
            <a:xfrm>
              <a:off x="3127500" y="4571750"/>
              <a:ext cx="101225" cy="25950"/>
            </a:xfrm>
            <a:custGeom>
              <a:avLst/>
              <a:gdLst/>
              <a:ahLst/>
              <a:cxnLst/>
              <a:rect l="l" t="t" r="r" b="b"/>
              <a:pathLst>
                <a:path w="4049" h="1038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8"/>
                    <a:pt x="907" y="1"/>
                    <a:pt x="2008" y="1"/>
                  </a:cubicBezTo>
                  <a:cubicBezTo>
                    <a:pt x="3142" y="1"/>
                    <a:pt x="4049" y="228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7"/>
            <p:cNvSpPr/>
            <p:nvPr/>
          </p:nvSpPr>
          <p:spPr>
            <a:xfrm>
              <a:off x="3342850" y="4957925"/>
              <a:ext cx="46975" cy="13800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7"/>
            <p:cNvSpPr/>
            <p:nvPr/>
          </p:nvSpPr>
          <p:spPr>
            <a:xfrm>
              <a:off x="3426225" y="4970875"/>
              <a:ext cx="87475" cy="37275"/>
            </a:xfrm>
            <a:custGeom>
              <a:avLst/>
              <a:gdLst/>
              <a:ahLst/>
              <a:cxnLst/>
              <a:rect l="l" t="t" r="r" b="b"/>
              <a:pathLst>
                <a:path w="3499" h="1491" extrusionOk="0">
                  <a:moveTo>
                    <a:pt x="3498" y="745"/>
                  </a:moveTo>
                  <a:cubicBezTo>
                    <a:pt x="3498" y="1166"/>
                    <a:pt x="2721" y="1490"/>
                    <a:pt x="1750" y="1490"/>
                  </a:cubicBezTo>
                  <a:cubicBezTo>
                    <a:pt x="778" y="1490"/>
                    <a:pt x="1" y="1166"/>
                    <a:pt x="1" y="745"/>
                  </a:cubicBezTo>
                  <a:cubicBezTo>
                    <a:pt x="1" y="357"/>
                    <a:pt x="778" y="1"/>
                    <a:pt x="1750" y="1"/>
                  </a:cubicBezTo>
                  <a:cubicBezTo>
                    <a:pt x="2721" y="1"/>
                    <a:pt x="3498" y="357"/>
                    <a:pt x="3498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7"/>
            <p:cNvSpPr/>
            <p:nvPr/>
          </p:nvSpPr>
          <p:spPr>
            <a:xfrm>
              <a:off x="3376050" y="5025925"/>
              <a:ext cx="30775" cy="9750"/>
            </a:xfrm>
            <a:custGeom>
              <a:avLst/>
              <a:gdLst/>
              <a:ahLst/>
              <a:cxnLst/>
              <a:rect l="l" t="t" r="r" b="b"/>
              <a:pathLst>
                <a:path w="1231" h="390" extrusionOk="0">
                  <a:moveTo>
                    <a:pt x="1231" y="195"/>
                  </a:moveTo>
                  <a:cubicBezTo>
                    <a:pt x="1231" y="292"/>
                    <a:pt x="972" y="389"/>
                    <a:pt x="616" y="389"/>
                  </a:cubicBezTo>
                  <a:cubicBezTo>
                    <a:pt x="259" y="389"/>
                    <a:pt x="0" y="292"/>
                    <a:pt x="0" y="195"/>
                  </a:cubicBezTo>
                  <a:cubicBezTo>
                    <a:pt x="0" y="98"/>
                    <a:pt x="259" y="1"/>
                    <a:pt x="616" y="1"/>
                  </a:cubicBezTo>
                  <a:cubicBezTo>
                    <a:pt x="972" y="1"/>
                    <a:pt x="1231" y="98"/>
                    <a:pt x="1231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7"/>
            <p:cNvSpPr/>
            <p:nvPr/>
          </p:nvSpPr>
          <p:spPr>
            <a:xfrm>
              <a:off x="3694200" y="5061550"/>
              <a:ext cx="38075" cy="13800"/>
            </a:xfrm>
            <a:custGeom>
              <a:avLst/>
              <a:gdLst/>
              <a:ahLst/>
              <a:cxnLst/>
              <a:rect l="l" t="t" r="r" b="b"/>
              <a:pathLst>
                <a:path w="1523" h="552" extrusionOk="0">
                  <a:moveTo>
                    <a:pt x="1523" y="260"/>
                  </a:moveTo>
                  <a:cubicBezTo>
                    <a:pt x="1523" y="422"/>
                    <a:pt x="1167" y="551"/>
                    <a:pt x="746" y="551"/>
                  </a:cubicBezTo>
                  <a:cubicBezTo>
                    <a:pt x="357" y="551"/>
                    <a:pt x="1" y="422"/>
                    <a:pt x="1" y="260"/>
                  </a:cubicBezTo>
                  <a:cubicBezTo>
                    <a:pt x="1" y="98"/>
                    <a:pt x="357" y="1"/>
                    <a:pt x="746" y="1"/>
                  </a:cubicBezTo>
                  <a:cubicBezTo>
                    <a:pt x="1167" y="1"/>
                    <a:pt x="1523" y="98"/>
                    <a:pt x="1523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7"/>
            <p:cNvSpPr/>
            <p:nvPr/>
          </p:nvSpPr>
          <p:spPr>
            <a:xfrm>
              <a:off x="2794775" y="4717475"/>
              <a:ext cx="80975" cy="14600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9" y="292"/>
                  </a:moveTo>
                  <a:cubicBezTo>
                    <a:pt x="3239" y="454"/>
                    <a:pt x="2526" y="584"/>
                    <a:pt x="1619" y="584"/>
                  </a:cubicBezTo>
                  <a:cubicBezTo>
                    <a:pt x="745" y="584"/>
                    <a:pt x="0" y="454"/>
                    <a:pt x="0" y="292"/>
                  </a:cubicBezTo>
                  <a:cubicBezTo>
                    <a:pt x="0" y="130"/>
                    <a:pt x="745" y="1"/>
                    <a:pt x="1619" y="1"/>
                  </a:cubicBezTo>
                  <a:cubicBezTo>
                    <a:pt x="2526" y="1"/>
                    <a:pt x="3239" y="130"/>
                    <a:pt x="3239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7"/>
            <p:cNvSpPr/>
            <p:nvPr/>
          </p:nvSpPr>
          <p:spPr>
            <a:xfrm>
              <a:off x="2893550" y="4754725"/>
              <a:ext cx="47775" cy="23500"/>
            </a:xfrm>
            <a:custGeom>
              <a:avLst/>
              <a:gdLst/>
              <a:ahLst/>
              <a:cxnLst/>
              <a:rect l="l" t="t" r="r" b="b"/>
              <a:pathLst>
                <a:path w="1911" h="940" extrusionOk="0">
                  <a:moveTo>
                    <a:pt x="1911" y="486"/>
                  </a:moveTo>
                  <a:cubicBezTo>
                    <a:pt x="1911" y="713"/>
                    <a:pt x="1490" y="940"/>
                    <a:pt x="972" y="940"/>
                  </a:cubicBezTo>
                  <a:cubicBezTo>
                    <a:pt x="421" y="940"/>
                    <a:pt x="0" y="713"/>
                    <a:pt x="0" y="486"/>
                  </a:cubicBezTo>
                  <a:cubicBezTo>
                    <a:pt x="0" y="227"/>
                    <a:pt x="421" y="0"/>
                    <a:pt x="972" y="0"/>
                  </a:cubicBezTo>
                  <a:cubicBezTo>
                    <a:pt x="1490" y="0"/>
                    <a:pt x="1911" y="227"/>
                    <a:pt x="1911" y="48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7"/>
            <p:cNvSpPr/>
            <p:nvPr/>
          </p:nvSpPr>
          <p:spPr>
            <a:xfrm>
              <a:off x="2794775" y="4928775"/>
              <a:ext cx="61550" cy="7325"/>
            </a:xfrm>
            <a:custGeom>
              <a:avLst/>
              <a:gdLst/>
              <a:ahLst/>
              <a:cxnLst/>
              <a:rect l="l" t="t" r="r" b="b"/>
              <a:pathLst>
                <a:path w="2462" h="293" extrusionOk="0">
                  <a:moveTo>
                    <a:pt x="2461" y="163"/>
                  </a:moveTo>
                  <a:cubicBezTo>
                    <a:pt x="2461" y="227"/>
                    <a:pt x="1911" y="292"/>
                    <a:pt x="1231" y="292"/>
                  </a:cubicBezTo>
                  <a:cubicBezTo>
                    <a:pt x="551" y="292"/>
                    <a:pt x="0" y="227"/>
                    <a:pt x="0" y="163"/>
                  </a:cubicBezTo>
                  <a:cubicBezTo>
                    <a:pt x="0" y="66"/>
                    <a:pt x="551" y="1"/>
                    <a:pt x="1231" y="1"/>
                  </a:cubicBezTo>
                  <a:cubicBezTo>
                    <a:pt x="1911" y="1"/>
                    <a:pt x="2461" y="66"/>
                    <a:pt x="2461" y="16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7"/>
            <p:cNvSpPr/>
            <p:nvPr/>
          </p:nvSpPr>
          <p:spPr>
            <a:xfrm>
              <a:off x="4281950" y="5090700"/>
              <a:ext cx="65600" cy="29175"/>
            </a:xfrm>
            <a:custGeom>
              <a:avLst/>
              <a:gdLst/>
              <a:ahLst/>
              <a:cxnLst/>
              <a:rect l="l" t="t" r="r" b="b"/>
              <a:pathLst>
                <a:path w="2624" h="1167" extrusionOk="0">
                  <a:moveTo>
                    <a:pt x="2624" y="583"/>
                  </a:moveTo>
                  <a:cubicBezTo>
                    <a:pt x="2624" y="907"/>
                    <a:pt x="2041" y="1166"/>
                    <a:pt x="1296" y="1166"/>
                  </a:cubicBezTo>
                  <a:cubicBezTo>
                    <a:pt x="584" y="1166"/>
                    <a:pt x="1" y="907"/>
                    <a:pt x="1" y="583"/>
                  </a:cubicBezTo>
                  <a:cubicBezTo>
                    <a:pt x="1" y="259"/>
                    <a:pt x="584" y="0"/>
                    <a:pt x="1296" y="0"/>
                  </a:cubicBezTo>
                  <a:cubicBezTo>
                    <a:pt x="2041" y="0"/>
                    <a:pt x="2624" y="259"/>
                    <a:pt x="2624" y="58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7"/>
            <p:cNvSpPr/>
            <p:nvPr/>
          </p:nvSpPr>
          <p:spPr>
            <a:xfrm>
              <a:off x="5512500" y="5241275"/>
              <a:ext cx="47000" cy="13800"/>
            </a:xfrm>
            <a:custGeom>
              <a:avLst/>
              <a:gdLst/>
              <a:ahLst/>
              <a:cxnLst/>
              <a:rect l="l" t="t" r="r" b="b"/>
              <a:pathLst>
                <a:path w="1880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7"/>
            <p:cNvSpPr/>
            <p:nvPr/>
          </p:nvSpPr>
          <p:spPr>
            <a:xfrm>
              <a:off x="5388650" y="5254225"/>
              <a:ext cx="88250" cy="37275"/>
            </a:xfrm>
            <a:custGeom>
              <a:avLst/>
              <a:gdLst/>
              <a:ahLst/>
              <a:cxnLst/>
              <a:rect l="l" t="t" r="r" b="b"/>
              <a:pathLst>
                <a:path w="3530" h="1491" extrusionOk="0">
                  <a:moveTo>
                    <a:pt x="3530" y="746"/>
                  </a:moveTo>
                  <a:cubicBezTo>
                    <a:pt x="3530" y="1166"/>
                    <a:pt x="2720" y="1490"/>
                    <a:pt x="1781" y="1490"/>
                  </a:cubicBezTo>
                  <a:cubicBezTo>
                    <a:pt x="810" y="1490"/>
                    <a:pt x="0" y="1166"/>
                    <a:pt x="0" y="746"/>
                  </a:cubicBezTo>
                  <a:cubicBezTo>
                    <a:pt x="0" y="357"/>
                    <a:pt x="810" y="1"/>
                    <a:pt x="1781" y="1"/>
                  </a:cubicBezTo>
                  <a:cubicBezTo>
                    <a:pt x="2720" y="1"/>
                    <a:pt x="3530" y="357"/>
                    <a:pt x="3530" y="74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7"/>
            <p:cNvSpPr/>
            <p:nvPr/>
          </p:nvSpPr>
          <p:spPr>
            <a:xfrm>
              <a:off x="5495500" y="5309275"/>
              <a:ext cx="31600" cy="9750"/>
            </a:xfrm>
            <a:custGeom>
              <a:avLst/>
              <a:gdLst/>
              <a:ahLst/>
              <a:cxnLst/>
              <a:rect l="l" t="t" r="r" b="b"/>
              <a:pathLst>
                <a:path w="1264" h="390" extrusionOk="0">
                  <a:moveTo>
                    <a:pt x="1264" y="195"/>
                  </a:moveTo>
                  <a:cubicBezTo>
                    <a:pt x="1264" y="292"/>
                    <a:pt x="972" y="389"/>
                    <a:pt x="616" y="389"/>
                  </a:cubicBezTo>
                  <a:cubicBezTo>
                    <a:pt x="292" y="389"/>
                    <a:pt x="1" y="292"/>
                    <a:pt x="1" y="195"/>
                  </a:cubicBezTo>
                  <a:cubicBezTo>
                    <a:pt x="1" y="98"/>
                    <a:pt x="292" y="1"/>
                    <a:pt x="616" y="1"/>
                  </a:cubicBezTo>
                  <a:cubicBezTo>
                    <a:pt x="972" y="1"/>
                    <a:pt x="1264" y="98"/>
                    <a:pt x="1264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7"/>
            <p:cNvSpPr/>
            <p:nvPr/>
          </p:nvSpPr>
          <p:spPr>
            <a:xfrm>
              <a:off x="5235625" y="5241275"/>
              <a:ext cx="37275" cy="13800"/>
            </a:xfrm>
            <a:custGeom>
              <a:avLst/>
              <a:gdLst/>
              <a:ahLst/>
              <a:cxnLst/>
              <a:rect l="l" t="t" r="r" b="b"/>
              <a:pathLst>
                <a:path w="1491" h="552" extrusionOk="0">
                  <a:moveTo>
                    <a:pt x="1490" y="260"/>
                  </a:moveTo>
                  <a:cubicBezTo>
                    <a:pt x="1490" y="422"/>
                    <a:pt x="1167" y="551"/>
                    <a:pt x="746" y="551"/>
                  </a:cubicBezTo>
                  <a:cubicBezTo>
                    <a:pt x="325" y="551"/>
                    <a:pt x="1" y="422"/>
                    <a:pt x="1" y="260"/>
                  </a:cubicBezTo>
                  <a:cubicBezTo>
                    <a:pt x="1" y="98"/>
                    <a:pt x="325" y="1"/>
                    <a:pt x="746" y="1"/>
                  </a:cubicBezTo>
                  <a:cubicBezTo>
                    <a:pt x="1167" y="1"/>
                    <a:pt x="1490" y="98"/>
                    <a:pt x="1490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7"/>
            <p:cNvSpPr/>
            <p:nvPr/>
          </p:nvSpPr>
          <p:spPr>
            <a:xfrm>
              <a:off x="5842825" y="4805725"/>
              <a:ext cx="46975" cy="13800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8" y="292"/>
                  </a:moveTo>
                  <a:cubicBezTo>
                    <a:pt x="1878" y="422"/>
                    <a:pt x="1457" y="551"/>
                    <a:pt x="939" y="551"/>
                  </a:cubicBezTo>
                  <a:cubicBezTo>
                    <a:pt x="421" y="551"/>
                    <a:pt x="0" y="422"/>
                    <a:pt x="0" y="292"/>
                  </a:cubicBezTo>
                  <a:cubicBezTo>
                    <a:pt x="0" y="130"/>
                    <a:pt x="421" y="1"/>
                    <a:pt x="939" y="1"/>
                  </a:cubicBezTo>
                  <a:cubicBezTo>
                    <a:pt x="1457" y="1"/>
                    <a:pt x="1878" y="130"/>
                    <a:pt x="187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7"/>
            <p:cNvSpPr/>
            <p:nvPr/>
          </p:nvSpPr>
          <p:spPr>
            <a:xfrm>
              <a:off x="5718950" y="4819500"/>
              <a:ext cx="88275" cy="36450"/>
            </a:xfrm>
            <a:custGeom>
              <a:avLst/>
              <a:gdLst/>
              <a:ahLst/>
              <a:cxnLst/>
              <a:rect l="l" t="t" r="r" b="b"/>
              <a:pathLst>
                <a:path w="3531" h="1458" extrusionOk="0">
                  <a:moveTo>
                    <a:pt x="3530" y="745"/>
                  </a:moveTo>
                  <a:cubicBezTo>
                    <a:pt x="3530" y="1133"/>
                    <a:pt x="2721" y="1457"/>
                    <a:pt x="1749" y="1457"/>
                  </a:cubicBezTo>
                  <a:cubicBezTo>
                    <a:pt x="810" y="1457"/>
                    <a:pt x="0" y="1133"/>
                    <a:pt x="0" y="745"/>
                  </a:cubicBezTo>
                  <a:cubicBezTo>
                    <a:pt x="0" y="324"/>
                    <a:pt x="810" y="0"/>
                    <a:pt x="1749" y="0"/>
                  </a:cubicBezTo>
                  <a:cubicBezTo>
                    <a:pt x="2721" y="0"/>
                    <a:pt x="3530" y="324"/>
                    <a:pt x="3530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7"/>
            <p:cNvSpPr/>
            <p:nvPr/>
          </p:nvSpPr>
          <p:spPr>
            <a:xfrm>
              <a:off x="5825825" y="4874550"/>
              <a:ext cx="30775" cy="8925"/>
            </a:xfrm>
            <a:custGeom>
              <a:avLst/>
              <a:gdLst/>
              <a:ahLst/>
              <a:cxnLst/>
              <a:rect l="l" t="t" r="r" b="b"/>
              <a:pathLst>
                <a:path w="1231" h="357" extrusionOk="0">
                  <a:moveTo>
                    <a:pt x="1231" y="194"/>
                  </a:moveTo>
                  <a:cubicBezTo>
                    <a:pt x="1231" y="292"/>
                    <a:pt x="972" y="356"/>
                    <a:pt x="615" y="356"/>
                  </a:cubicBezTo>
                  <a:cubicBezTo>
                    <a:pt x="259" y="356"/>
                    <a:pt x="0" y="292"/>
                    <a:pt x="0" y="194"/>
                  </a:cubicBezTo>
                  <a:cubicBezTo>
                    <a:pt x="0" y="97"/>
                    <a:pt x="259" y="0"/>
                    <a:pt x="615" y="0"/>
                  </a:cubicBezTo>
                  <a:cubicBezTo>
                    <a:pt x="972" y="0"/>
                    <a:pt x="1231" y="97"/>
                    <a:pt x="1231" y="19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7"/>
            <p:cNvSpPr/>
            <p:nvPr/>
          </p:nvSpPr>
          <p:spPr>
            <a:xfrm>
              <a:off x="2404550" y="5307650"/>
              <a:ext cx="76950" cy="23525"/>
            </a:xfrm>
            <a:custGeom>
              <a:avLst/>
              <a:gdLst/>
              <a:ahLst/>
              <a:cxnLst/>
              <a:rect l="l" t="t" r="r" b="b"/>
              <a:pathLst>
                <a:path w="3078" h="941" extrusionOk="0">
                  <a:moveTo>
                    <a:pt x="3077" y="454"/>
                  </a:moveTo>
                  <a:cubicBezTo>
                    <a:pt x="3077" y="713"/>
                    <a:pt x="2397" y="940"/>
                    <a:pt x="1555" y="940"/>
                  </a:cubicBezTo>
                  <a:cubicBezTo>
                    <a:pt x="681" y="940"/>
                    <a:pt x="1" y="713"/>
                    <a:pt x="1" y="454"/>
                  </a:cubicBezTo>
                  <a:cubicBezTo>
                    <a:pt x="1" y="195"/>
                    <a:pt x="681" y="1"/>
                    <a:pt x="1555" y="1"/>
                  </a:cubicBezTo>
                  <a:cubicBezTo>
                    <a:pt x="2397" y="1"/>
                    <a:pt x="3077" y="195"/>
                    <a:pt x="3077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7"/>
            <p:cNvSpPr/>
            <p:nvPr/>
          </p:nvSpPr>
          <p:spPr>
            <a:xfrm>
              <a:off x="2570525" y="5361900"/>
              <a:ext cx="41300" cy="6500"/>
            </a:xfrm>
            <a:custGeom>
              <a:avLst/>
              <a:gdLst/>
              <a:ahLst/>
              <a:cxnLst/>
              <a:rect l="l" t="t" r="r" b="b"/>
              <a:pathLst>
                <a:path w="1652" h="260" extrusionOk="0">
                  <a:moveTo>
                    <a:pt x="1652" y="130"/>
                  </a:moveTo>
                  <a:cubicBezTo>
                    <a:pt x="1652" y="195"/>
                    <a:pt x="1296" y="260"/>
                    <a:pt x="842" y="260"/>
                  </a:cubicBezTo>
                  <a:cubicBezTo>
                    <a:pt x="389" y="260"/>
                    <a:pt x="0" y="195"/>
                    <a:pt x="0" y="130"/>
                  </a:cubicBezTo>
                  <a:cubicBezTo>
                    <a:pt x="0" y="65"/>
                    <a:pt x="389" y="1"/>
                    <a:pt x="842" y="1"/>
                  </a:cubicBezTo>
                  <a:cubicBezTo>
                    <a:pt x="1296" y="1"/>
                    <a:pt x="1652" y="65"/>
                    <a:pt x="165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7"/>
            <p:cNvSpPr/>
            <p:nvPr/>
          </p:nvSpPr>
          <p:spPr>
            <a:xfrm>
              <a:off x="2429650" y="3199525"/>
              <a:ext cx="97175" cy="31600"/>
            </a:xfrm>
            <a:custGeom>
              <a:avLst/>
              <a:gdLst/>
              <a:ahLst/>
              <a:cxnLst/>
              <a:rect l="l" t="t" r="r" b="b"/>
              <a:pathLst>
                <a:path w="3887" h="1264" extrusionOk="0">
                  <a:moveTo>
                    <a:pt x="324" y="1264"/>
                  </a:moveTo>
                  <a:cubicBezTo>
                    <a:pt x="260" y="1199"/>
                    <a:pt x="195" y="1102"/>
                    <a:pt x="130" y="1005"/>
                  </a:cubicBezTo>
                  <a:cubicBezTo>
                    <a:pt x="65" y="908"/>
                    <a:pt x="1" y="810"/>
                    <a:pt x="1" y="681"/>
                  </a:cubicBezTo>
                  <a:cubicBezTo>
                    <a:pt x="1" y="551"/>
                    <a:pt x="33" y="422"/>
                    <a:pt x="163" y="357"/>
                  </a:cubicBezTo>
                  <a:cubicBezTo>
                    <a:pt x="260" y="260"/>
                    <a:pt x="389" y="195"/>
                    <a:pt x="551" y="195"/>
                  </a:cubicBezTo>
                  <a:cubicBezTo>
                    <a:pt x="843" y="163"/>
                    <a:pt x="1102" y="227"/>
                    <a:pt x="1361" y="357"/>
                  </a:cubicBezTo>
                  <a:cubicBezTo>
                    <a:pt x="1587" y="487"/>
                    <a:pt x="1782" y="681"/>
                    <a:pt x="1879" y="908"/>
                  </a:cubicBezTo>
                  <a:lnTo>
                    <a:pt x="1652" y="940"/>
                  </a:lnTo>
                  <a:cubicBezTo>
                    <a:pt x="1652" y="843"/>
                    <a:pt x="1652" y="778"/>
                    <a:pt x="1652" y="681"/>
                  </a:cubicBezTo>
                  <a:cubicBezTo>
                    <a:pt x="1685" y="648"/>
                    <a:pt x="1685" y="584"/>
                    <a:pt x="1685" y="551"/>
                  </a:cubicBezTo>
                  <a:lnTo>
                    <a:pt x="1717" y="422"/>
                  </a:lnTo>
                  <a:lnTo>
                    <a:pt x="1782" y="292"/>
                  </a:lnTo>
                  <a:cubicBezTo>
                    <a:pt x="1814" y="260"/>
                    <a:pt x="1846" y="227"/>
                    <a:pt x="1879" y="195"/>
                  </a:cubicBezTo>
                  <a:cubicBezTo>
                    <a:pt x="1911" y="130"/>
                    <a:pt x="1976" y="98"/>
                    <a:pt x="2008" y="66"/>
                  </a:cubicBezTo>
                  <a:cubicBezTo>
                    <a:pt x="2073" y="33"/>
                    <a:pt x="2138" y="1"/>
                    <a:pt x="2203" y="1"/>
                  </a:cubicBezTo>
                  <a:cubicBezTo>
                    <a:pt x="2267" y="1"/>
                    <a:pt x="2332" y="1"/>
                    <a:pt x="2429" y="1"/>
                  </a:cubicBezTo>
                  <a:cubicBezTo>
                    <a:pt x="2494" y="33"/>
                    <a:pt x="2526" y="66"/>
                    <a:pt x="2591" y="98"/>
                  </a:cubicBezTo>
                  <a:cubicBezTo>
                    <a:pt x="2624" y="130"/>
                    <a:pt x="2656" y="163"/>
                    <a:pt x="2688" y="227"/>
                  </a:cubicBezTo>
                  <a:cubicBezTo>
                    <a:pt x="2721" y="260"/>
                    <a:pt x="2753" y="292"/>
                    <a:pt x="2753" y="357"/>
                  </a:cubicBezTo>
                  <a:lnTo>
                    <a:pt x="2818" y="487"/>
                  </a:lnTo>
                  <a:lnTo>
                    <a:pt x="2818" y="616"/>
                  </a:lnTo>
                  <a:cubicBezTo>
                    <a:pt x="2818" y="681"/>
                    <a:pt x="2818" y="778"/>
                    <a:pt x="2818" y="843"/>
                  </a:cubicBezTo>
                  <a:lnTo>
                    <a:pt x="2818" y="843"/>
                  </a:lnTo>
                  <a:cubicBezTo>
                    <a:pt x="2818" y="908"/>
                    <a:pt x="2786" y="940"/>
                    <a:pt x="2721" y="940"/>
                  </a:cubicBezTo>
                  <a:cubicBezTo>
                    <a:pt x="2656" y="940"/>
                    <a:pt x="2624" y="908"/>
                    <a:pt x="2624" y="875"/>
                  </a:cubicBezTo>
                  <a:lnTo>
                    <a:pt x="2624" y="875"/>
                  </a:lnTo>
                  <a:cubicBezTo>
                    <a:pt x="2591" y="778"/>
                    <a:pt x="2591" y="681"/>
                    <a:pt x="2624" y="616"/>
                  </a:cubicBezTo>
                  <a:cubicBezTo>
                    <a:pt x="2624" y="551"/>
                    <a:pt x="2624" y="519"/>
                    <a:pt x="2656" y="487"/>
                  </a:cubicBezTo>
                  <a:cubicBezTo>
                    <a:pt x="2656" y="422"/>
                    <a:pt x="2688" y="389"/>
                    <a:pt x="2721" y="357"/>
                  </a:cubicBezTo>
                  <a:cubicBezTo>
                    <a:pt x="2753" y="292"/>
                    <a:pt x="2786" y="260"/>
                    <a:pt x="2818" y="227"/>
                  </a:cubicBezTo>
                  <a:cubicBezTo>
                    <a:pt x="2850" y="195"/>
                    <a:pt x="2915" y="163"/>
                    <a:pt x="2947" y="163"/>
                  </a:cubicBezTo>
                  <a:cubicBezTo>
                    <a:pt x="3012" y="130"/>
                    <a:pt x="3077" y="130"/>
                    <a:pt x="3142" y="98"/>
                  </a:cubicBezTo>
                  <a:cubicBezTo>
                    <a:pt x="3174" y="98"/>
                    <a:pt x="3239" y="98"/>
                    <a:pt x="3304" y="98"/>
                  </a:cubicBezTo>
                  <a:cubicBezTo>
                    <a:pt x="3368" y="130"/>
                    <a:pt x="3401" y="130"/>
                    <a:pt x="3466" y="163"/>
                  </a:cubicBezTo>
                  <a:cubicBezTo>
                    <a:pt x="3563" y="195"/>
                    <a:pt x="3627" y="260"/>
                    <a:pt x="3692" y="325"/>
                  </a:cubicBezTo>
                  <a:cubicBezTo>
                    <a:pt x="3725" y="357"/>
                    <a:pt x="3757" y="389"/>
                    <a:pt x="3789" y="422"/>
                  </a:cubicBezTo>
                  <a:cubicBezTo>
                    <a:pt x="3822" y="454"/>
                    <a:pt x="3822" y="519"/>
                    <a:pt x="3854" y="551"/>
                  </a:cubicBezTo>
                  <a:cubicBezTo>
                    <a:pt x="3854" y="584"/>
                    <a:pt x="3887" y="616"/>
                    <a:pt x="3887" y="681"/>
                  </a:cubicBezTo>
                  <a:cubicBezTo>
                    <a:pt x="3887" y="713"/>
                    <a:pt x="3887" y="746"/>
                    <a:pt x="3887" y="810"/>
                  </a:cubicBezTo>
                  <a:lnTo>
                    <a:pt x="3887" y="908"/>
                  </a:lnTo>
                  <a:lnTo>
                    <a:pt x="3854" y="810"/>
                  </a:lnTo>
                  <a:cubicBezTo>
                    <a:pt x="3854" y="746"/>
                    <a:pt x="3854" y="713"/>
                    <a:pt x="3822" y="681"/>
                  </a:cubicBezTo>
                  <a:cubicBezTo>
                    <a:pt x="3822" y="648"/>
                    <a:pt x="3789" y="616"/>
                    <a:pt x="3789" y="584"/>
                  </a:cubicBezTo>
                  <a:cubicBezTo>
                    <a:pt x="3757" y="519"/>
                    <a:pt x="3725" y="487"/>
                    <a:pt x="3692" y="487"/>
                  </a:cubicBezTo>
                  <a:cubicBezTo>
                    <a:pt x="3692" y="422"/>
                    <a:pt x="3660" y="422"/>
                    <a:pt x="3627" y="389"/>
                  </a:cubicBezTo>
                  <a:cubicBezTo>
                    <a:pt x="3595" y="357"/>
                    <a:pt x="3530" y="325"/>
                    <a:pt x="3498" y="325"/>
                  </a:cubicBezTo>
                  <a:cubicBezTo>
                    <a:pt x="3466" y="292"/>
                    <a:pt x="3433" y="260"/>
                    <a:pt x="3368" y="260"/>
                  </a:cubicBezTo>
                  <a:cubicBezTo>
                    <a:pt x="3336" y="227"/>
                    <a:pt x="3304" y="227"/>
                    <a:pt x="3239" y="227"/>
                  </a:cubicBezTo>
                  <a:cubicBezTo>
                    <a:pt x="3207" y="227"/>
                    <a:pt x="3174" y="227"/>
                    <a:pt x="3109" y="227"/>
                  </a:cubicBezTo>
                  <a:cubicBezTo>
                    <a:pt x="3077" y="227"/>
                    <a:pt x="3045" y="227"/>
                    <a:pt x="3012" y="260"/>
                  </a:cubicBezTo>
                  <a:cubicBezTo>
                    <a:pt x="2980" y="260"/>
                    <a:pt x="2947" y="292"/>
                    <a:pt x="2915" y="325"/>
                  </a:cubicBezTo>
                  <a:cubicBezTo>
                    <a:pt x="2883" y="325"/>
                    <a:pt x="2883" y="389"/>
                    <a:pt x="2850" y="422"/>
                  </a:cubicBezTo>
                  <a:cubicBezTo>
                    <a:pt x="2818" y="454"/>
                    <a:pt x="2818" y="487"/>
                    <a:pt x="2818" y="519"/>
                  </a:cubicBezTo>
                  <a:cubicBezTo>
                    <a:pt x="2786" y="551"/>
                    <a:pt x="2786" y="584"/>
                    <a:pt x="2786" y="616"/>
                  </a:cubicBezTo>
                  <a:cubicBezTo>
                    <a:pt x="2786" y="681"/>
                    <a:pt x="2786" y="778"/>
                    <a:pt x="2786" y="843"/>
                  </a:cubicBezTo>
                  <a:lnTo>
                    <a:pt x="2559" y="843"/>
                  </a:lnTo>
                  <a:cubicBezTo>
                    <a:pt x="2559" y="778"/>
                    <a:pt x="2559" y="681"/>
                    <a:pt x="2559" y="616"/>
                  </a:cubicBezTo>
                  <a:lnTo>
                    <a:pt x="2526" y="519"/>
                  </a:lnTo>
                  <a:lnTo>
                    <a:pt x="2494" y="389"/>
                  </a:lnTo>
                  <a:cubicBezTo>
                    <a:pt x="2462" y="357"/>
                    <a:pt x="2462" y="325"/>
                    <a:pt x="2429" y="292"/>
                  </a:cubicBezTo>
                  <a:cubicBezTo>
                    <a:pt x="2397" y="260"/>
                    <a:pt x="2397" y="260"/>
                    <a:pt x="2365" y="227"/>
                  </a:cubicBezTo>
                  <a:cubicBezTo>
                    <a:pt x="2332" y="227"/>
                    <a:pt x="2300" y="195"/>
                    <a:pt x="2267" y="195"/>
                  </a:cubicBezTo>
                  <a:cubicBezTo>
                    <a:pt x="2267" y="163"/>
                    <a:pt x="2235" y="163"/>
                    <a:pt x="2203" y="195"/>
                  </a:cubicBezTo>
                  <a:cubicBezTo>
                    <a:pt x="2170" y="195"/>
                    <a:pt x="2138" y="195"/>
                    <a:pt x="2105" y="227"/>
                  </a:cubicBezTo>
                  <a:cubicBezTo>
                    <a:pt x="2073" y="227"/>
                    <a:pt x="2041" y="260"/>
                    <a:pt x="2041" y="292"/>
                  </a:cubicBezTo>
                  <a:lnTo>
                    <a:pt x="1976" y="357"/>
                  </a:lnTo>
                  <a:lnTo>
                    <a:pt x="1911" y="454"/>
                  </a:lnTo>
                  <a:lnTo>
                    <a:pt x="1879" y="584"/>
                  </a:lnTo>
                  <a:cubicBezTo>
                    <a:pt x="1879" y="616"/>
                    <a:pt x="1846" y="648"/>
                    <a:pt x="1846" y="681"/>
                  </a:cubicBezTo>
                  <a:cubicBezTo>
                    <a:pt x="1846" y="778"/>
                    <a:pt x="1846" y="843"/>
                    <a:pt x="1846" y="908"/>
                  </a:cubicBezTo>
                  <a:lnTo>
                    <a:pt x="1846" y="908"/>
                  </a:lnTo>
                  <a:cubicBezTo>
                    <a:pt x="1846" y="972"/>
                    <a:pt x="1782" y="1005"/>
                    <a:pt x="1717" y="1005"/>
                  </a:cubicBezTo>
                  <a:cubicBezTo>
                    <a:pt x="1685" y="1005"/>
                    <a:pt x="1652" y="972"/>
                    <a:pt x="1620" y="940"/>
                  </a:cubicBezTo>
                  <a:cubicBezTo>
                    <a:pt x="1523" y="746"/>
                    <a:pt x="1361" y="584"/>
                    <a:pt x="1199" y="487"/>
                  </a:cubicBezTo>
                  <a:cubicBezTo>
                    <a:pt x="972" y="357"/>
                    <a:pt x="745" y="292"/>
                    <a:pt x="519" y="292"/>
                  </a:cubicBezTo>
                  <a:cubicBezTo>
                    <a:pt x="389" y="292"/>
                    <a:pt x="260" y="325"/>
                    <a:pt x="163" y="389"/>
                  </a:cubicBezTo>
                  <a:cubicBezTo>
                    <a:pt x="98" y="454"/>
                    <a:pt x="33" y="551"/>
                    <a:pt x="33" y="648"/>
                  </a:cubicBezTo>
                  <a:cubicBezTo>
                    <a:pt x="33" y="746"/>
                    <a:pt x="65" y="875"/>
                    <a:pt x="98" y="972"/>
                  </a:cubicBezTo>
                  <a:cubicBezTo>
                    <a:pt x="163" y="1069"/>
                    <a:pt x="260" y="1167"/>
                    <a:pt x="324" y="1264"/>
                  </a:cubicBezTo>
                  <a:close/>
                </a:path>
              </a:pathLst>
            </a:custGeom>
            <a:solidFill>
              <a:srgbClr val="9FB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7"/>
            <p:cNvSpPr/>
            <p:nvPr/>
          </p:nvSpPr>
          <p:spPr>
            <a:xfrm>
              <a:off x="3006875" y="2725925"/>
              <a:ext cx="96375" cy="30800"/>
            </a:xfrm>
            <a:custGeom>
              <a:avLst/>
              <a:gdLst/>
              <a:ahLst/>
              <a:cxnLst/>
              <a:rect l="l" t="t" r="r" b="b"/>
              <a:pathLst>
                <a:path w="3855" h="1232" extrusionOk="0">
                  <a:moveTo>
                    <a:pt x="260" y="1231"/>
                  </a:moveTo>
                  <a:lnTo>
                    <a:pt x="130" y="1134"/>
                  </a:lnTo>
                  <a:cubicBezTo>
                    <a:pt x="98" y="1102"/>
                    <a:pt x="65" y="1037"/>
                    <a:pt x="65" y="1005"/>
                  </a:cubicBezTo>
                  <a:cubicBezTo>
                    <a:pt x="33" y="940"/>
                    <a:pt x="1" y="907"/>
                    <a:pt x="1" y="843"/>
                  </a:cubicBezTo>
                  <a:cubicBezTo>
                    <a:pt x="1" y="810"/>
                    <a:pt x="1" y="746"/>
                    <a:pt x="1" y="713"/>
                  </a:cubicBezTo>
                  <a:lnTo>
                    <a:pt x="1" y="616"/>
                  </a:lnTo>
                  <a:lnTo>
                    <a:pt x="65" y="551"/>
                  </a:lnTo>
                  <a:cubicBezTo>
                    <a:pt x="65" y="519"/>
                    <a:pt x="130" y="454"/>
                    <a:pt x="163" y="422"/>
                  </a:cubicBezTo>
                  <a:cubicBezTo>
                    <a:pt x="227" y="389"/>
                    <a:pt x="260" y="357"/>
                    <a:pt x="324" y="325"/>
                  </a:cubicBezTo>
                  <a:cubicBezTo>
                    <a:pt x="389" y="292"/>
                    <a:pt x="454" y="292"/>
                    <a:pt x="519" y="260"/>
                  </a:cubicBezTo>
                  <a:cubicBezTo>
                    <a:pt x="551" y="260"/>
                    <a:pt x="648" y="260"/>
                    <a:pt x="681" y="260"/>
                  </a:cubicBezTo>
                  <a:cubicBezTo>
                    <a:pt x="745" y="260"/>
                    <a:pt x="843" y="260"/>
                    <a:pt x="907" y="260"/>
                  </a:cubicBezTo>
                  <a:cubicBezTo>
                    <a:pt x="972" y="292"/>
                    <a:pt x="1005" y="292"/>
                    <a:pt x="1069" y="325"/>
                  </a:cubicBezTo>
                  <a:lnTo>
                    <a:pt x="1166" y="357"/>
                  </a:lnTo>
                  <a:lnTo>
                    <a:pt x="1264" y="422"/>
                  </a:lnTo>
                  <a:lnTo>
                    <a:pt x="1328" y="454"/>
                  </a:lnTo>
                  <a:lnTo>
                    <a:pt x="1393" y="519"/>
                  </a:lnTo>
                  <a:lnTo>
                    <a:pt x="1458" y="584"/>
                  </a:lnTo>
                  <a:lnTo>
                    <a:pt x="1490" y="648"/>
                  </a:lnTo>
                  <a:cubicBezTo>
                    <a:pt x="1523" y="713"/>
                    <a:pt x="1555" y="746"/>
                    <a:pt x="1555" y="810"/>
                  </a:cubicBezTo>
                  <a:lnTo>
                    <a:pt x="1587" y="972"/>
                  </a:lnTo>
                  <a:lnTo>
                    <a:pt x="1361" y="972"/>
                  </a:lnTo>
                  <a:cubicBezTo>
                    <a:pt x="1361" y="810"/>
                    <a:pt x="1361" y="648"/>
                    <a:pt x="1393" y="519"/>
                  </a:cubicBezTo>
                  <a:cubicBezTo>
                    <a:pt x="1425" y="422"/>
                    <a:pt x="1458" y="357"/>
                    <a:pt x="1490" y="260"/>
                  </a:cubicBezTo>
                  <a:cubicBezTo>
                    <a:pt x="1523" y="227"/>
                    <a:pt x="1555" y="195"/>
                    <a:pt x="1587" y="163"/>
                  </a:cubicBezTo>
                  <a:cubicBezTo>
                    <a:pt x="1652" y="130"/>
                    <a:pt x="1717" y="98"/>
                    <a:pt x="1782" y="66"/>
                  </a:cubicBezTo>
                  <a:lnTo>
                    <a:pt x="1879" y="66"/>
                  </a:lnTo>
                  <a:cubicBezTo>
                    <a:pt x="1911" y="66"/>
                    <a:pt x="1944" y="66"/>
                    <a:pt x="1976" y="66"/>
                  </a:cubicBezTo>
                  <a:cubicBezTo>
                    <a:pt x="2041" y="98"/>
                    <a:pt x="2073" y="98"/>
                    <a:pt x="2138" y="130"/>
                  </a:cubicBezTo>
                  <a:cubicBezTo>
                    <a:pt x="2170" y="163"/>
                    <a:pt x="2203" y="195"/>
                    <a:pt x="2267" y="227"/>
                  </a:cubicBezTo>
                  <a:cubicBezTo>
                    <a:pt x="2300" y="260"/>
                    <a:pt x="2332" y="292"/>
                    <a:pt x="2365" y="325"/>
                  </a:cubicBezTo>
                  <a:cubicBezTo>
                    <a:pt x="2397" y="389"/>
                    <a:pt x="2462" y="454"/>
                    <a:pt x="2494" y="519"/>
                  </a:cubicBezTo>
                  <a:cubicBezTo>
                    <a:pt x="2559" y="584"/>
                    <a:pt x="2591" y="648"/>
                    <a:pt x="2624" y="713"/>
                  </a:cubicBezTo>
                  <a:lnTo>
                    <a:pt x="2429" y="746"/>
                  </a:lnTo>
                  <a:cubicBezTo>
                    <a:pt x="2429" y="648"/>
                    <a:pt x="2462" y="584"/>
                    <a:pt x="2494" y="487"/>
                  </a:cubicBezTo>
                  <a:cubicBezTo>
                    <a:pt x="2494" y="454"/>
                    <a:pt x="2526" y="389"/>
                    <a:pt x="2559" y="357"/>
                  </a:cubicBezTo>
                  <a:cubicBezTo>
                    <a:pt x="2591" y="325"/>
                    <a:pt x="2624" y="292"/>
                    <a:pt x="2656" y="260"/>
                  </a:cubicBezTo>
                  <a:cubicBezTo>
                    <a:pt x="2688" y="195"/>
                    <a:pt x="2721" y="163"/>
                    <a:pt x="2753" y="130"/>
                  </a:cubicBezTo>
                  <a:cubicBezTo>
                    <a:pt x="2818" y="98"/>
                    <a:pt x="2850" y="66"/>
                    <a:pt x="2883" y="66"/>
                  </a:cubicBezTo>
                  <a:cubicBezTo>
                    <a:pt x="2947" y="33"/>
                    <a:pt x="3012" y="1"/>
                    <a:pt x="3045" y="1"/>
                  </a:cubicBezTo>
                  <a:cubicBezTo>
                    <a:pt x="3109" y="1"/>
                    <a:pt x="3174" y="1"/>
                    <a:pt x="3239" y="1"/>
                  </a:cubicBezTo>
                  <a:cubicBezTo>
                    <a:pt x="3304" y="1"/>
                    <a:pt x="3336" y="1"/>
                    <a:pt x="3401" y="33"/>
                  </a:cubicBezTo>
                  <a:lnTo>
                    <a:pt x="3498" y="66"/>
                  </a:lnTo>
                  <a:lnTo>
                    <a:pt x="3563" y="98"/>
                  </a:lnTo>
                  <a:cubicBezTo>
                    <a:pt x="3595" y="130"/>
                    <a:pt x="3628" y="163"/>
                    <a:pt x="3660" y="195"/>
                  </a:cubicBezTo>
                  <a:cubicBezTo>
                    <a:pt x="3692" y="227"/>
                    <a:pt x="3725" y="260"/>
                    <a:pt x="3757" y="325"/>
                  </a:cubicBezTo>
                  <a:cubicBezTo>
                    <a:pt x="3789" y="357"/>
                    <a:pt x="3789" y="389"/>
                    <a:pt x="3822" y="422"/>
                  </a:cubicBezTo>
                  <a:cubicBezTo>
                    <a:pt x="3822" y="487"/>
                    <a:pt x="3854" y="519"/>
                    <a:pt x="3854" y="551"/>
                  </a:cubicBezTo>
                  <a:cubicBezTo>
                    <a:pt x="3854" y="648"/>
                    <a:pt x="3854" y="713"/>
                    <a:pt x="3854" y="810"/>
                  </a:cubicBezTo>
                  <a:cubicBezTo>
                    <a:pt x="3822" y="713"/>
                    <a:pt x="3822" y="648"/>
                    <a:pt x="3789" y="584"/>
                  </a:cubicBezTo>
                  <a:cubicBezTo>
                    <a:pt x="3757" y="519"/>
                    <a:pt x="3757" y="487"/>
                    <a:pt x="3725" y="454"/>
                  </a:cubicBezTo>
                  <a:cubicBezTo>
                    <a:pt x="3725" y="422"/>
                    <a:pt x="3692" y="389"/>
                    <a:pt x="3660" y="357"/>
                  </a:cubicBezTo>
                  <a:cubicBezTo>
                    <a:pt x="3628" y="325"/>
                    <a:pt x="3595" y="292"/>
                    <a:pt x="3563" y="260"/>
                  </a:cubicBezTo>
                  <a:cubicBezTo>
                    <a:pt x="3530" y="227"/>
                    <a:pt x="3498" y="195"/>
                    <a:pt x="3466" y="195"/>
                  </a:cubicBezTo>
                  <a:lnTo>
                    <a:pt x="3401" y="163"/>
                  </a:lnTo>
                  <a:lnTo>
                    <a:pt x="3336" y="163"/>
                  </a:lnTo>
                  <a:cubicBezTo>
                    <a:pt x="3304" y="163"/>
                    <a:pt x="3271" y="163"/>
                    <a:pt x="3207" y="163"/>
                  </a:cubicBezTo>
                  <a:cubicBezTo>
                    <a:pt x="3174" y="163"/>
                    <a:pt x="3142" y="163"/>
                    <a:pt x="3077" y="163"/>
                  </a:cubicBezTo>
                  <a:cubicBezTo>
                    <a:pt x="3045" y="195"/>
                    <a:pt x="3012" y="195"/>
                    <a:pt x="2980" y="227"/>
                  </a:cubicBezTo>
                  <a:cubicBezTo>
                    <a:pt x="2915" y="227"/>
                    <a:pt x="2883" y="260"/>
                    <a:pt x="2850" y="292"/>
                  </a:cubicBezTo>
                  <a:cubicBezTo>
                    <a:pt x="2850" y="325"/>
                    <a:pt x="2818" y="357"/>
                    <a:pt x="2786" y="389"/>
                  </a:cubicBezTo>
                  <a:cubicBezTo>
                    <a:pt x="2753" y="422"/>
                    <a:pt x="2753" y="454"/>
                    <a:pt x="2721" y="487"/>
                  </a:cubicBezTo>
                  <a:cubicBezTo>
                    <a:pt x="2688" y="519"/>
                    <a:pt x="2688" y="551"/>
                    <a:pt x="2656" y="584"/>
                  </a:cubicBezTo>
                  <a:cubicBezTo>
                    <a:pt x="2656" y="681"/>
                    <a:pt x="2624" y="746"/>
                    <a:pt x="2624" y="810"/>
                  </a:cubicBezTo>
                  <a:cubicBezTo>
                    <a:pt x="2591" y="907"/>
                    <a:pt x="2462" y="940"/>
                    <a:pt x="2397" y="843"/>
                  </a:cubicBezTo>
                  <a:cubicBezTo>
                    <a:pt x="2365" y="778"/>
                    <a:pt x="2332" y="713"/>
                    <a:pt x="2267" y="681"/>
                  </a:cubicBezTo>
                  <a:cubicBezTo>
                    <a:pt x="2235" y="616"/>
                    <a:pt x="2170" y="551"/>
                    <a:pt x="2138" y="487"/>
                  </a:cubicBezTo>
                  <a:cubicBezTo>
                    <a:pt x="2106" y="454"/>
                    <a:pt x="2073" y="454"/>
                    <a:pt x="2041" y="422"/>
                  </a:cubicBezTo>
                  <a:cubicBezTo>
                    <a:pt x="2041" y="389"/>
                    <a:pt x="2008" y="389"/>
                    <a:pt x="1976" y="357"/>
                  </a:cubicBezTo>
                  <a:cubicBezTo>
                    <a:pt x="1944" y="357"/>
                    <a:pt x="1911" y="325"/>
                    <a:pt x="1879" y="325"/>
                  </a:cubicBezTo>
                  <a:lnTo>
                    <a:pt x="1846" y="325"/>
                  </a:lnTo>
                  <a:lnTo>
                    <a:pt x="1814" y="325"/>
                  </a:lnTo>
                  <a:cubicBezTo>
                    <a:pt x="1782" y="325"/>
                    <a:pt x="1782" y="357"/>
                    <a:pt x="1749" y="357"/>
                  </a:cubicBezTo>
                  <a:cubicBezTo>
                    <a:pt x="1717" y="357"/>
                    <a:pt x="1717" y="389"/>
                    <a:pt x="1685" y="422"/>
                  </a:cubicBezTo>
                  <a:cubicBezTo>
                    <a:pt x="1652" y="487"/>
                    <a:pt x="1652" y="551"/>
                    <a:pt x="1620" y="616"/>
                  </a:cubicBezTo>
                  <a:cubicBezTo>
                    <a:pt x="1587" y="681"/>
                    <a:pt x="1587" y="746"/>
                    <a:pt x="1587" y="810"/>
                  </a:cubicBezTo>
                  <a:lnTo>
                    <a:pt x="1587" y="1037"/>
                  </a:lnTo>
                  <a:cubicBezTo>
                    <a:pt x="1587" y="1069"/>
                    <a:pt x="1523" y="1134"/>
                    <a:pt x="1458" y="1102"/>
                  </a:cubicBezTo>
                  <a:cubicBezTo>
                    <a:pt x="1425" y="1102"/>
                    <a:pt x="1361" y="1069"/>
                    <a:pt x="1361" y="1037"/>
                  </a:cubicBezTo>
                  <a:lnTo>
                    <a:pt x="1328" y="907"/>
                  </a:lnTo>
                  <a:cubicBezTo>
                    <a:pt x="1328" y="875"/>
                    <a:pt x="1296" y="810"/>
                    <a:pt x="1264" y="778"/>
                  </a:cubicBezTo>
                  <a:lnTo>
                    <a:pt x="1231" y="746"/>
                  </a:lnTo>
                  <a:lnTo>
                    <a:pt x="1199" y="681"/>
                  </a:lnTo>
                  <a:lnTo>
                    <a:pt x="1166" y="616"/>
                  </a:lnTo>
                  <a:lnTo>
                    <a:pt x="1102" y="584"/>
                  </a:lnTo>
                  <a:lnTo>
                    <a:pt x="1037" y="551"/>
                  </a:lnTo>
                  <a:lnTo>
                    <a:pt x="972" y="519"/>
                  </a:lnTo>
                  <a:cubicBezTo>
                    <a:pt x="940" y="487"/>
                    <a:pt x="875" y="487"/>
                    <a:pt x="843" y="454"/>
                  </a:cubicBezTo>
                  <a:cubicBezTo>
                    <a:pt x="778" y="454"/>
                    <a:pt x="745" y="454"/>
                    <a:pt x="681" y="454"/>
                  </a:cubicBezTo>
                  <a:cubicBezTo>
                    <a:pt x="616" y="454"/>
                    <a:pt x="584" y="454"/>
                    <a:pt x="519" y="454"/>
                  </a:cubicBezTo>
                  <a:cubicBezTo>
                    <a:pt x="454" y="454"/>
                    <a:pt x="422" y="487"/>
                    <a:pt x="357" y="487"/>
                  </a:cubicBezTo>
                  <a:cubicBezTo>
                    <a:pt x="324" y="487"/>
                    <a:pt x="292" y="519"/>
                    <a:pt x="227" y="551"/>
                  </a:cubicBezTo>
                  <a:cubicBezTo>
                    <a:pt x="195" y="584"/>
                    <a:pt x="163" y="616"/>
                    <a:pt x="130" y="648"/>
                  </a:cubicBezTo>
                  <a:lnTo>
                    <a:pt x="98" y="713"/>
                  </a:lnTo>
                  <a:lnTo>
                    <a:pt x="65" y="778"/>
                  </a:lnTo>
                  <a:cubicBezTo>
                    <a:pt x="65" y="810"/>
                    <a:pt x="65" y="843"/>
                    <a:pt x="65" y="907"/>
                  </a:cubicBezTo>
                  <a:cubicBezTo>
                    <a:pt x="65" y="940"/>
                    <a:pt x="65" y="1005"/>
                    <a:pt x="98" y="1037"/>
                  </a:cubicBezTo>
                  <a:cubicBezTo>
                    <a:pt x="98" y="1069"/>
                    <a:pt x="130" y="1134"/>
                    <a:pt x="163" y="1167"/>
                  </a:cubicBezTo>
                  <a:close/>
                </a:path>
              </a:pathLst>
            </a:custGeom>
            <a:solidFill>
              <a:srgbClr val="9FB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7"/>
            <p:cNvSpPr/>
            <p:nvPr/>
          </p:nvSpPr>
          <p:spPr>
            <a:xfrm>
              <a:off x="1054175" y="3210875"/>
              <a:ext cx="84225" cy="36450"/>
            </a:xfrm>
            <a:custGeom>
              <a:avLst/>
              <a:gdLst/>
              <a:ahLst/>
              <a:cxnLst/>
              <a:rect l="l" t="t" r="r" b="b"/>
              <a:pathLst>
                <a:path w="3369" h="1458" extrusionOk="0">
                  <a:moveTo>
                    <a:pt x="325" y="1457"/>
                  </a:moveTo>
                  <a:cubicBezTo>
                    <a:pt x="292" y="1360"/>
                    <a:pt x="228" y="1263"/>
                    <a:pt x="195" y="1166"/>
                  </a:cubicBezTo>
                  <a:cubicBezTo>
                    <a:pt x="131" y="1069"/>
                    <a:pt x="98" y="972"/>
                    <a:pt x="66" y="874"/>
                  </a:cubicBezTo>
                  <a:cubicBezTo>
                    <a:pt x="1" y="777"/>
                    <a:pt x="1" y="648"/>
                    <a:pt x="1" y="551"/>
                  </a:cubicBezTo>
                  <a:cubicBezTo>
                    <a:pt x="1" y="486"/>
                    <a:pt x="33" y="421"/>
                    <a:pt x="98" y="389"/>
                  </a:cubicBezTo>
                  <a:cubicBezTo>
                    <a:pt x="98" y="356"/>
                    <a:pt x="131" y="356"/>
                    <a:pt x="163" y="324"/>
                  </a:cubicBezTo>
                  <a:cubicBezTo>
                    <a:pt x="195" y="292"/>
                    <a:pt x="228" y="292"/>
                    <a:pt x="260" y="259"/>
                  </a:cubicBezTo>
                  <a:cubicBezTo>
                    <a:pt x="325" y="259"/>
                    <a:pt x="422" y="227"/>
                    <a:pt x="487" y="259"/>
                  </a:cubicBezTo>
                  <a:cubicBezTo>
                    <a:pt x="551" y="259"/>
                    <a:pt x="616" y="259"/>
                    <a:pt x="713" y="292"/>
                  </a:cubicBezTo>
                  <a:cubicBezTo>
                    <a:pt x="746" y="324"/>
                    <a:pt x="811" y="356"/>
                    <a:pt x="875" y="356"/>
                  </a:cubicBezTo>
                  <a:cubicBezTo>
                    <a:pt x="940" y="389"/>
                    <a:pt x="1005" y="421"/>
                    <a:pt x="1037" y="486"/>
                  </a:cubicBezTo>
                  <a:cubicBezTo>
                    <a:pt x="1134" y="551"/>
                    <a:pt x="1232" y="615"/>
                    <a:pt x="1296" y="713"/>
                  </a:cubicBezTo>
                  <a:cubicBezTo>
                    <a:pt x="1393" y="810"/>
                    <a:pt x="1458" y="907"/>
                    <a:pt x="1491" y="1036"/>
                  </a:cubicBezTo>
                  <a:lnTo>
                    <a:pt x="1264" y="1036"/>
                  </a:lnTo>
                  <a:cubicBezTo>
                    <a:pt x="1264" y="972"/>
                    <a:pt x="1264" y="907"/>
                    <a:pt x="1264" y="842"/>
                  </a:cubicBezTo>
                  <a:cubicBezTo>
                    <a:pt x="1264" y="745"/>
                    <a:pt x="1264" y="680"/>
                    <a:pt x="1296" y="615"/>
                  </a:cubicBezTo>
                  <a:cubicBezTo>
                    <a:pt x="1329" y="518"/>
                    <a:pt x="1361" y="454"/>
                    <a:pt x="1426" y="389"/>
                  </a:cubicBezTo>
                  <a:cubicBezTo>
                    <a:pt x="1426" y="356"/>
                    <a:pt x="1491" y="324"/>
                    <a:pt x="1523" y="292"/>
                  </a:cubicBezTo>
                  <a:lnTo>
                    <a:pt x="1588" y="259"/>
                  </a:lnTo>
                  <a:lnTo>
                    <a:pt x="1685" y="227"/>
                  </a:lnTo>
                  <a:cubicBezTo>
                    <a:pt x="1750" y="227"/>
                    <a:pt x="1814" y="227"/>
                    <a:pt x="1879" y="227"/>
                  </a:cubicBezTo>
                  <a:cubicBezTo>
                    <a:pt x="1912" y="259"/>
                    <a:pt x="1976" y="259"/>
                    <a:pt x="2041" y="292"/>
                  </a:cubicBezTo>
                  <a:cubicBezTo>
                    <a:pt x="2106" y="356"/>
                    <a:pt x="2171" y="421"/>
                    <a:pt x="2203" y="486"/>
                  </a:cubicBezTo>
                  <a:cubicBezTo>
                    <a:pt x="2235" y="551"/>
                    <a:pt x="2268" y="648"/>
                    <a:pt x="2300" y="713"/>
                  </a:cubicBezTo>
                  <a:cubicBezTo>
                    <a:pt x="2300" y="777"/>
                    <a:pt x="2333" y="842"/>
                    <a:pt x="2333" y="907"/>
                  </a:cubicBezTo>
                  <a:lnTo>
                    <a:pt x="2106" y="907"/>
                  </a:lnTo>
                  <a:cubicBezTo>
                    <a:pt x="2138" y="810"/>
                    <a:pt x="2171" y="713"/>
                    <a:pt x="2203" y="615"/>
                  </a:cubicBezTo>
                  <a:cubicBezTo>
                    <a:pt x="2268" y="518"/>
                    <a:pt x="2300" y="421"/>
                    <a:pt x="2365" y="324"/>
                  </a:cubicBezTo>
                  <a:cubicBezTo>
                    <a:pt x="2397" y="292"/>
                    <a:pt x="2430" y="259"/>
                    <a:pt x="2494" y="194"/>
                  </a:cubicBezTo>
                  <a:cubicBezTo>
                    <a:pt x="2527" y="162"/>
                    <a:pt x="2559" y="130"/>
                    <a:pt x="2624" y="97"/>
                  </a:cubicBezTo>
                  <a:cubicBezTo>
                    <a:pt x="2689" y="65"/>
                    <a:pt x="2721" y="33"/>
                    <a:pt x="2786" y="0"/>
                  </a:cubicBezTo>
                  <a:cubicBezTo>
                    <a:pt x="2851" y="0"/>
                    <a:pt x="2883" y="0"/>
                    <a:pt x="2915" y="0"/>
                  </a:cubicBezTo>
                  <a:cubicBezTo>
                    <a:pt x="2948" y="0"/>
                    <a:pt x="2980" y="0"/>
                    <a:pt x="3013" y="0"/>
                  </a:cubicBezTo>
                  <a:cubicBezTo>
                    <a:pt x="3045" y="0"/>
                    <a:pt x="3110" y="33"/>
                    <a:pt x="3142" y="33"/>
                  </a:cubicBezTo>
                  <a:lnTo>
                    <a:pt x="3175" y="65"/>
                  </a:lnTo>
                  <a:cubicBezTo>
                    <a:pt x="3175" y="65"/>
                    <a:pt x="3207" y="65"/>
                    <a:pt x="3207" y="97"/>
                  </a:cubicBezTo>
                  <a:cubicBezTo>
                    <a:pt x="3239" y="97"/>
                    <a:pt x="3272" y="130"/>
                    <a:pt x="3304" y="162"/>
                  </a:cubicBezTo>
                  <a:cubicBezTo>
                    <a:pt x="3304" y="194"/>
                    <a:pt x="3304" y="194"/>
                    <a:pt x="3336" y="227"/>
                  </a:cubicBezTo>
                  <a:cubicBezTo>
                    <a:pt x="3369" y="324"/>
                    <a:pt x="3369" y="421"/>
                    <a:pt x="3369" y="551"/>
                  </a:cubicBezTo>
                  <a:cubicBezTo>
                    <a:pt x="3369" y="648"/>
                    <a:pt x="3369" y="745"/>
                    <a:pt x="3336" y="842"/>
                  </a:cubicBezTo>
                  <a:cubicBezTo>
                    <a:pt x="3336" y="874"/>
                    <a:pt x="3304" y="939"/>
                    <a:pt x="3304" y="972"/>
                  </a:cubicBezTo>
                  <a:cubicBezTo>
                    <a:pt x="3272" y="1036"/>
                    <a:pt x="3272" y="1069"/>
                    <a:pt x="3239" y="1101"/>
                  </a:cubicBezTo>
                  <a:cubicBezTo>
                    <a:pt x="3239" y="1069"/>
                    <a:pt x="3272" y="1036"/>
                    <a:pt x="3272" y="972"/>
                  </a:cubicBezTo>
                  <a:lnTo>
                    <a:pt x="3272" y="842"/>
                  </a:lnTo>
                  <a:cubicBezTo>
                    <a:pt x="3272" y="745"/>
                    <a:pt x="3272" y="648"/>
                    <a:pt x="3272" y="551"/>
                  </a:cubicBezTo>
                  <a:cubicBezTo>
                    <a:pt x="3272" y="454"/>
                    <a:pt x="3239" y="356"/>
                    <a:pt x="3207" y="259"/>
                  </a:cubicBezTo>
                  <a:cubicBezTo>
                    <a:pt x="3175" y="259"/>
                    <a:pt x="3175" y="227"/>
                    <a:pt x="3175" y="194"/>
                  </a:cubicBezTo>
                  <a:cubicBezTo>
                    <a:pt x="3175" y="194"/>
                    <a:pt x="3175" y="194"/>
                    <a:pt x="3110" y="162"/>
                  </a:cubicBezTo>
                  <a:cubicBezTo>
                    <a:pt x="3077" y="162"/>
                    <a:pt x="3077" y="130"/>
                    <a:pt x="3077" y="162"/>
                  </a:cubicBezTo>
                  <a:lnTo>
                    <a:pt x="3045" y="162"/>
                  </a:lnTo>
                  <a:cubicBezTo>
                    <a:pt x="3013" y="162"/>
                    <a:pt x="3013" y="162"/>
                    <a:pt x="2980" y="162"/>
                  </a:cubicBezTo>
                  <a:cubicBezTo>
                    <a:pt x="2948" y="162"/>
                    <a:pt x="2948" y="162"/>
                    <a:pt x="2915" y="162"/>
                  </a:cubicBezTo>
                  <a:cubicBezTo>
                    <a:pt x="2883" y="162"/>
                    <a:pt x="2883" y="162"/>
                    <a:pt x="2851" y="162"/>
                  </a:cubicBezTo>
                  <a:cubicBezTo>
                    <a:pt x="2786" y="194"/>
                    <a:pt x="2754" y="194"/>
                    <a:pt x="2721" y="227"/>
                  </a:cubicBezTo>
                  <a:cubicBezTo>
                    <a:pt x="2689" y="259"/>
                    <a:pt x="2656" y="292"/>
                    <a:pt x="2624" y="324"/>
                  </a:cubicBezTo>
                  <a:cubicBezTo>
                    <a:pt x="2592" y="389"/>
                    <a:pt x="2559" y="421"/>
                    <a:pt x="2527" y="454"/>
                  </a:cubicBezTo>
                  <a:cubicBezTo>
                    <a:pt x="2494" y="551"/>
                    <a:pt x="2430" y="615"/>
                    <a:pt x="2397" y="713"/>
                  </a:cubicBezTo>
                  <a:cubicBezTo>
                    <a:pt x="2365" y="810"/>
                    <a:pt x="2333" y="907"/>
                    <a:pt x="2333" y="972"/>
                  </a:cubicBezTo>
                  <a:cubicBezTo>
                    <a:pt x="2300" y="1036"/>
                    <a:pt x="2268" y="1069"/>
                    <a:pt x="2203" y="1069"/>
                  </a:cubicBezTo>
                  <a:cubicBezTo>
                    <a:pt x="2138" y="1069"/>
                    <a:pt x="2106" y="1036"/>
                    <a:pt x="2106" y="1004"/>
                  </a:cubicBezTo>
                  <a:lnTo>
                    <a:pt x="2106" y="1004"/>
                  </a:lnTo>
                  <a:cubicBezTo>
                    <a:pt x="2106" y="939"/>
                    <a:pt x="2073" y="874"/>
                    <a:pt x="2041" y="810"/>
                  </a:cubicBezTo>
                  <a:cubicBezTo>
                    <a:pt x="2041" y="745"/>
                    <a:pt x="2009" y="680"/>
                    <a:pt x="1976" y="615"/>
                  </a:cubicBezTo>
                  <a:lnTo>
                    <a:pt x="1912" y="518"/>
                  </a:lnTo>
                  <a:lnTo>
                    <a:pt x="1847" y="454"/>
                  </a:lnTo>
                  <a:cubicBezTo>
                    <a:pt x="1847" y="454"/>
                    <a:pt x="1814" y="421"/>
                    <a:pt x="1782" y="421"/>
                  </a:cubicBezTo>
                  <a:cubicBezTo>
                    <a:pt x="1782" y="421"/>
                    <a:pt x="1750" y="421"/>
                    <a:pt x="1750" y="421"/>
                  </a:cubicBezTo>
                  <a:lnTo>
                    <a:pt x="1717" y="421"/>
                  </a:lnTo>
                  <a:lnTo>
                    <a:pt x="1685" y="421"/>
                  </a:lnTo>
                  <a:cubicBezTo>
                    <a:pt x="1653" y="421"/>
                    <a:pt x="1653" y="454"/>
                    <a:pt x="1620" y="486"/>
                  </a:cubicBezTo>
                  <a:cubicBezTo>
                    <a:pt x="1588" y="518"/>
                    <a:pt x="1555" y="583"/>
                    <a:pt x="1523" y="648"/>
                  </a:cubicBezTo>
                  <a:cubicBezTo>
                    <a:pt x="1523" y="713"/>
                    <a:pt x="1491" y="745"/>
                    <a:pt x="1491" y="810"/>
                  </a:cubicBezTo>
                  <a:cubicBezTo>
                    <a:pt x="1491" y="874"/>
                    <a:pt x="1491" y="939"/>
                    <a:pt x="1491" y="1004"/>
                  </a:cubicBezTo>
                  <a:lnTo>
                    <a:pt x="1491" y="1004"/>
                  </a:lnTo>
                  <a:cubicBezTo>
                    <a:pt x="1491" y="1069"/>
                    <a:pt x="1426" y="1101"/>
                    <a:pt x="1393" y="1101"/>
                  </a:cubicBezTo>
                  <a:cubicBezTo>
                    <a:pt x="1329" y="1101"/>
                    <a:pt x="1296" y="1069"/>
                    <a:pt x="1264" y="1036"/>
                  </a:cubicBezTo>
                  <a:cubicBezTo>
                    <a:pt x="1232" y="939"/>
                    <a:pt x="1199" y="842"/>
                    <a:pt x="1134" y="777"/>
                  </a:cubicBezTo>
                  <a:cubicBezTo>
                    <a:pt x="1070" y="713"/>
                    <a:pt x="972" y="615"/>
                    <a:pt x="908" y="551"/>
                  </a:cubicBezTo>
                  <a:cubicBezTo>
                    <a:pt x="843" y="518"/>
                    <a:pt x="811" y="486"/>
                    <a:pt x="778" y="486"/>
                  </a:cubicBezTo>
                  <a:cubicBezTo>
                    <a:pt x="713" y="454"/>
                    <a:pt x="681" y="421"/>
                    <a:pt x="616" y="389"/>
                  </a:cubicBezTo>
                  <a:cubicBezTo>
                    <a:pt x="584" y="389"/>
                    <a:pt x="519" y="356"/>
                    <a:pt x="454" y="356"/>
                  </a:cubicBezTo>
                  <a:cubicBezTo>
                    <a:pt x="422" y="356"/>
                    <a:pt x="357" y="356"/>
                    <a:pt x="325" y="356"/>
                  </a:cubicBezTo>
                  <a:lnTo>
                    <a:pt x="260" y="389"/>
                  </a:lnTo>
                  <a:cubicBezTo>
                    <a:pt x="228" y="389"/>
                    <a:pt x="228" y="421"/>
                    <a:pt x="195" y="421"/>
                  </a:cubicBezTo>
                  <a:cubicBezTo>
                    <a:pt x="163" y="454"/>
                    <a:pt x="131" y="486"/>
                    <a:pt x="131" y="518"/>
                  </a:cubicBezTo>
                  <a:cubicBezTo>
                    <a:pt x="98" y="615"/>
                    <a:pt x="98" y="713"/>
                    <a:pt x="131" y="810"/>
                  </a:cubicBezTo>
                  <a:cubicBezTo>
                    <a:pt x="163" y="907"/>
                    <a:pt x="195" y="1004"/>
                    <a:pt x="228" y="1101"/>
                  </a:cubicBezTo>
                  <a:cubicBezTo>
                    <a:pt x="260" y="1231"/>
                    <a:pt x="292" y="1328"/>
                    <a:pt x="325" y="1457"/>
                  </a:cubicBezTo>
                  <a:close/>
                </a:path>
              </a:pathLst>
            </a:custGeom>
            <a:solidFill>
              <a:srgbClr val="9FB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7"/>
            <p:cNvSpPr/>
            <p:nvPr/>
          </p:nvSpPr>
          <p:spPr>
            <a:xfrm>
              <a:off x="2586700" y="2673300"/>
              <a:ext cx="106100" cy="61550"/>
            </a:xfrm>
            <a:custGeom>
              <a:avLst/>
              <a:gdLst/>
              <a:ahLst/>
              <a:cxnLst/>
              <a:rect l="l" t="t" r="r" b="b"/>
              <a:pathLst>
                <a:path w="4244" h="2462" extrusionOk="0">
                  <a:moveTo>
                    <a:pt x="1847" y="1005"/>
                  </a:moveTo>
                  <a:cubicBezTo>
                    <a:pt x="1750" y="843"/>
                    <a:pt x="1879" y="228"/>
                    <a:pt x="2268" y="163"/>
                  </a:cubicBezTo>
                  <a:cubicBezTo>
                    <a:pt x="3077" y="1"/>
                    <a:pt x="2494" y="875"/>
                    <a:pt x="2365" y="1134"/>
                  </a:cubicBezTo>
                  <a:cubicBezTo>
                    <a:pt x="2721" y="746"/>
                    <a:pt x="3272" y="584"/>
                    <a:pt x="3790" y="746"/>
                  </a:cubicBezTo>
                  <a:cubicBezTo>
                    <a:pt x="4243" y="1037"/>
                    <a:pt x="2980" y="1264"/>
                    <a:pt x="2559" y="1329"/>
                  </a:cubicBezTo>
                  <a:cubicBezTo>
                    <a:pt x="2915" y="1361"/>
                    <a:pt x="3952" y="1329"/>
                    <a:pt x="3693" y="1652"/>
                  </a:cubicBezTo>
                  <a:cubicBezTo>
                    <a:pt x="3369" y="2106"/>
                    <a:pt x="2494" y="1847"/>
                    <a:pt x="2268" y="1588"/>
                  </a:cubicBezTo>
                  <a:cubicBezTo>
                    <a:pt x="2365" y="1814"/>
                    <a:pt x="2009" y="2462"/>
                    <a:pt x="1555" y="2365"/>
                  </a:cubicBezTo>
                  <a:cubicBezTo>
                    <a:pt x="1231" y="2268"/>
                    <a:pt x="1296" y="1588"/>
                    <a:pt x="1490" y="1426"/>
                  </a:cubicBezTo>
                  <a:cubicBezTo>
                    <a:pt x="1329" y="1588"/>
                    <a:pt x="66" y="2073"/>
                    <a:pt x="98" y="1458"/>
                  </a:cubicBezTo>
                  <a:cubicBezTo>
                    <a:pt x="98" y="1264"/>
                    <a:pt x="681" y="1102"/>
                    <a:pt x="1264" y="1102"/>
                  </a:cubicBezTo>
                  <a:lnTo>
                    <a:pt x="1167" y="1070"/>
                  </a:lnTo>
                  <a:cubicBezTo>
                    <a:pt x="908" y="972"/>
                    <a:pt x="1" y="875"/>
                    <a:pt x="422" y="584"/>
                  </a:cubicBezTo>
                  <a:cubicBezTo>
                    <a:pt x="746" y="325"/>
                    <a:pt x="1879" y="681"/>
                    <a:pt x="1879" y="9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7"/>
            <p:cNvSpPr/>
            <p:nvPr/>
          </p:nvSpPr>
          <p:spPr>
            <a:xfrm>
              <a:off x="2621525" y="2696775"/>
              <a:ext cx="28350" cy="15425"/>
            </a:xfrm>
            <a:custGeom>
              <a:avLst/>
              <a:gdLst/>
              <a:ahLst/>
              <a:cxnLst/>
              <a:rect l="l" t="t" r="r" b="b"/>
              <a:pathLst>
                <a:path w="1134" h="617" extrusionOk="0">
                  <a:moveTo>
                    <a:pt x="162" y="422"/>
                  </a:moveTo>
                  <a:cubicBezTo>
                    <a:pt x="324" y="616"/>
                    <a:pt x="1134" y="552"/>
                    <a:pt x="1101" y="292"/>
                  </a:cubicBezTo>
                  <a:cubicBezTo>
                    <a:pt x="1037" y="1"/>
                    <a:pt x="454" y="1"/>
                    <a:pt x="259" y="66"/>
                  </a:cubicBezTo>
                  <a:cubicBezTo>
                    <a:pt x="65" y="131"/>
                    <a:pt x="0" y="228"/>
                    <a:pt x="162" y="422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7"/>
            <p:cNvSpPr/>
            <p:nvPr/>
          </p:nvSpPr>
          <p:spPr>
            <a:xfrm>
              <a:off x="2640950" y="3197925"/>
              <a:ext cx="133600" cy="77725"/>
            </a:xfrm>
            <a:custGeom>
              <a:avLst/>
              <a:gdLst/>
              <a:ahLst/>
              <a:cxnLst/>
              <a:rect l="l" t="t" r="r" b="b"/>
              <a:pathLst>
                <a:path w="5344" h="3109" extrusionOk="0">
                  <a:moveTo>
                    <a:pt x="2364" y="1231"/>
                  </a:moveTo>
                  <a:cubicBezTo>
                    <a:pt x="2235" y="1069"/>
                    <a:pt x="2397" y="259"/>
                    <a:pt x="2850" y="194"/>
                  </a:cubicBezTo>
                  <a:cubicBezTo>
                    <a:pt x="3919" y="0"/>
                    <a:pt x="3142" y="1101"/>
                    <a:pt x="2980" y="1392"/>
                  </a:cubicBezTo>
                  <a:cubicBezTo>
                    <a:pt x="3174" y="1069"/>
                    <a:pt x="3951" y="712"/>
                    <a:pt x="4761" y="939"/>
                  </a:cubicBezTo>
                  <a:cubicBezTo>
                    <a:pt x="5344" y="1295"/>
                    <a:pt x="3725" y="1587"/>
                    <a:pt x="3206" y="1684"/>
                  </a:cubicBezTo>
                  <a:cubicBezTo>
                    <a:pt x="3692" y="1716"/>
                    <a:pt x="4988" y="1684"/>
                    <a:pt x="4664" y="2073"/>
                  </a:cubicBezTo>
                  <a:cubicBezTo>
                    <a:pt x="4243" y="2655"/>
                    <a:pt x="3142" y="2299"/>
                    <a:pt x="2850" y="1975"/>
                  </a:cubicBezTo>
                  <a:cubicBezTo>
                    <a:pt x="2980" y="2267"/>
                    <a:pt x="2526" y="3109"/>
                    <a:pt x="1944" y="2947"/>
                  </a:cubicBezTo>
                  <a:cubicBezTo>
                    <a:pt x="1555" y="2850"/>
                    <a:pt x="1652" y="1975"/>
                    <a:pt x="1879" y="1781"/>
                  </a:cubicBezTo>
                  <a:cubicBezTo>
                    <a:pt x="1684" y="2008"/>
                    <a:pt x="65" y="2591"/>
                    <a:pt x="130" y="1846"/>
                  </a:cubicBezTo>
                  <a:cubicBezTo>
                    <a:pt x="162" y="1587"/>
                    <a:pt x="842" y="1392"/>
                    <a:pt x="1587" y="1392"/>
                  </a:cubicBezTo>
                  <a:lnTo>
                    <a:pt x="1458" y="1328"/>
                  </a:lnTo>
                  <a:cubicBezTo>
                    <a:pt x="1134" y="1198"/>
                    <a:pt x="1" y="1069"/>
                    <a:pt x="519" y="712"/>
                  </a:cubicBezTo>
                  <a:cubicBezTo>
                    <a:pt x="940" y="389"/>
                    <a:pt x="2397" y="842"/>
                    <a:pt x="2364" y="12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7"/>
            <p:cNvSpPr/>
            <p:nvPr/>
          </p:nvSpPr>
          <p:spPr>
            <a:xfrm>
              <a:off x="2685475" y="3227050"/>
              <a:ext cx="35650" cy="19450"/>
            </a:xfrm>
            <a:custGeom>
              <a:avLst/>
              <a:gdLst/>
              <a:ahLst/>
              <a:cxnLst/>
              <a:rect l="l" t="t" r="r" b="b"/>
              <a:pathLst>
                <a:path w="1426" h="778" extrusionOk="0">
                  <a:moveTo>
                    <a:pt x="227" y="551"/>
                  </a:moveTo>
                  <a:cubicBezTo>
                    <a:pt x="422" y="778"/>
                    <a:pt x="1425" y="713"/>
                    <a:pt x="1361" y="357"/>
                  </a:cubicBezTo>
                  <a:cubicBezTo>
                    <a:pt x="1328" y="33"/>
                    <a:pt x="551" y="1"/>
                    <a:pt x="324" y="98"/>
                  </a:cubicBezTo>
                  <a:cubicBezTo>
                    <a:pt x="98" y="163"/>
                    <a:pt x="1" y="292"/>
                    <a:pt x="227" y="551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7"/>
            <p:cNvSpPr/>
            <p:nvPr/>
          </p:nvSpPr>
          <p:spPr>
            <a:xfrm>
              <a:off x="1033150" y="2778550"/>
              <a:ext cx="135200" cy="77750"/>
            </a:xfrm>
            <a:custGeom>
              <a:avLst/>
              <a:gdLst/>
              <a:ahLst/>
              <a:cxnLst/>
              <a:rect l="l" t="t" r="r" b="b"/>
              <a:pathLst>
                <a:path w="5408" h="3110" extrusionOk="0">
                  <a:moveTo>
                    <a:pt x="2364" y="1264"/>
                  </a:moveTo>
                  <a:cubicBezTo>
                    <a:pt x="2234" y="1102"/>
                    <a:pt x="2396" y="292"/>
                    <a:pt x="2882" y="195"/>
                  </a:cubicBezTo>
                  <a:cubicBezTo>
                    <a:pt x="3951" y="1"/>
                    <a:pt x="3174" y="1102"/>
                    <a:pt x="3012" y="1426"/>
                  </a:cubicBezTo>
                  <a:cubicBezTo>
                    <a:pt x="3206" y="1069"/>
                    <a:pt x="3983" y="713"/>
                    <a:pt x="4825" y="940"/>
                  </a:cubicBezTo>
                  <a:cubicBezTo>
                    <a:pt x="5408" y="1296"/>
                    <a:pt x="3756" y="1587"/>
                    <a:pt x="3238" y="1685"/>
                  </a:cubicBezTo>
                  <a:cubicBezTo>
                    <a:pt x="3724" y="1717"/>
                    <a:pt x="5019" y="1685"/>
                    <a:pt x="4728" y="2106"/>
                  </a:cubicBezTo>
                  <a:cubicBezTo>
                    <a:pt x="4275" y="2688"/>
                    <a:pt x="3174" y="2300"/>
                    <a:pt x="2882" y="1976"/>
                  </a:cubicBezTo>
                  <a:cubicBezTo>
                    <a:pt x="3012" y="2300"/>
                    <a:pt x="2558" y="3109"/>
                    <a:pt x="1975" y="2980"/>
                  </a:cubicBezTo>
                  <a:cubicBezTo>
                    <a:pt x="1554" y="2850"/>
                    <a:pt x="1652" y="2008"/>
                    <a:pt x="1878" y="1782"/>
                  </a:cubicBezTo>
                  <a:cubicBezTo>
                    <a:pt x="1684" y="2008"/>
                    <a:pt x="65" y="2591"/>
                    <a:pt x="130" y="1846"/>
                  </a:cubicBezTo>
                  <a:cubicBezTo>
                    <a:pt x="162" y="1587"/>
                    <a:pt x="842" y="1393"/>
                    <a:pt x="1587" y="1393"/>
                  </a:cubicBezTo>
                  <a:lnTo>
                    <a:pt x="1457" y="1328"/>
                  </a:lnTo>
                  <a:cubicBezTo>
                    <a:pt x="1133" y="1199"/>
                    <a:pt x="0" y="1069"/>
                    <a:pt x="518" y="681"/>
                  </a:cubicBezTo>
                  <a:cubicBezTo>
                    <a:pt x="939" y="389"/>
                    <a:pt x="2396" y="843"/>
                    <a:pt x="2364" y="12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7"/>
            <p:cNvSpPr/>
            <p:nvPr/>
          </p:nvSpPr>
          <p:spPr>
            <a:xfrm>
              <a:off x="1077675" y="2808500"/>
              <a:ext cx="35625" cy="19475"/>
            </a:xfrm>
            <a:custGeom>
              <a:avLst/>
              <a:gdLst/>
              <a:ahLst/>
              <a:cxnLst/>
              <a:rect l="l" t="t" r="r" b="b"/>
              <a:pathLst>
                <a:path w="1425" h="779" extrusionOk="0">
                  <a:moveTo>
                    <a:pt x="227" y="551"/>
                  </a:moveTo>
                  <a:cubicBezTo>
                    <a:pt x="389" y="778"/>
                    <a:pt x="1425" y="713"/>
                    <a:pt x="1393" y="357"/>
                  </a:cubicBezTo>
                  <a:cubicBezTo>
                    <a:pt x="1328" y="1"/>
                    <a:pt x="583" y="1"/>
                    <a:pt x="324" y="98"/>
                  </a:cubicBezTo>
                  <a:cubicBezTo>
                    <a:pt x="97" y="163"/>
                    <a:pt x="0" y="292"/>
                    <a:pt x="227" y="551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7"/>
            <p:cNvSpPr/>
            <p:nvPr/>
          </p:nvSpPr>
          <p:spPr>
            <a:xfrm>
              <a:off x="2788300" y="2839275"/>
              <a:ext cx="112550" cy="64800"/>
            </a:xfrm>
            <a:custGeom>
              <a:avLst/>
              <a:gdLst/>
              <a:ahLst/>
              <a:cxnLst/>
              <a:rect l="l" t="t" r="r" b="b"/>
              <a:pathLst>
                <a:path w="4502" h="2592" extrusionOk="0">
                  <a:moveTo>
                    <a:pt x="1976" y="1037"/>
                  </a:moveTo>
                  <a:cubicBezTo>
                    <a:pt x="1878" y="907"/>
                    <a:pt x="2008" y="227"/>
                    <a:pt x="2397" y="162"/>
                  </a:cubicBezTo>
                  <a:cubicBezTo>
                    <a:pt x="3271" y="0"/>
                    <a:pt x="2656" y="907"/>
                    <a:pt x="2494" y="1166"/>
                  </a:cubicBezTo>
                  <a:cubicBezTo>
                    <a:pt x="2656" y="907"/>
                    <a:pt x="3303" y="616"/>
                    <a:pt x="4016" y="778"/>
                  </a:cubicBezTo>
                  <a:cubicBezTo>
                    <a:pt x="4501" y="1069"/>
                    <a:pt x="3141" y="1296"/>
                    <a:pt x="2688" y="1393"/>
                  </a:cubicBezTo>
                  <a:cubicBezTo>
                    <a:pt x="3109" y="1425"/>
                    <a:pt x="4178" y="1393"/>
                    <a:pt x="3919" y="1749"/>
                  </a:cubicBezTo>
                  <a:cubicBezTo>
                    <a:pt x="3562" y="2235"/>
                    <a:pt x="2623" y="1943"/>
                    <a:pt x="2397" y="1652"/>
                  </a:cubicBezTo>
                  <a:cubicBezTo>
                    <a:pt x="2494" y="1911"/>
                    <a:pt x="2138" y="2591"/>
                    <a:pt x="1652" y="2461"/>
                  </a:cubicBezTo>
                  <a:cubicBezTo>
                    <a:pt x="1296" y="2364"/>
                    <a:pt x="1393" y="1652"/>
                    <a:pt x="1587" y="1490"/>
                  </a:cubicBezTo>
                  <a:cubicBezTo>
                    <a:pt x="1393" y="1652"/>
                    <a:pt x="65" y="2138"/>
                    <a:pt x="130" y="1522"/>
                  </a:cubicBezTo>
                  <a:cubicBezTo>
                    <a:pt x="130" y="1328"/>
                    <a:pt x="713" y="1166"/>
                    <a:pt x="1328" y="1134"/>
                  </a:cubicBezTo>
                  <a:lnTo>
                    <a:pt x="1231" y="1101"/>
                  </a:lnTo>
                  <a:cubicBezTo>
                    <a:pt x="939" y="1004"/>
                    <a:pt x="0" y="907"/>
                    <a:pt x="454" y="583"/>
                  </a:cubicBezTo>
                  <a:cubicBezTo>
                    <a:pt x="810" y="324"/>
                    <a:pt x="2008" y="680"/>
                    <a:pt x="1976" y="10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7"/>
            <p:cNvSpPr/>
            <p:nvPr/>
          </p:nvSpPr>
          <p:spPr>
            <a:xfrm>
              <a:off x="2826350" y="2863550"/>
              <a:ext cx="29175" cy="16225"/>
            </a:xfrm>
            <a:custGeom>
              <a:avLst/>
              <a:gdLst/>
              <a:ahLst/>
              <a:cxnLst/>
              <a:rect l="l" t="t" r="r" b="b"/>
              <a:pathLst>
                <a:path w="1167" h="649" extrusionOk="0">
                  <a:moveTo>
                    <a:pt x="162" y="454"/>
                  </a:moveTo>
                  <a:cubicBezTo>
                    <a:pt x="324" y="649"/>
                    <a:pt x="1166" y="584"/>
                    <a:pt x="1134" y="292"/>
                  </a:cubicBezTo>
                  <a:cubicBezTo>
                    <a:pt x="1069" y="1"/>
                    <a:pt x="454" y="1"/>
                    <a:pt x="227" y="98"/>
                  </a:cubicBezTo>
                  <a:cubicBezTo>
                    <a:pt x="33" y="163"/>
                    <a:pt x="0" y="260"/>
                    <a:pt x="162" y="454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7"/>
            <p:cNvSpPr/>
            <p:nvPr/>
          </p:nvSpPr>
          <p:spPr>
            <a:xfrm>
              <a:off x="2571325" y="2803650"/>
              <a:ext cx="94750" cy="60750"/>
            </a:xfrm>
            <a:custGeom>
              <a:avLst/>
              <a:gdLst/>
              <a:ahLst/>
              <a:cxnLst/>
              <a:rect l="l" t="t" r="r" b="b"/>
              <a:pathLst>
                <a:path w="3790" h="2430" extrusionOk="0">
                  <a:moveTo>
                    <a:pt x="2267" y="1069"/>
                  </a:moveTo>
                  <a:cubicBezTo>
                    <a:pt x="2559" y="1166"/>
                    <a:pt x="3789" y="778"/>
                    <a:pt x="3401" y="454"/>
                  </a:cubicBezTo>
                  <a:cubicBezTo>
                    <a:pt x="3077" y="227"/>
                    <a:pt x="1911" y="745"/>
                    <a:pt x="1944" y="1037"/>
                  </a:cubicBezTo>
                  <a:cubicBezTo>
                    <a:pt x="2235" y="972"/>
                    <a:pt x="3401" y="1231"/>
                    <a:pt x="3433" y="1523"/>
                  </a:cubicBezTo>
                  <a:cubicBezTo>
                    <a:pt x="3498" y="2105"/>
                    <a:pt x="2138" y="1425"/>
                    <a:pt x="2008" y="1263"/>
                  </a:cubicBezTo>
                  <a:cubicBezTo>
                    <a:pt x="2170" y="1425"/>
                    <a:pt x="2170" y="2235"/>
                    <a:pt x="1879" y="2300"/>
                  </a:cubicBezTo>
                  <a:cubicBezTo>
                    <a:pt x="1425" y="2429"/>
                    <a:pt x="1587" y="1717"/>
                    <a:pt x="1717" y="1555"/>
                  </a:cubicBezTo>
                  <a:cubicBezTo>
                    <a:pt x="1393" y="1684"/>
                    <a:pt x="98" y="2235"/>
                    <a:pt x="33" y="1652"/>
                  </a:cubicBezTo>
                  <a:cubicBezTo>
                    <a:pt x="1" y="1263"/>
                    <a:pt x="810" y="1328"/>
                    <a:pt x="1199" y="1328"/>
                  </a:cubicBezTo>
                  <a:cubicBezTo>
                    <a:pt x="778" y="1231"/>
                    <a:pt x="227" y="810"/>
                    <a:pt x="357" y="454"/>
                  </a:cubicBezTo>
                  <a:cubicBezTo>
                    <a:pt x="745" y="389"/>
                    <a:pt x="1231" y="842"/>
                    <a:pt x="1361" y="1102"/>
                  </a:cubicBezTo>
                  <a:cubicBezTo>
                    <a:pt x="1231" y="875"/>
                    <a:pt x="1004" y="1"/>
                    <a:pt x="1685" y="195"/>
                  </a:cubicBezTo>
                  <a:cubicBezTo>
                    <a:pt x="2073" y="292"/>
                    <a:pt x="1976" y="842"/>
                    <a:pt x="1879" y="10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7"/>
            <p:cNvSpPr/>
            <p:nvPr/>
          </p:nvSpPr>
          <p:spPr>
            <a:xfrm>
              <a:off x="2601275" y="2827125"/>
              <a:ext cx="27550" cy="14600"/>
            </a:xfrm>
            <a:custGeom>
              <a:avLst/>
              <a:gdLst/>
              <a:ahLst/>
              <a:cxnLst/>
              <a:rect l="l" t="t" r="r" b="b"/>
              <a:pathLst>
                <a:path w="1102" h="584" extrusionOk="0">
                  <a:moveTo>
                    <a:pt x="940" y="422"/>
                  </a:moveTo>
                  <a:cubicBezTo>
                    <a:pt x="810" y="584"/>
                    <a:pt x="1" y="519"/>
                    <a:pt x="66" y="260"/>
                  </a:cubicBezTo>
                  <a:cubicBezTo>
                    <a:pt x="98" y="1"/>
                    <a:pt x="681" y="1"/>
                    <a:pt x="875" y="65"/>
                  </a:cubicBezTo>
                  <a:cubicBezTo>
                    <a:pt x="1037" y="130"/>
                    <a:pt x="1102" y="227"/>
                    <a:pt x="940" y="422"/>
                  </a:cubicBezTo>
                  <a:close/>
                </a:path>
              </a:pathLst>
            </a:custGeom>
            <a:solidFill>
              <a:srgbClr val="F2C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7"/>
            <p:cNvSpPr/>
            <p:nvPr/>
          </p:nvSpPr>
          <p:spPr>
            <a:xfrm>
              <a:off x="3086225" y="2612600"/>
              <a:ext cx="131175" cy="84200"/>
            </a:xfrm>
            <a:custGeom>
              <a:avLst/>
              <a:gdLst/>
              <a:ahLst/>
              <a:cxnLst/>
              <a:rect l="l" t="t" r="r" b="b"/>
              <a:pathLst>
                <a:path w="5247" h="3368" extrusionOk="0">
                  <a:moveTo>
                    <a:pt x="2105" y="1457"/>
                  </a:moveTo>
                  <a:cubicBezTo>
                    <a:pt x="1684" y="1619"/>
                    <a:pt x="0" y="1036"/>
                    <a:pt x="551" y="648"/>
                  </a:cubicBezTo>
                  <a:cubicBezTo>
                    <a:pt x="1004" y="324"/>
                    <a:pt x="2591" y="1036"/>
                    <a:pt x="2558" y="1457"/>
                  </a:cubicBezTo>
                  <a:cubicBezTo>
                    <a:pt x="2137" y="1360"/>
                    <a:pt x="518" y="1684"/>
                    <a:pt x="486" y="2105"/>
                  </a:cubicBezTo>
                  <a:cubicBezTo>
                    <a:pt x="421" y="2915"/>
                    <a:pt x="2267" y="1976"/>
                    <a:pt x="2494" y="1749"/>
                  </a:cubicBezTo>
                  <a:cubicBezTo>
                    <a:pt x="2235" y="1943"/>
                    <a:pt x="2235" y="3077"/>
                    <a:pt x="2656" y="3206"/>
                  </a:cubicBezTo>
                  <a:cubicBezTo>
                    <a:pt x="3303" y="3368"/>
                    <a:pt x="3044" y="2364"/>
                    <a:pt x="2882" y="2170"/>
                  </a:cubicBezTo>
                  <a:cubicBezTo>
                    <a:pt x="3303" y="2332"/>
                    <a:pt x="5084" y="3077"/>
                    <a:pt x="5181" y="2267"/>
                  </a:cubicBezTo>
                  <a:cubicBezTo>
                    <a:pt x="5246" y="1749"/>
                    <a:pt x="4113" y="1846"/>
                    <a:pt x="3595" y="1814"/>
                  </a:cubicBezTo>
                  <a:cubicBezTo>
                    <a:pt x="4178" y="1716"/>
                    <a:pt x="4955" y="1134"/>
                    <a:pt x="4793" y="648"/>
                  </a:cubicBezTo>
                  <a:cubicBezTo>
                    <a:pt x="4210" y="551"/>
                    <a:pt x="3562" y="1166"/>
                    <a:pt x="3368" y="1522"/>
                  </a:cubicBezTo>
                  <a:cubicBezTo>
                    <a:pt x="3530" y="1198"/>
                    <a:pt x="3886" y="0"/>
                    <a:pt x="2915" y="259"/>
                  </a:cubicBezTo>
                  <a:cubicBezTo>
                    <a:pt x="2396" y="389"/>
                    <a:pt x="2526" y="1166"/>
                    <a:pt x="2688" y="13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7"/>
            <p:cNvSpPr/>
            <p:nvPr/>
          </p:nvSpPr>
          <p:spPr>
            <a:xfrm>
              <a:off x="3138025" y="2644975"/>
              <a:ext cx="38075" cy="20275"/>
            </a:xfrm>
            <a:custGeom>
              <a:avLst/>
              <a:gdLst/>
              <a:ahLst/>
              <a:cxnLst/>
              <a:rect l="l" t="t" r="r" b="b"/>
              <a:pathLst>
                <a:path w="1523" h="811" extrusionOk="0">
                  <a:moveTo>
                    <a:pt x="227" y="583"/>
                  </a:moveTo>
                  <a:cubicBezTo>
                    <a:pt x="422" y="810"/>
                    <a:pt x="1523" y="745"/>
                    <a:pt x="1458" y="357"/>
                  </a:cubicBezTo>
                  <a:cubicBezTo>
                    <a:pt x="1393" y="0"/>
                    <a:pt x="616" y="0"/>
                    <a:pt x="324" y="98"/>
                  </a:cubicBezTo>
                  <a:cubicBezTo>
                    <a:pt x="98" y="162"/>
                    <a:pt x="1" y="324"/>
                    <a:pt x="227" y="583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7"/>
            <p:cNvSpPr/>
            <p:nvPr/>
          </p:nvSpPr>
          <p:spPr>
            <a:xfrm>
              <a:off x="1547225" y="1495375"/>
              <a:ext cx="471200" cy="183800"/>
            </a:xfrm>
            <a:custGeom>
              <a:avLst/>
              <a:gdLst/>
              <a:ahLst/>
              <a:cxnLst/>
              <a:rect l="l" t="t" r="r" b="b"/>
              <a:pathLst>
                <a:path w="18848" h="7352" extrusionOk="0">
                  <a:moveTo>
                    <a:pt x="18782" y="7352"/>
                  </a:moveTo>
                  <a:cubicBezTo>
                    <a:pt x="18847" y="6186"/>
                    <a:pt x="17584" y="5959"/>
                    <a:pt x="16677" y="5927"/>
                  </a:cubicBezTo>
                  <a:lnTo>
                    <a:pt x="16677" y="5927"/>
                  </a:lnTo>
                  <a:cubicBezTo>
                    <a:pt x="16807" y="4988"/>
                    <a:pt x="16969" y="4210"/>
                    <a:pt x="16645" y="3239"/>
                  </a:cubicBezTo>
                  <a:cubicBezTo>
                    <a:pt x="16256" y="1911"/>
                    <a:pt x="15253" y="843"/>
                    <a:pt x="13925" y="389"/>
                  </a:cubicBezTo>
                  <a:cubicBezTo>
                    <a:pt x="12759" y="1"/>
                    <a:pt x="11496" y="195"/>
                    <a:pt x="10460" y="843"/>
                  </a:cubicBezTo>
                  <a:cubicBezTo>
                    <a:pt x="9229" y="1717"/>
                    <a:pt x="9326" y="2883"/>
                    <a:pt x="8906" y="4113"/>
                  </a:cubicBezTo>
                  <a:cubicBezTo>
                    <a:pt x="8873" y="3304"/>
                    <a:pt x="7643" y="3174"/>
                    <a:pt x="7027" y="3466"/>
                  </a:cubicBezTo>
                  <a:cubicBezTo>
                    <a:pt x="6153" y="3854"/>
                    <a:pt x="5862" y="4534"/>
                    <a:pt x="5764" y="5344"/>
                  </a:cubicBezTo>
                  <a:cubicBezTo>
                    <a:pt x="5117" y="4858"/>
                    <a:pt x="4501" y="5312"/>
                    <a:pt x="4404" y="6056"/>
                  </a:cubicBezTo>
                  <a:cubicBezTo>
                    <a:pt x="3659" y="5538"/>
                    <a:pt x="2720" y="5409"/>
                    <a:pt x="1846" y="5700"/>
                  </a:cubicBezTo>
                  <a:cubicBezTo>
                    <a:pt x="1134" y="5959"/>
                    <a:pt x="421" y="7093"/>
                    <a:pt x="0" y="72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7"/>
            <p:cNvSpPr/>
            <p:nvPr/>
          </p:nvSpPr>
          <p:spPr>
            <a:xfrm>
              <a:off x="1518075" y="4568525"/>
              <a:ext cx="82600" cy="16200"/>
            </a:xfrm>
            <a:custGeom>
              <a:avLst/>
              <a:gdLst/>
              <a:ahLst/>
              <a:cxnLst/>
              <a:rect l="l" t="t" r="r" b="b"/>
              <a:pathLst>
                <a:path w="3304" h="648" extrusionOk="0">
                  <a:moveTo>
                    <a:pt x="3303" y="324"/>
                  </a:moveTo>
                  <a:cubicBezTo>
                    <a:pt x="3303" y="486"/>
                    <a:pt x="2559" y="648"/>
                    <a:pt x="1652" y="648"/>
                  </a:cubicBezTo>
                  <a:cubicBezTo>
                    <a:pt x="713" y="648"/>
                    <a:pt x="0" y="486"/>
                    <a:pt x="0" y="324"/>
                  </a:cubicBezTo>
                  <a:cubicBezTo>
                    <a:pt x="0" y="162"/>
                    <a:pt x="713" y="0"/>
                    <a:pt x="1652" y="0"/>
                  </a:cubicBezTo>
                  <a:cubicBezTo>
                    <a:pt x="2559" y="0"/>
                    <a:pt x="3303" y="162"/>
                    <a:pt x="3303" y="324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7"/>
            <p:cNvSpPr/>
            <p:nvPr/>
          </p:nvSpPr>
          <p:spPr>
            <a:xfrm>
              <a:off x="1623325" y="4655950"/>
              <a:ext cx="48600" cy="15400"/>
            </a:xfrm>
            <a:custGeom>
              <a:avLst/>
              <a:gdLst/>
              <a:ahLst/>
              <a:cxnLst/>
              <a:rect l="l" t="t" r="r" b="b"/>
              <a:pathLst>
                <a:path w="1944" h="616" extrusionOk="0">
                  <a:moveTo>
                    <a:pt x="1943" y="325"/>
                  </a:moveTo>
                  <a:cubicBezTo>
                    <a:pt x="1943" y="486"/>
                    <a:pt x="1490" y="616"/>
                    <a:pt x="972" y="616"/>
                  </a:cubicBezTo>
                  <a:cubicBezTo>
                    <a:pt x="421" y="616"/>
                    <a:pt x="0" y="486"/>
                    <a:pt x="0" y="325"/>
                  </a:cubicBezTo>
                  <a:cubicBezTo>
                    <a:pt x="0" y="130"/>
                    <a:pt x="421" y="1"/>
                    <a:pt x="972" y="1"/>
                  </a:cubicBezTo>
                  <a:cubicBezTo>
                    <a:pt x="1490" y="1"/>
                    <a:pt x="1943" y="130"/>
                    <a:pt x="1943" y="32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7"/>
            <p:cNvSpPr/>
            <p:nvPr/>
          </p:nvSpPr>
          <p:spPr>
            <a:xfrm>
              <a:off x="2374600" y="4082775"/>
              <a:ext cx="101225" cy="17025"/>
            </a:xfrm>
            <a:custGeom>
              <a:avLst/>
              <a:gdLst/>
              <a:ahLst/>
              <a:cxnLst/>
              <a:rect l="l" t="t" r="r" b="b"/>
              <a:pathLst>
                <a:path w="4049" h="681" extrusionOk="0">
                  <a:moveTo>
                    <a:pt x="4048" y="324"/>
                  </a:moveTo>
                  <a:cubicBezTo>
                    <a:pt x="4048" y="519"/>
                    <a:pt x="3142" y="681"/>
                    <a:pt x="2008" y="681"/>
                  </a:cubicBezTo>
                  <a:cubicBezTo>
                    <a:pt x="907" y="681"/>
                    <a:pt x="1" y="519"/>
                    <a:pt x="1" y="324"/>
                  </a:cubicBezTo>
                  <a:cubicBezTo>
                    <a:pt x="1" y="130"/>
                    <a:pt x="907" y="1"/>
                    <a:pt x="2008" y="1"/>
                  </a:cubicBezTo>
                  <a:cubicBezTo>
                    <a:pt x="3142" y="1"/>
                    <a:pt x="4048" y="130"/>
                    <a:pt x="4048" y="324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7"/>
            <p:cNvSpPr/>
            <p:nvPr/>
          </p:nvSpPr>
          <p:spPr>
            <a:xfrm>
              <a:off x="2019200" y="5065600"/>
              <a:ext cx="46975" cy="9750"/>
            </a:xfrm>
            <a:custGeom>
              <a:avLst/>
              <a:gdLst/>
              <a:ahLst/>
              <a:cxnLst/>
              <a:rect l="l" t="t" r="r" b="b"/>
              <a:pathLst>
                <a:path w="1879" h="390" extrusionOk="0">
                  <a:moveTo>
                    <a:pt x="1879" y="195"/>
                  </a:moveTo>
                  <a:cubicBezTo>
                    <a:pt x="1879" y="292"/>
                    <a:pt x="1458" y="389"/>
                    <a:pt x="940" y="389"/>
                  </a:cubicBezTo>
                  <a:cubicBezTo>
                    <a:pt x="421" y="389"/>
                    <a:pt x="0" y="292"/>
                    <a:pt x="0" y="195"/>
                  </a:cubicBezTo>
                  <a:cubicBezTo>
                    <a:pt x="0" y="98"/>
                    <a:pt x="421" y="0"/>
                    <a:pt x="940" y="0"/>
                  </a:cubicBezTo>
                  <a:cubicBezTo>
                    <a:pt x="1458" y="0"/>
                    <a:pt x="1879" y="98"/>
                    <a:pt x="1879" y="19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7"/>
            <p:cNvSpPr/>
            <p:nvPr/>
          </p:nvSpPr>
          <p:spPr>
            <a:xfrm>
              <a:off x="995900" y="4630050"/>
              <a:ext cx="80975" cy="10550"/>
            </a:xfrm>
            <a:custGeom>
              <a:avLst/>
              <a:gdLst/>
              <a:ahLst/>
              <a:cxnLst/>
              <a:rect l="l" t="t" r="r" b="b"/>
              <a:pathLst>
                <a:path w="3239" h="422" extrusionOk="0">
                  <a:moveTo>
                    <a:pt x="3239" y="195"/>
                  </a:moveTo>
                  <a:cubicBezTo>
                    <a:pt x="3239" y="324"/>
                    <a:pt x="2526" y="421"/>
                    <a:pt x="1620" y="421"/>
                  </a:cubicBezTo>
                  <a:cubicBezTo>
                    <a:pt x="713" y="421"/>
                    <a:pt x="0" y="324"/>
                    <a:pt x="0" y="195"/>
                  </a:cubicBezTo>
                  <a:cubicBezTo>
                    <a:pt x="0" y="98"/>
                    <a:pt x="713" y="0"/>
                    <a:pt x="1620" y="0"/>
                  </a:cubicBezTo>
                  <a:cubicBezTo>
                    <a:pt x="2526" y="0"/>
                    <a:pt x="3239" y="98"/>
                    <a:pt x="3239" y="19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7"/>
            <p:cNvSpPr/>
            <p:nvPr/>
          </p:nvSpPr>
          <p:spPr>
            <a:xfrm>
              <a:off x="1094675" y="4655950"/>
              <a:ext cx="47775" cy="15400"/>
            </a:xfrm>
            <a:custGeom>
              <a:avLst/>
              <a:gdLst/>
              <a:ahLst/>
              <a:cxnLst/>
              <a:rect l="l" t="t" r="r" b="b"/>
              <a:pathLst>
                <a:path w="1911" h="616" extrusionOk="0">
                  <a:moveTo>
                    <a:pt x="1911" y="325"/>
                  </a:moveTo>
                  <a:cubicBezTo>
                    <a:pt x="1911" y="486"/>
                    <a:pt x="1490" y="616"/>
                    <a:pt x="939" y="616"/>
                  </a:cubicBezTo>
                  <a:cubicBezTo>
                    <a:pt x="421" y="616"/>
                    <a:pt x="0" y="486"/>
                    <a:pt x="0" y="325"/>
                  </a:cubicBezTo>
                  <a:cubicBezTo>
                    <a:pt x="0" y="130"/>
                    <a:pt x="421" y="1"/>
                    <a:pt x="939" y="1"/>
                  </a:cubicBezTo>
                  <a:cubicBezTo>
                    <a:pt x="1490" y="1"/>
                    <a:pt x="1911" y="130"/>
                    <a:pt x="1911" y="32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7"/>
            <p:cNvSpPr/>
            <p:nvPr/>
          </p:nvSpPr>
          <p:spPr>
            <a:xfrm>
              <a:off x="995900" y="4774950"/>
              <a:ext cx="61550" cy="4075"/>
            </a:xfrm>
            <a:custGeom>
              <a:avLst/>
              <a:gdLst/>
              <a:ahLst/>
              <a:cxnLst/>
              <a:rect l="l" t="t" r="r" b="b"/>
              <a:pathLst>
                <a:path w="2462" h="163" extrusionOk="0">
                  <a:moveTo>
                    <a:pt x="2462" y="66"/>
                  </a:moveTo>
                  <a:cubicBezTo>
                    <a:pt x="2462" y="131"/>
                    <a:pt x="1911" y="163"/>
                    <a:pt x="1231" y="163"/>
                  </a:cubicBezTo>
                  <a:cubicBezTo>
                    <a:pt x="551" y="163"/>
                    <a:pt x="0" y="131"/>
                    <a:pt x="0" y="66"/>
                  </a:cubicBezTo>
                  <a:cubicBezTo>
                    <a:pt x="0" y="33"/>
                    <a:pt x="551" y="1"/>
                    <a:pt x="1231" y="1"/>
                  </a:cubicBezTo>
                  <a:cubicBezTo>
                    <a:pt x="1911" y="1"/>
                    <a:pt x="2462" y="33"/>
                    <a:pt x="2462" y="66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7"/>
            <p:cNvSpPr/>
            <p:nvPr/>
          </p:nvSpPr>
          <p:spPr>
            <a:xfrm>
              <a:off x="1062275" y="5360275"/>
              <a:ext cx="64800" cy="9750"/>
            </a:xfrm>
            <a:custGeom>
              <a:avLst/>
              <a:gdLst/>
              <a:ahLst/>
              <a:cxnLst/>
              <a:rect l="l" t="t" r="r" b="b"/>
              <a:pathLst>
                <a:path w="2592" h="390" extrusionOk="0">
                  <a:moveTo>
                    <a:pt x="2591" y="195"/>
                  </a:moveTo>
                  <a:cubicBezTo>
                    <a:pt x="2591" y="292"/>
                    <a:pt x="2009" y="389"/>
                    <a:pt x="1296" y="389"/>
                  </a:cubicBezTo>
                  <a:cubicBezTo>
                    <a:pt x="584" y="389"/>
                    <a:pt x="1" y="292"/>
                    <a:pt x="1" y="195"/>
                  </a:cubicBezTo>
                  <a:cubicBezTo>
                    <a:pt x="1" y="66"/>
                    <a:pt x="584" y="1"/>
                    <a:pt x="1296" y="1"/>
                  </a:cubicBezTo>
                  <a:cubicBezTo>
                    <a:pt x="2009" y="1"/>
                    <a:pt x="2591" y="66"/>
                    <a:pt x="2591" y="19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7"/>
            <p:cNvSpPr/>
            <p:nvPr/>
          </p:nvSpPr>
          <p:spPr>
            <a:xfrm>
              <a:off x="1298675" y="5144950"/>
              <a:ext cx="65600" cy="19450"/>
            </a:xfrm>
            <a:custGeom>
              <a:avLst/>
              <a:gdLst/>
              <a:ahLst/>
              <a:cxnLst/>
              <a:rect l="l" t="t" r="r" b="b"/>
              <a:pathLst>
                <a:path w="2624" h="778" extrusionOk="0">
                  <a:moveTo>
                    <a:pt x="2624" y="389"/>
                  </a:moveTo>
                  <a:cubicBezTo>
                    <a:pt x="2624" y="615"/>
                    <a:pt x="2041" y="777"/>
                    <a:pt x="1296" y="777"/>
                  </a:cubicBezTo>
                  <a:cubicBezTo>
                    <a:pt x="584" y="777"/>
                    <a:pt x="1" y="615"/>
                    <a:pt x="1" y="389"/>
                  </a:cubicBezTo>
                  <a:cubicBezTo>
                    <a:pt x="1" y="162"/>
                    <a:pt x="584" y="0"/>
                    <a:pt x="1296" y="0"/>
                  </a:cubicBezTo>
                  <a:cubicBezTo>
                    <a:pt x="2041" y="0"/>
                    <a:pt x="2624" y="162"/>
                    <a:pt x="2624" y="389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7"/>
            <p:cNvSpPr/>
            <p:nvPr/>
          </p:nvSpPr>
          <p:spPr>
            <a:xfrm>
              <a:off x="1690500" y="5356225"/>
              <a:ext cx="55900" cy="8125"/>
            </a:xfrm>
            <a:custGeom>
              <a:avLst/>
              <a:gdLst/>
              <a:ahLst/>
              <a:cxnLst/>
              <a:rect l="l" t="t" r="r" b="b"/>
              <a:pathLst>
                <a:path w="2236" h="325" extrusionOk="0">
                  <a:moveTo>
                    <a:pt x="2235" y="163"/>
                  </a:moveTo>
                  <a:cubicBezTo>
                    <a:pt x="2235" y="228"/>
                    <a:pt x="1750" y="325"/>
                    <a:pt x="1134" y="325"/>
                  </a:cubicBezTo>
                  <a:cubicBezTo>
                    <a:pt x="519" y="325"/>
                    <a:pt x="1" y="228"/>
                    <a:pt x="1" y="163"/>
                  </a:cubicBezTo>
                  <a:cubicBezTo>
                    <a:pt x="1" y="66"/>
                    <a:pt x="519" y="1"/>
                    <a:pt x="1134" y="1"/>
                  </a:cubicBezTo>
                  <a:cubicBezTo>
                    <a:pt x="1750" y="1"/>
                    <a:pt x="2235" y="66"/>
                    <a:pt x="2235" y="163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7"/>
            <p:cNvSpPr/>
            <p:nvPr/>
          </p:nvSpPr>
          <p:spPr>
            <a:xfrm>
              <a:off x="2381075" y="1300275"/>
              <a:ext cx="72075" cy="2797100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7"/>
            <p:cNvSpPr/>
            <p:nvPr/>
          </p:nvSpPr>
          <p:spPr>
            <a:xfrm>
              <a:off x="2124450" y="1025825"/>
              <a:ext cx="616925" cy="619350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7"/>
            <p:cNvSpPr/>
            <p:nvPr/>
          </p:nvSpPr>
          <p:spPr>
            <a:xfrm>
              <a:off x="2153600" y="1054975"/>
              <a:ext cx="558625" cy="560250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7"/>
            <p:cNvSpPr/>
            <p:nvPr/>
          </p:nvSpPr>
          <p:spPr>
            <a:xfrm>
              <a:off x="2259650" y="1117300"/>
              <a:ext cx="347325" cy="437200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7"/>
            <p:cNvSpPr/>
            <p:nvPr/>
          </p:nvSpPr>
          <p:spPr>
            <a:xfrm>
              <a:off x="2200550" y="1233900"/>
              <a:ext cx="29175" cy="87450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7"/>
            <p:cNvSpPr/>
            <p:nvPr/>
          </p:nvSpPr>
          <p:spPr>
            <a:xfrm>
              <a:off x="2636100" y="1233900"/>
              <a:ext cx="29175" cy="86625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7"/>
            <p:cNvSpPr/>
            <p:nvPr/>
          </p:nvSpPr>
          <p:spPr>
            <a:xfrm>
              <a:off x="1728550" y="2521925"/>
              <a:ext cx="124700" cy="87450"/>
            </a:xfrm>
            <a:custGeom>
              <a:avLst/>
              <a:gdLst/>
              <a:ahLst/>
              <a:cxnLst/>
              <a:rect l="l" t="t" r="r" b="b"/>
              <a:pathLst>
                <a:path w="4988" h="3498" extrusionOk="0">
                  <a:moveTo>
                    <a:pt x="1264" y="3400"/>
                  </a:moveTo>
                  <a:cubicBezTo>
                    <a:pt x="972" y="2235"/>
                    <a:pt x="1" y="1069"/>
                    <a:pt x="1653" y="389"/>
                  </a:cubicBezTo>
                  <a:cubicBezTo>
                    <a:pt x="2559" y="0"/>
                    <a:pt x="4081" y="292"/>
                    <a:pt x="4599" y="972"/>
                  </a:cubicBezTo>
                  <a:cubicBezTo>
                    <a:pt x="4988" y="1652"/>
                    <a:pt x="4891" y="3303"/>
                    <a:pt x="4016" y="3400"/>
                  </a:cubicBezTo>
                  <a:cubicBezTo>
                    <a:pt x="3725" y="1555"/>
                    <a:pt x="3822" y="1263"/>
                    <a:pt x="1750" y="1360"/>
                  </a:cubicBezTo>
                  <a:cubicBezTo>
                    <a:pt x="1814" y="2105"/>
                    <a:pt x="2009" y="2818"/>
                    <a:pt x="2333" y="3498"/>
                  </a:cubicBezTo>
                  <a:close/>
                </a:path>
              </a:pathLst>
            </a:custGeom>
            <a:solidFill>
              <a:srgbClr val="233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7"/>
            <p:cNvSpPr/>
            <p:nvPr/>
          </p:nvSpPr>
          <p:spPr>
            <a:xfrm>
              <a:off x="1499450" y="2656300"/>
              <a:ext cx="153025" cy="688975"/>
            </a:xfrm>
            <a:custGeom>
              <a:avLst/>
              <a:gdLst/>
              <a:ahLst/>
              <a:cxnLst/>
              <a:rect l="l" t="t" r="r" b="b"/>
              <a:pathLst>
                <a:path w="6121" h="27559" extrusionOk="0">
                  <a:moveTo>
                    <a:pt x="5441" y="26684"/>
                  </a:moveTo>
                  <a:cubicBezTo>
                    <a:pt x="5862" y="25907"/>
                    <a:pt x="5538" y="24061"/>
                    <a:pt x="5538" y="23187"/>
                  </a:cubicBezTo>
                  <a:cubicBezTo>
                    <a:pt x="5538" y="21406"/>
                    <a:pt x="5538" y="19657"/>
                    <a:pt x="5635" y="17811"/>
                  </a:cubicBezTo>
                  <a:cubicBezTo>
                    <a:pt x="5830" y="13731"/>
                    <a:pt x="6121" y="9521"/>
                    <a:pt x="5927" y="5344"/>
                  </a:cubicBezTo>
                  <a:cubicBezTo>
                    <a:pt x="5862" y="3045"/>
                    <a:pt x="5311" y="1"/>
                    <a:pt x="2915" y="1005"/>
                  </a:cubicBezTo>
                  <a:cubicBezTo>
                    <a:pt x="2786" y="1167"/>
                    <a:pt x="2688" y="1361"/>
                    <a:pt x="2624" y="1555"/>
                  </a:cubicBezTo>
                  <a:cubicBezTo>
                    <a:pt x="2170" y="2365"/>
                    <a:pt x="1814" y="3272"/>
                    <a:pt x="1555" y="4178"/>
                  </a:cubicBezTo>
                  <a:cubicBezTo>
                    <a:pt x="1264" y="5441"/>
                    <a:pt x="1102" y="7352"/>
                    <a:pt x="972" y="8550"/>
                  </a:cubicBezTo>
                  <a:cubicBezTo>
                    <a:pt x="1" y="16646"/>
                    <a:pt x="486" y="20694"/>
                    <a:pt x="1555" y="24936"/>
                  </a:cubicBezTo>
                  <a:cubicBezTo>
                    <a:pt x="1814" y="26004"/>
                    <a:pt x="2462" y="26911"/>
                    <a:pt x="3401" y="27494"/>
                  </a:cubicBezTo>
                  <a:cubicBezTo>
                    <a:pt x="4243" y="27559"/>
                    <a:pt x="5052" y="27364"/>
                    <a:pt x="5441" y="26684"/>
                  </a:cubicBezTo>
                  <a:close/>
                </a:path>
              </a:pathLst>
            </a:custGeom>
            <a:solidFill>
              <a:srgbClr val="436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7"/>
            <p:cNvSpPr/>
            <p:nvPr/>
          </p:nvSpPr>
          <p:spPr>
            <a:xfrm>
              <a:off x="1572325" y="2580200"/>
              <a:ext cx="467950" cy="802325"/>
            </a:xfrm>
            <a:custGeom>
              <a:avLst/>
              <a:gdLst/>
              <a:ahLst/>
              <a:cxnLst/>
              <a:rect l="l" t="t" r="r" b="b"/>
              <a:pathLst>
                <a:path w="18718" h="32093" extrusionOk="0">
                  <a:moveTo>
                    <a:pt x="17843" y="6639"/>
                  </a:moveTo>
                  <a:cubicBezTo>
                    <a:pt x="17552" y="3433"/>
                    <a:pt x="16969" y="1069"/>
                    <a:pt x="13439" y="389"/>
                  </a:cubicBezTo>
                  <a:cubicBezTo>
                    <a:pt x="11205" y="1"/>
                    <a:pt x="8582" y="292"/>
                    <a:pt x="6347" y="810"/>
                  </a:cubicBezTo>
                  <a:cubicBezTo>
                    <a:pt x="4372" y="1167"/>
                    <a:pt x="1198" y="2171"/>
                    <a:pt x="0" y="4049"/>
                  </a:cubicBezTo>
                  <a:cubicBezTo>
                    <a:pt x="2429" y="3045"/>
                    <a:pt x="2947" y="6089"/>
                    <a:pt x="3044" y="8388"/>
                  </a:cubicBezTo>
                  <a:cubicBezTo>
                    <a:pt x="3238" y="12565"/>
                    <a:pt x="2947" y="16775"/>
                    <a:pt x="2753" y="20855"/>
                  </a:cubicBezTo>
                  <a:cubicBezTo>
                    <a:pt x="2655" y="22701"/>
                    <a:pt x="2655" y="24450"/>
                    <a:pt x="2655" y="26231"/>
                  </a:cubicBezTo>
                  <a:cubicBezTo>
                    <a:pt x="2655" y="27105"/>
                    <a:pt x="2947" y="28951"/>
                    <a:pt x="2558" y="29728"/>
                  </a:cubicBezTo>
                  <a:cubicBezTo>
                    <a:pt x="2137" y="30408"/>
                    <a:pt x="1328" y="30603"/>
                    <a:pt x="518" y="30538"/>
                  </a:cubicBezTo>
                  <a:cubicBezTo>
                    <a:pt x="3012" y="32092"/>
                    <a:pt x="7545" y="31736"/>
                    <a:pt x="12597" y="30894"/>
                  </a:cubicBezTo>
                  <a:cubicBezTo>
                    <a:pt x="14540" y="30408"/>
                    <a:pt x="17163" y="29826"/>
                    <a:pt x="17843" y="27785"/>
                  </a:cubicBezTo>
                  <a:cubicBezTo>
                    <a:pt x="18717" y="25551"/>
                    <a:pt x="18620" y="22345"/>
                    <a:pt x="18620" y="19981"/>
                  </a:cubicBezTo>
                  <a:cubicBezTo>
                    <a:pt x="18717" y="15415"/>
                    <a:pt x="18232" y="11108"/>
                    <a:pt x="17843" y="66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7"/>
            <p:cNvSpPr/>
            <p:nvPr/>
          </p:nvSpPr>
          <p:spPr>
            <a:xfrm>
              <a:off x="2018400" y="4254400"/>
              <a:ext cx="281750" cy="430725"/>
            </a:xfrm>
            <a:custGeom>
              <a:avLst/>
              <a:gdLst/>
              <a:ahLst/>
              <a:cxnLst/>
              <a:rect l="l" t="t" r="r" b="b"/>
              <a:pathLst>
                <a:path w="11270" h="17229" extrusionOk="0">
                  <a:moveTo>
                    <a:pt x="8905" y="15577"/>
                  </a:moveTo>
                  <a:cubicBezTo>
                    <a:pt x="6995" y="14703"/>
                    <a:pt x="4890" y="13666"/>
                    <a:pt x="4663" y="11497"/>
                  </a:cubicBezTo>
                  <a:cubicBezTo>
                    <a:pt x="4437" y="9198"/>
                    <a:pt x="4437" y="6931"/>
                    <a:pt x="4663" y="4664"/>
                  </a:cubicBezTo>
                  <a:cubicBezTo>
                    <a:pt x="4825" y="3077"/>
                    <a:pt x="4955" y="1652"/>
                    <a:pt x="5084" y="325"/>
                  </a:cubicBezTo>
                  <a:cubicBezTo>
                    <a:pt x="3497" y="357"/>
                    <a:pt x="1943" y="260"/>
                    <a:pt x="389" y="1"/>
                  </a:cubicBezTo>
                  <a:cubicBezTo>
                    <a:pt x="0" y="4599"/>
                    <a:pt x="324" y="7740"/>
                    <a:pt x="518" y="12922"/>
                  </a:cubicBezTo>
                  <a:cubicBezTo>
                    <a:pt x="518" y="13116"/>
                    <a:pt x="292" y="14541"/>
                    <a:pt x="65" y="15739"/>
                  </a:cubicBezTo>
                  <a:cubicBezTo>
                    <a:pt x="680" y="15966"/>
                    <a:pt x="1328" y="16127"/>
                    <a:pt x="2008" y="16225"/>
                  </a:cubicBezTo>
                  <a:cubicBezTo>
                    <a:pt x="4793" y="16516"/>
                    <a:pt x="8355" y="17228"/>
                    <a:pt x="11269" y="16387"/>
                  </a:cubicBezTo>
                  <a:cubicBezTo>
                    <a:pt x="10460" y="16160"/>
                    <a:pt x="9650" y="15901"/>
                    <a:pt x="8905" y="15577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7"/>
            <p:cNvSpPr/>
            <p:nvPr/>
          </p:nvSpPr>
          <p:spPr>
            <a:xfrm>
              <a:off x="2028100" y="3661800"/>
              <a:ext cx="168425" cy="601525"/>
            </a:xfrm>
            <a:custGeom>
              <a:avLst/>
              <a:gdLst/>
              <a:ahLst/>
              <a:cxnLst/>
              <a:rect l="l" t="t" r="r" b="b"/>
              <a:pathLst>
                <a:path w="6737" h="24061" extrusionOk="0">
                  <a:moveTo>
                    <a:pt x="4696" y="23996"/>
                  </a:moveTo>
                  <a:cubicBezTo>
                    <a:pt x="5020" y="20434"/>
                    <a:pt x="5247" y="17520"/>
                    <a:pt x="5635" y="13990"/>
                  </a:cubicBezTo>
                  <a:cubicBezTo>
                    <a:pt x="5992" y="10460"/>
                    <a:pt x="6736" y="5797"/>
                    <a:pt x="6736" y="2267"/>
                  </a:cubicBezTo>
                  <a:lnTo>
                    <a:pt x="1458" y="0"/>
                  </a:lnTo>
                  <a:cubicBezTo>
                    <a:pt x="1328" y="3368"/>
                    <a:pt x="1944" y="7028"/>
                    <a:pt x="1620" y="11205"/>
                  </a:cubicBezTo>
                  <a:cubicBezTo>
                    <a:pt x="1264" y="15156"/>
                    <a:pt x="875" y="16775"/>
                    <a:pt x="324" y="20758"/>
                  </a:cubicBezTo>
                  <a:cubicBezTo>
                    <a:pt x="195" y="21827"/>
                    <a:pt x="98" y="22798"/>
                    <a:pt x="1" y="23672"/>
                  </a:cubicBezTo>
                  <a:cubicBezTo>
                    <a:pt x="1555" y="23931"/>
                    <a:pt x="3109" y="24061"/>
                    <a:pt x="4696" y="23996"/>
                  </a:cubicBezTo>
                  <a:close/>
                </a:path>
              </a:pathLst>
            </a:custGeom>
            <a:solidFill>
              <a:srgbClr val="EAC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7"/>
            <p:cNvSpPr/>
            <p:nvPr/>
          </p:nvSpPr>
          <p:spPr>
            <a:xfrm>
              <a:off x="2013525" y="4551525"/>
              <a:ext cx="357875" cy="173275"/>
            </a:xfrm>
            <a:custGeom>
              <a:avLst/>
              <a:gdLst/>
              <a:ahLst/>
              <a:cxnLst/>
              <a:rect l="l" t="t" r="r" b="b"/>
              <a:pathLst>
                <a:path w="14315" h="6931" extrusionOk="0">
                  <a:moveTo>
                    <a:pt x="14152" y="5311"/>
                  </a:moveTo>
                  <a:cubicBezTo>
                    <a:pt x="13990" y="4631"/>
                    <a:pt x="13213" y="4534"/>
                    <a:pt x="12630" y="4404"/>
                  </a:cubicBezTo>
                  <a:cubicBezTo>
                    <a:pt x="11691" y="4210"/>
                    <a:pt x="10784" y="3983"/>
                    <a:pt x="9878" y="3692"/>
                  </a:cubicBezTo>
                  <a:cubicBezTo>
                    <a:pt x="8971" y="3433"/>
                    <a:pt x="8096" y="3077"/>
                    <a:pt x="7255" y="2656"/>
                  </a:cubicBezTo>
                  <a:cubicBezTo>
                    <a:pt x="6542" y="2267"/>
                    <a:pt x="5797" y="1814"/>
                    <a:pt x="5700" y="939"/>
                  </a:cubicBezTo>
                  <a:cubicBezTo>
                    <a:pt x="5700" y="518"/>
                    <a:pt x="5830" y="227"/>
                    <a:pt x="5344" y="130"/>
                  </a:cubicBezTo>
                  <a:cubicBezTo>
                    <a:pt x="5053" y="0"/>
                    <a:pt x="4761" y="97"/>
                    <a:pt x="4534" y="292"/>
                  </a:cubicBezTo>
                  <a:cubicBezTo>
                    <a:pt x="4211" y="810"/>
                    <a:pt x="4632" y="1781"/>
                    <a:pt x="4632" y="2202"/>
                  </a:cubicBezTo>
                  <a:lnTo>
                    <a:pt x="4632" y="3077"/>
                  </a:lnTo>
                  <a:cubicBezTo>
                    <a:pt x="3887" y="3174"/>
                    <a:pt x="3142" y="3239"/>
                    <a:pt x="2397" y="3206"/>
                  </a:cubicBezTo>
                  <a:cubicBezTo>
                    <a:pt x="1944" y="3271"/>
                    <a:pt x="1490" y="3271"/>
                    <a:pt x="1037" y="3239"/>
                  </a:cubicBezTo>
                  <a:cubicBezTo>
                    <a:pt x="778" y="3206"/>
                    <a:pt x="325" y="2980"/>
                    <a:pt x="195" y="3239"/>
                  </a:cubicBezTo>
                  <a:cubicBezTo>
                    <a:pt x="130" y="3498"/>
                    <a:pt x="130" y="3757"/>
                    <a:pt x="163" y="3983"/>
                  </a:cubicBezTo>
                  <a:cubicBezTo>
                    <a:pt x="130" y="4275"/>
                    <a:pt x="163" y="4599"/>
                    <a:pt x="130" y="4890"/>
                  </a:cubicBezTo>
                  <a:cubicBezTo>
                    <a:pt x="130" y="5117"/>
                    <a:pt x="1" y="5343"/>
                    <a:pt x="1" y="5603"/>
                  </a:cubicBezTo>
                  <a:lnTo>
                    <a:pt x="1" y="5926"/>
                  </a:lnTo>
                  <a:cubicBezTo>
                    <a:pt x="1" y="6088"/>
                    <a:pt x="1134" y="6250"/>
                    <a:pt x="1264" y="6250"/>
                  </a:cubicBezTo>
                  <a:cubicBezTo>
                    <a:pt x="1782" y="6315"/>
                    <a:pt x="10525" y="6898"/>
                    <a:pt x="10979" y="6930"/>
                  </a:cubicBezTo>
                  <a:cubicBezTo>
                    <a:pt x="11529" y="6930"/>
                    <a:pt x="12080" y="6898"/>
                    <a:pt x="12630" y="6801"/>
                  </a:cubicBezTo>
                  <a:cubicBezTo>
                    <a:pt x="13537" y="6639"/>
                    <a:pt x="14314" y="6347"/>
                    <a:pt x="14152" y="5343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7"/>
            <p:cNvSpPr/>
            <p:nvPr/>
          </p:nvSpPr>
          <p:spPr>
            <a:xfrm>
              <a:off x="1984375" y="3302350"/>
              <a:ext cx="244525" cy="1326925"/>
            </a:xfrm>
            <a:custGeom>
              <a:avLst/>
              <a:gdLst/>
              <a:ahLst/>
              <a:cxnLst/>
              <a:rect l="l" t="t" r="r" b="b"/>
              <a:pathLst>
                <a:path w="9781" h="53077" extrusionOk="0">
                  <a:moveTo>
                    <a:pt x="1" y="1749"/>
                  </a:moveTo>
                  <a:cubicBezTo>
                    <a:pt x="584" y="7416"/>
                    <a:pt x="1005" y="30764"/>
                    <a:pt x="908" y="34877"/>
                  </a:cubicBezTo>
                  <a:cubicBezTo>
                    <a:pt x="713" y="41094"/>
                    <a:pt x="584" y="46761"/>
                    <a:pt x="584" y="52979"/>
                  </a:cubicBezTo>
                  <a:lnTo>
                    <a:pt x="584" y="52979"/>
                  </a:lnTo>
                  <a:cubicBezTo>
                    <a:pt x="2041" y="53076"/>
                    <a:pt x="6057" y="52752"/>
                    <a:pt x="7287" y="51943"/>
                  </a:cubicBezTo>
                  <a:cubicBezTo>
                    <a:pt x="6996" y="51004"/>
                    <a:pt x="6769" y="50032"/>
                    <a:pt x="6704" y="49061"/>
                  </a:cubicBezTo>
                  <a:cubicBezTo>
                    <a:pt x="6510" y="47150"/>
                    <a:pt x="7741" y="28756"/>
                    <a:pt x="8259" y="21438"/>
                  </a:cubicBezTo>
                  <a:cubicBezTo>
                    <a:pt x="8550" y="16742"/>
                    <a:pt x="9068" y="12144"/>
                    <a:pt x="9586" y="7416"/>
                  </a:cubicBezTo>
                  <a:cubicBezTo>
                    <a:pt x="9683" y="6024"/>
                    <a:pt x="9781" y="4502"/>
                    <a:pt x="9262" y="3109"/>
                  </a:cubicBezTo>
                  <a:cubicBezTo>
                    <a:pt x="8550" y="810"/>
                    <a:pt x="5571" y="713"/>
                    <a:pt x="31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7"/>
            <p:cNvSpPr/>
            <p:nvPr/>
          </p:nvSpPr>
          <p:spPr>
            <a:xfrm>
              <a:off x="1834625" y="3690950"/>
              <a:ext cx="167600" cy="595875"/>
            </a:xfrm>
            <a:custGeom>
              <a:avLst/>
              <a:gdLst/>
              <a:ahLst/>
              <a:cxnLst/>
              <a:rect l="l" t="t" r="r" b="b"/>
              <a:pathLst>
                <a:path w="6704" h="23835" extrusionOk="0">
                  <a:moveTo>
                    <a:pt x="5570" y="13990"/>
                  </a:moveTo>
                  <a:cubicBezTo>
                    <a:pt x="5926" y="10428"/>
                    <a:pt x="6703" y="5797"/>
                    <a:pt x="6703" y="2267"/>
                  </a:cubicBezTo>
                  <a:lnTo>
                    <a:pt x="1425" y="0"/>
                  </a:lnTo>
                  <a:cubicBezTo>
                    <a:pt x="1295" y="3336"/>
                    <a:pt x="1911" y="7027"/>
                    <a:pt x="1555" y="11205"/>
                  </a:cubicBezTo>
                  <a:cubicBezTo>
                    <a:pt x="1231" y="15155"/>
                    <a:pt x="842" y="16775"/>
                    <a:pt x="292" y="20758"/>
                  </a:cubicBezTo>
                  <a:cubicBezTo>
                    <a:pt x="162" y="21632"/>
                    <a:pt x="65" y="22474"/>
                    <a:pt x="0" y="23251"/>
                  </a:cubicBezTo>
                  <a:cubicBezTo>
                    <a:pt x="1555" y="23445"/>
                    <a:pt x="3109" y="23640"/>
                    <a:pt x="4663" y="23834"/>
                  </a:cubicBezTo>
                  <a:cubicBezTo>
                    <a:pt x="4987" y="20337"/>
                    <a:pt x="5214" y="17487"/>
                    <a:pt x="5570" y="13990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7"/>
            <p:cNvSpPr/>
            <p:nvPr/>
          </p:nvSpPr>
          <p:spPr>
            <a:xfrm>
              <a:off x="1822475" y="4272225"/>
              <a:ext cx="282575" cy="442050"/>
            </a:xfrm>
            <a:custGeom>
              <a:avLst/>
              <a:gdLst/>
              <a:ahLst/>
              <a:cxnLst/>
              <a:rect l="l" t="t" r="r" b="b"/>
              <a:pathLst>
                <a:path w="11303" h="17682" extrusionOk="0">
                  <a:moveTo>
                    <a:pt x="8970" y="16030"/>
                  </a:moveTo>
                  <a:cubicBezTo>
                    <a:pt x="7060" y="15123"/>
                    <a:pt x="4955" y="14087"/>
                    <a:pt x="4728" y="11917"/>
                  </a:cubicBezTo>
                  <a:cubicBezTo>
                    <a:pt x="4502" y="9650"/>
                    <a:pt x="4502" y="7351"/>
                    <a:pt x="4728" y="5084"/>
                  </a:cubicBezTo>
                  <a:cubicBezTo>
                    <a:pt x="4890" y="3433"/>
                    <a:pt x="5020" y="1943"/>
                    <a:pt x="5149" y="583"/>
                  </a:cubicBezTo>
                  <a:cubicBezTo>
                    <a:pt x="3595" y="389"/>
                    <a:pt x="2041" y="194"/>
                    <a:pt x="486" y="0"/>
                  </a:cubicBezTo>
                  <a:cubicBezTo>
                    <a:pt x="0" y="4825"/>
                    <a:pt x="389" y="7999"/>
                    <a:pt x="551" y="13342"/>
                  </a:cubicBezTo>
                  <a:cubicBezTo>
                    <a:pt x="551" y="13569"/>
                    <a:pt x="324" y="14961"/>
                    <a:pt x="130" y="16192"/>
                  </a:cubicBezTo>
                  <a:cubicBezTo>
                    <a:pt x="745" y="16418"/>
                    <a:pt x="1393" y="16580"/>
                    <a:pt x="2041" y="16645"/>
                  </a:cubicBezTo>
                  <a:cubicBezTo>
                    <a:pt x="4825" y="16969"/>
                    <a:pt x="8388" y="17681"/>
                    <a:pt x="11302" y="16839"/>
                  </a:cubicBezTo>
                  <a:cubicBezTo>
                    <a:pt x="10492" y="16613"/>
                    <a:pt x="9715" y="16354"/>
                    <a:pt x="8970" y="160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7"/>
            <p:cNvSpPr/>
            <p:nvPr/>
          </p:nvSpPr>
          <p:spPr>
            <a:xfrm>
              <a:off x="1819225" y="4582275"/>
              <a:ext cx="357875" cy="173275"/>
            </a:xfrm>
            <a:custGeom>
              <a:avLst/>
              <a:gdLst/>
              <a:ahLst/>
              <a:cxnLst/>
              <a:rect l="l" t="t" r="r" b="b"/>
              <a:pathLst>
                <a:path w="14315" h="6931" extrusionOk="0">
                  <a:moveTo>
                    <a:pt x="14120" y="5279"/>
                  </a:moveTo>
                  <a:cubicBezTo>
                    <a:pt x="13958" y="4632"/>
                    <a:pt x="13213" y="4534"/>
                    <a:pt x="12598" y="4373"/>
                  </a:cubicBezTo>
                  <a:cubicBezTo>
                    <a:pt x="11659" y="4178"/>
                    <a:pt x="10752" y="3952"/>
                    <a:pt x="9845" y="3660"/>
                  </a:cubicBezTo>
                  <a:cubicBezTo>
                    <a:pt x="8971" y="3401"/>
                    <a:pt x="8097" y="3045"/>
                    <a:pt x="7255" y="2624"/>
                  </a:cubicBezTo>
                  <a:cubicBezTo>
                    <a:pt x="6510" y="2300"/>
                    <a:pt x="5927" y="1685"/>
                    <a:pt x="5700" y="940"/>
                  </a:cubicBezTo>
                  <a:cubicBezTo>
                    <a:pt x="5538" y="519"/>
                    <a:pt x="5830" y="228"/>
                    <a:pt x="5312" y="98"/>
                  </a:cubicBezTo>
                  <a:cubicBezTo>
                    <a:pt x="5053" y="1"/>
                    <a:pt x="4729" y="66"/>
                    <a:pt x="4502" y="260"/>
                  </a:cubicBezTo>
                  <a:cubicBezTo>
                    <a:pt x="4211" y="778"/>
                    <a:pt x="4632" y="1750"/>
                    <a:pt x="4599" y="2171"/>
                  </a:cubicBezTo>
                  <a:lnTo>
                    <a:pt x="4599" y="3077"/>
                  </a:lnTo>
                  <a:cubicBezTo>
                    <a:pt x="3854" y="3174"/>
                    <a:pt x="3110" y="3207"/>
                    <a:pt x="2397" y="3207"/>
                  </a:cubicBezTo>
                  <a:cubicBezTo>
                    <a:pt x="1944" y="3239"/>
                    <a:pt x="1490" y="3239"/>
                    <a:pt x="1005" y="3207"/>
                  </a:cubicBezTo>
                  <a:cubicBezTo>
                    <a:pt x="746" y="3207"/>
                    <a:pt x="292" y="2948"/>
                    <a:pt x="163" y="3207"/>
                  </a:cubicBezTo>
                  <a:cubicBezTo>
                    <a:pt x="130" y="3466"/>
                    <a:pt x="98" y="3725"/>
                    <a:pt x="130" y="3984"/>
                  </a:cubicBezTo>
                  <a:cubicBezTo>
                    <a:pt x="98" y="4275"/>
                    <a:pt x="130" y="4567"/>
                    <a:pt x="98" y="4858"/>
                  </a:cubicBezTo>
                  <a:cubicBezTo>
                    <a:pt x="98" y="5117"/>
                    <a:pt x="1" y="5344"/>
                    <a:pt x="1" y="5571"/>
                  </a:cubicBezTo>
                  <a:lnTo>
                    <a:pt x="1" y="5927"/>
                  </a:lnTo>
                  <a:cubicBezTo>
                    <a:pt x="1" y="6056"/>
                    <a:pt x="1134" y="6218"/>
                    <a:pt x="1264" y="6251"/>
                  </a:cubicBezTo>
                  <a:cubicBezTo>
                    <a:pt x="1750" y="6316"/>
                    <a:pt x="10493" y="6866"/>
                    <a:pt x="10946" y="6898"/>
                  </a:cubicBezTo>
                  <a:cubicBezTo>
                    <a:pt x="11497" y="6931"/>
                    <a:pt x="12080" y="6898"/>
                    <a:pt x="12630" y="6769"/>
                  </a:cubicBezTo>
                  <a:cubicBezTo>
                    <a:pt x="13505" y="6607"/>
                    <a:pt x="14314" y="6348"/>
                    <a:pt x="14120" y="5344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7"/>
            <p:cNvSpPr/>
            <p:nvPr/>
          </p:nvSpPr>
          <p:spPr>
            <a:xfrm>
              <a:off x="1800625" y="3314500"/>
              <a:ext cx="427475" cy="1350375"/>
            </a:xfrm>
            <a:custGeom>
              <a:avLst/>
              <a:gdLst/>
              <a:ahLst/>
              <a:cxnLst/>
              <a:rect l="l" t="t" r="r" b="b"/>
              <a:pathLst>
                <a:path w="17099" h="54015" extrusionOk="0">
                  <a:moveTo>
                    <a:pt x="16774" y="4987"/>
                  </a:moveTo>
                  <a:cubicBezTo>
                    <a:pt x="16710" y="4178"/>
                    <a:pt x="16580" y="3368"/>
                    <a:pt x="16321" y="2591"/>
                  </a:cubicBezTo>
                  <a:cubicBezTo>
                    <a:pt x="16030" y="1555"/>
                    <a:pt x="14929" y="1101"/>
                    <a:pt x="13925" y="680"/>
                  </a:cubicBezTo>
                  <a:cubicBezTo>
                    <a:pt x="13115" y="292"/>
                    <a:pt x="12208" y="65"/>
                    <a:pt x="11269" y="0"/>
                  </a:cubicBezTo>
                  <a:cubicBezTo>
                    <a:pt x="10265" y="0"/>
                    <a:pt x="9294" y="615"/>
                    <a:pt x="8290" y="810"/>
                  </a:cubicBezTo>
                  <a:lnTo>
                    <a:pt x="8290" y="1101"/>
                  </a:lnTo>
                  <a:cubicBezTo>
                    <a:pt x="6995" y="713"/>
                    <a:pt x="4890" y="1457"/>
                    <a:pt x="3206" y="939"/>
                  </a:cubicBezTo>
                  <a:lnTo>
                    <a:pt x="0" y="2720"/>
                  </a:lnTo>
                  <a:cubicBezTo>
                    <a:pt x="583" y="8387"/>
                    <a:pt x="1004" y="31703"/>
                    <a:pt x="907" y="35816"/>
                  </a:cubicBezTo>
                  <a:cubicBezTo>
                    <a:pt x="712" y="42033"/>
                    <a:pt x="615" y="47700"/>
                    <a:pt x="615" y="53918"/>
                  </a:cubicBezTo>
                  <a:cubicBezTo>
                    <a:pt x="2040" y="54015"/>
                    <a:pt x="6056" y="53691"/>
                    <a:pt x="7286" y="52914"/>
                  </a:cubicBezTo>
                  <a:cubicBezTo>
                    <a:pt x="6995" y="51975"/>
                    <a:pt x="6800" y="51003"/>
                    <a:pt x="6703" y="49999"/>
                  </a:cubicBezTo>
                  <a:cubicBezTo>
                    <a:pt x="6509" y="48089"/>
                    <a:pt x="6477" y="46016"/>
                    <a:pt x="6347" y="44106"/>
                  </a:cubicBezTo>
                  <a:cubicBezTo>
                    <a:pt x="6056" y="36787"/>
                    <a:pt x="7740" y="29728"/>
                    <a:pt x="8258" y="22409"/>
                  </a:cubicBezTo>
                  <a:cubicBezTo>
                    <a:pt x="8517" y="18394"/>
                    <a:pt x="8938" y="14443"/>
                    <a:pt x="9359" y="10427"/>
                  </a:cubicBezTo>
                  <a:lnTo>
                    <a:pt x="9553" y="10395"/>
                  </a:lnTo>
                  <a:cubicBezTo>
                    <a:pt x="10395" y="10104"/>
                    <a:pt x="11205" y="9747"/>
                    <a:pt x="11982" y="9359"/>
                  </a:cubicBezTo>
                  <a:cubicBezTo>
                    <a:pt x="13342" y="8614"/>
                    <a:pt x="15220" y="8193"/>
                    <a:pt x="16677" y="7092"/>
                  </a:cubicBezTo>
                  <a:cubicBezTo>
                    <a:pt x="17098" y="6768"/>
                    <a:pt x="16807" y="5602"/>
                    <a:pt x="16774" y="49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7"/>
            <p:cNvSpPr/>
            <p:nvPr/>
          </p:nvSpPr>
          <p:spPr>
            <a:xfrm>
              <a:off x="2069400" y="4558000"/>
              <a:ext cx="59125" cy="12975"/>
            </a:xfrm>
            <a:custGeom>
              <a:avLst/>
              <a:gdLst/>
              <a:ahLst/>
              <a:cxnLst/>
              <a:rect l="l" t="t" r="r" b="b"/>
              <a:pathLst>
                <a:path w="2365" h="519" extrusionOk="0">
                  <a:moveTo>
                    <a:pt x="0" y="0"/>
                  </a:moveTo>
                  <a:cubicBezTo>
                    <a:pt x="130" y="0"/>
                    <a:pt x="259" y="0"/>
                    <a:pt x="389" y="0"/>
                  </a:cubicBezTo>
                  <a:lnTo>
                    <a:pt x="583" y="33"/>
                  </a:lnTo>
                  <a:lnTo>
                    <a:pt x="777" y="33"/>
                  </a:lnTo>
                  <a:cubicBezTo>
                    <a:pt x="907" y="33"/>
                    <a:pt x="1069" y="65"/>
                    <a:pt x="1198" y="65"/>
                  </a:cubicBezTo>
                  <a:cubicBezTo>
                    <a:pt x="1328" y="98"/>
                    <a:pt x="1490" y="130"/>
                    <a:pt x="1619" y="162"/>
                  </a:cubicBezTo>
                  <a:lnTo>
                    <a:pt x="2008" y="227"/>
                  </a:lnTo>
                  <a:cubicBezTo>
                    <a:pt x="2137" y="259"/>
                    <a:pt x="2267" y="292"/>
                    <a:pt x="2364" y="357"/>
                  </a:cubicBezTo>
                  <a:cubicBezTo>
                    <a:pt x="2235" y="421"/>
                    <a:pt x="2105" y="454"/>
                    <a:pt x="1976" y="486"/>
                  </a:cubicBezTo>
                  <a:cubicBezTo>
                    <a:pt x="1684" y="518"/>
                    <a:pt x="1393" y="518"/>
                    <a:pt x="1101" y="486"/>
                  </a:cubicBezTo>
                  <a:cubicBezTo>
                    <a:pt x="939" y="421"/>
                    <a:pt x="777" y="389"/>
                    <a:pt x="648" y="357"/>
                  </a:cubicBezTo>
                  <a:cubicBezTo>
                    <a:pt x="518" y="324"/>
                    <a:pt x="389" y="259"/>
                    <a:pt x="292" y="195"/>
                  </a:cubicBezTo>
                  <a:cubicBezTo>
                    <a:pt x="194" y="130"/>
                    <a:pt x="97" y="65"/>
                    <a:pt x="0" y="0"/>
                  </a:cubicBezTo>
                  <a:close/>
                </a:path>
              </a:pathLst>
            </a:custGeom>
            <a:solidFill>
              <a:srgbClr val="2B3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7"/>
            <p:cNvSpPr/>
            <p:nvPr/>
          </p:nvSpPr>
          <p:spPr>
            <a:xfrm>
              <a:off x="1862150" y="4601725"/>
              <a:ext cx="89075" cy="25925"/>
            </a:xfrm>
            <a:custGeom>
              <a:avLst/>
              <a:gdLst/>
              <a:ahLst/>
              <a:cxnLst/>
              <a:rect l="l" t="t" r="r" b="b"/>
              <a:pathLst>
                <a:path w="3563" h="1037" extrusionOk="0">
                  <a:moveTo>
                    <a:pt x="3562" y="0"/>
                  </a:moveTo>
                  <a:cubicBezTo>
                    <a:pt x="3562" y="0"/>
                    <a:pt x="3530" y="32"/>
                    <a:pt x="3465" y="130"/>
                  </a:cubicBezTo>
                  <a:lnTo>
                    <a:pt x="3336" y="291"/>
                  </a:lnTo>
                  <a:cubicBezTo>
                    <a:pt x="3271" y="356"/>
                    <a:pt x="3206" y="389"/>
                    <a:pt x="3141" y="453"/>
                  </a:cubicBezTo>
                  <a:cubicBezTo>
                    <a:pt x="3077" y="518"/>
                    <a:pt x="2979" y="583"/>
                    <a:pt x="2882" y="615"/>
                  </a:cubicBezTo>
                  <a:cubicBezTo>
                    <a:pt x="2817" y="680"/>
                    <a:pt x="2688" y="712"/>
                    <a:pt x="2591" y="777"/>
                  </a:cubicBezTo>
                  <a:cubicBezTo>
                    <a:pt x="2494" y="810"/>
                    <a:pt x="2364" y="874"/>
                    <a:pt x="2267" y="907"/>
                  </a:cubicBezTo>
                  <a:lnTo>
                    <a:pt x="1911" y="1004"/>
                  </a:lnTo>
                  <a:lnTo>
                    <a:pt x="1522" y="1036"/>
                  </a:lnTo>
                  <a:cubicBezTo>
                    <a:pt x="1425" y="1036"/>
                    <a:pt x="1295" y="1036"/>
                    <a:pt x="1166" y="1036"/>
                  </a:cubicBezTo>
                  <a:cubicBezTo>
                    <a:pt x="1069" y="1036"/>
                    <a:pt x="939" y="1036"/>
                    <a:pt x="842" y="1004"/>
                  </a:cubicBezTo>
                  <a:cubicBezTo>
                    <a:pt x="745" y="1004"/>
                    <a:pt x="648" y="972"/>
                    <a:pt x="551" y="939"/>
                  </a:cubicBezTo>
                  <a:cubicBezTo>
                    <a:pt x="454" y="907"/>
                    <a:pt x="389" y="907"/>
                    <a:pt x="292" y="842"/>
                  </a:cubicBezTo>
                  <a:lnTo>
                    <a:pt x="130" y="745"/>
                  </a:lnTo>
                  <a:lnTo>
                    <a:pt x="0" y="680"/>
                  </a:lnTo>
                  <a:lnTo>
                    <a:pt x="162" y="680"/>
                  </a:lnTo>
                  <a:lnTo>
                    <a:pt x="356" y="680"/>
                  </a:lnTo>
                  <a:cubicBezTo>
                    <a:pt x="421" y="680"/>
                    <a:pt x="486" y="680"/>
                    <a:pt x="583" y="680"/>
                  </a:cubicBezTo>
                  <a:lnTo>
                    <a:pt x="842" y="680"/>
                  </a:lnTo>
                  <a:cubicBezTo>
                    <a:pt x="939" y="680"/>
                    <a:pt x="1069" y="680"/>
                    <a:pt x="1166" y="648"/>
                  </a:cubicBezTo>
                  <a:cubicBezTo>
                    <a:pt x="1263" y="648"/>
                    <a:pt x="1360" y="648"/>
                    <a:pt x="1490" y="615"/>
                  </a:cubicBezTo>
                  <a:lnTo>
                    <a:pt x="1814" y="551"/>
                  </a:lnTo>
                  <a:lnTo>
                    <a:pt x="2137" y="486"/>
                  </a:lnTo>
                  <a:cubicBezTo>
                    <a:pt x="2267" y="486"/>
                    <a:pt x="2364" y="453"/>
                    <a:pt x="2461" y="421"/>
                  </a:cubicBezTo>
                  <a:cubicBezTo>
                    <a:pt x="2558" y="389"/>
                    <a:pt x="2656" y="356"/>
                    <a:pt x="2753" y="324"/>
                  </a:cubicBezTo>
                  <a:lnTo>
                    <a:pt x="3012" y="227"/>
                  </a:lnTo>
                  <a:cubicBezTo>
                    <a:pt x="3109" y="194"/>
                    <a:pt x="3174" y="194"/>
                    <a:pt x="3238" y="130"/>
                  </a:cubicBezTo>
                  <a:lnTo>
                    <a:pt x="3400" y="65"/>
                  </a:lnTo>
                  <a:close/>
                </a:path>
              </a:pathLst>
            </a:custGeom>
            <a:solidFill>
              <a:srgbClr val="2B3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7"/>
            <p:cNvSpPr/>
            <p:nvPr/>
          </p:nvSpPr>
          <p:spPr>
            <a:xfrm>
              <a:off x="1884800" y="4593625"/>
              <a:ext cx="59950" cy="12975"/>
            </a:xfrm>
            <a:custGeom>
              <a:avLst/>
              <a:gdLst/>
              <a:ahLst/>
              <a:cxnLst/>
              <a:rect l="l" t="t" r="r" b="b"/>
              <a:pathLst>
                <a:path w="2398" h="519" extrusionOk="0">
                  <a:moveTo>
                    <a:pt x="1" y="33"/>
                  </a:moveTo>
                  <a:cubicBezTo>
                    <a:pt x="163" y="0"/>
                    <a:pt x="292" y="0"/>
                    <a:pt x="422" y="33"/>
                  </a:cubicBezTo>
                  <a:lnTo>
                    <a:pt x="616" y="33"/>
                  </a:lnTo>
                  <a:lnTo>
                    <a:pt x="810" y="33"/>
                  </a:lnTo>
                  <a:cubicBezTo>
                    <a:pt x="940" y="33"/>
                    <a:pt x="1070" y="65"/>
                    <a:pt x="1199" y="97"/>
                  </a:cubicBezTo>
                  <a:cubicBezTo>
                    <a:pt x="1361" y="97"/>
                    <a:pt x="1523" y="130"/>
                    <a:pt x="1652" y="162"/>
                  </a:cubicBezTo>
                  <a:lnTo>
                    <a:pt x="2041" y="259"/>
                  </a:lnTo>
                  <a:cubicBezTo>
                    <a:pt x="2138" y="259"/>
                    <a:pt x="2268" y="324"/>
                    <a:pt x="2397" y="389"/>
                  </a:cubicBezTo>
                  <a:cubicBezTo>
                    <a:pt x="2268" y="421"/>
                    <a:pt x="2138" y="454"/>
                    <a:pt x="2009" y="486"/>
                  </a:cubicBezTo>
                  <a:cubicBezTo>
                    <a:pt x="1717" y="518"/>
                    <a:pt x="1426" y="518"/>
                    <a:pt x="1134" y="486"/>
                  </a:cubicBezTo>
                  <a:cubicBezTo>
                    <a:pt x="972" y="454"/>
                    <a:pt x="810" y="421"/>
                    <a:pt x="681" y="356"/>
                  </a:cubicBezTo>
                  <a:cubicBezTo>
                    <a:pt x="551" y="324"/>
                    <a:pt x="422" y="259"/>
                    <a:pt x="325" y="195"/>
                  </a:cubicBezTo>
                  <a:cubicBezTo>
                    <a:pt x="195" y="162"/>
                    <a:pt x="98" y="97"/>
                    <a:pt x="1" y="33"/>
                  </a:cubicBezTo>
                  <a:close/>
                </a:path>
              </a:pathLst>
            </a:custGeom>
            <a:solidFill>
              <a:srgbClr val="2B3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7"/>
            <p:cNvSpPr/>
            <p:nvPr/>
          </p:nvSpPr>
          <p:spPr>
            <a:xfrm>
              <a:off x="2030525" y="4579050"/>
              <a:ext cx="112575" cy="18650"/>
            </a:xfrm>
            <a:custGeom>
              <a:avLst/>
              <a:gdLst/>
              <a:ahLst/>
              <a:cxnLst/>
              <a:rect l="l" t="t" r="r" b="b"/>
              <a:pathLst>
                <a:path w="4503" h="746" extrusionOk="0">
                  <a:moveTo>
                    <a:pt x="1" y="0"/>
                  </a:moveTo>
                  <a:lnTo>
                    <a:pt x="195" y="33"/>
                  </a:lnTo>
                  <a:cubicBezTo>
                    <a:pt x="325" y="33"/>
                    <a:pt x="487" y="130"/>
                    <a:pt x="713" y="130"/>
                  </a:cubicBezTo>
                  <a:cubicBezTo>
                    <a:pt x="810" y="130"/>
                    <a:pt x="908" y="162"/>
                    <a:pt x="1037" y="195"/>
                  </a:cubicBezTo>
                  <a:cubicBezTo>
                    <a:pt x="1167" y="227"/>
                    <a:pt x="1296" y="227"/>
                    <a:pt x="1426" y="227"/>
                  </a:cubicBezTo>
                  <a:cubicBezTo>
                    <a:pt x="1652" y="259"/>
                    <a:pt x="1944" y="292"/>
                    <a:pt x="2235" y="324"/>
                  </a:cubicBezTo>
                  <a:cubicBezTo>
                    <a:pt x="2786" y="324"/>
                    <a:pt x="3336" y="357"/>
                    <a:pt x="3790" y="421"/>
                  </a:cubicBezTo>
                  <a:cubicBezTo>
                    <a:pt x="4016" y="454"/>
                    <a:pt x="4243" y="486"/>
                    <a:pt x="4502" y="518"/>
                  </a:cubicBezTo>
                  <a:cubicBezTo>
                    <a:pt x="4243" y="583"/>
                    <a:pt x="4016" y="616"/>
                    <a:pt x="3790" y="648"/>
                  </a:cubicBezTo>
                  <a:cubicBezTo>
                    <a:pt x="3563" y="680"/>
                    <a:pt x="3304" y="713"/>
                    <a:pt x="3045" y="713"/>
                  </a:cubicBezTo>
                  <a:cubicBezTo>
                    <a:pt x="2786" y="745"/>
                    <a:pt x="2494" y="713"/>
                    <a:pt x="2203" y="713"/>
                  </a:cubicBezTo>
                  <a:lnTo>
                    <a:pt x="1749" y="680"/>
                  </a:lnTo>
                  <a:cubicBezTo>
                    <a:pt x="1620" y="648"/>
                    <a:pt x="1490" y="616"/>
                    <a:pt x="1361" y="583"/>
                  </a:cubicBezTo>
                  <a:cubicBezTo>
                    <a:pt x="1231" y="583"/>
                    <a:pt x="1069" y="551"/>
                    <a:pt x="940" y="486"/>
                  </a:cubicBezTo>
                  <a:cubicBezTo>
                    <a:pt x="843" y="454"/>
                    <a:pt x="713" y="389"/>
                    <a:pt x="616" y="357"/>
                  </a:cubicBezTo>
                  <a:cubicBezTo>
                    <a:pt x="454" y="292"/>
                    <a:pt x="292" y="227"/>
                    <a:pt x="163" y="97"/>
                  </a:cubicBezTo>
                  <a:close/>
                </a:path>
              </a:pathLst>
            </a:custGeom>
            <a:solidFill>
              <a:srgbClr val="2B3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7"/>
            <p:cNvSpPr/>
            <p:nvPr/>
          </p:nvSpPr>
          <p:spPr>
            <a:xfrm>
              <a:off x="2034575" y="3536325"/>
              <a:ext cx="89075" cy="39675"/>
            </a:xfrm>
            <a:custGeom>
              <a:avLst/>
              <a:gdLst/>
              <a:ahLst/>
              <a:cxnLst/>
              <a:rect l="l" t="t" r="r" b="b"/>
              <a:pathLst>
                <a:path w="3563" h="1587" extrusionOk="0">
                  <a:moveTo>
                    <a:pt x="1" y="1587"/>
                  </a:moveTo>
                  <a:cubicBezTo>
                    <a:pt x="163" y="1457"/>
                    <a:pt x="325" y="1328"/>
                    <a:pt x="519" y="1231"/>
                  </a:cubicBezTo>
                  <a:cubicBezTo>
                    <a:pt x="907" y="1004"/>
                    <a:pt x="1296" y="777"/>
                    <a:pt x="1717" y="615"/>
                  </a:cubicBezTo>
                  <a:cubicBezTo>
                    <a:pt x="2106" y="421"/>
                    <a:pt x="2527" y="259"/>
                    <a:pt x="2948" y="130"/>
                  </a:cubicBezTo>
                  <a:cubicBezTo>
                    <a:pt x="3142" y="65"/>
                    <a:pt x="3369" y="32"/>
                    <a:pt x="3563" y="0"/>
                  </a:cubicBezTo>
                  <a:cubicBezTo>
                    <a:pt x="3401" y="130"/>
                    <a:pt x="3239" y="227"/>
                    <a:pt x="3045" y="356"/>
                  </a:cubicBezTo>
                  <a:cubicBezTo>
                    <a:pt x="2656" y="583"/>
                    <a:pt x="2268" y="810"/>
                    <a:pt x="1847" y="972"/>
                  </a:cubicBezTo>
                  <a:cubicBezTo>
                    <a:pt x="1458" y="1166"/>
                    <a:pt x="1037" y="1328"/>
                    <a:pt x="584" y="1425"/>
                  </a:cubicBezTo>
                  <a:cubicBezTo>
                    <a:pt x="389" y="1490"/>
                    <a:pt x="195" y="1554"/>
                    <a:pt x="1" y="158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7"/>
            <p:cNvSpPr/>
            <p:nvPr/>
          </p:nvSpPr>
          <p:spPr>
            <a:xfrm>
              <a:off x="2031350" y="3371150"/>
              <a:ext cx="11350" cy="204850"/>
            </a:xfrm>
            <a:custGeom>
              <a:avLst/>
              <a:gdLst/>
              <a:ahLst/>
              <a:cxnLst/>
              <a:rect l="l" t="t" r="r" b="b"/>
              <a:pathLst>
                <a:path w="454" h="8194" extrusionOk="0">
                  <a:moveTo>
                    <a:pt x="356" y="1"/>
                  </a:moveTo>
                  <a:cubicBezTo>
                    <a:pt x="356" y="1"/>
                    <a:pt x="356" y="131"/>
                    <a:pt x="389" y="357"/>
                  </a:cubicBezTo>
                  <a:cubicBezTo>
                    <a:pt x="421" y="584"/>
                    <a:pt x="421" y="908"/>
                    <a:pt x="421" y="1264"/>
                  </a:cubicBezTo>
                  <a:cubicBezTo>
                    <a:pt x="454" y="2041"/>
                    <a:pt x="454" y="3077"/>
                    <a:pt x="421" y="4114"/>
                  </a:cubicBezTo>
                  <a:cubicBezTo>
                    <a:pt x="389" y="5150"/>
                    <a:pt x="356" y="6154"/>
                    <a:pt x="259" y="6931"/>
                  </a:cubicBezTo>
                  <a:cubicBezTo>
                    <a:pt x="227" y="7320"/>
                    <a:pt x="194" y="7643"/>
                    <a:pt x="162" y="7838"/>
                  </a:cubicBezTo>
                  <a:cubicBezTo>
                    <a:pt x="130" y="8064"/>
                    <a:pt x="97" y="8194"/>
                    <a:pt x="97" y="8194"/>
                  </a:cubicBezTo>
                  <a:cubicBezTo>
                    <a:pt x="97" y="8194"/>
                    <a:pt x="97" y="8064"/>
                    <a:pt x="97" y="7838"/>
                  </a:cubicBezTo>
                  <a:cubicBezTo>
                    <a:pt x="65" y="7643"/>
                    <a:pt x="33" y="7320"/>
                    <a:pt x="33" y="6931"/>
                  </a:cubicBezTo>
                  <a:cubicBezTo>
                    <a:pt x="0" y="6154"/>
                    <a:pt x="0" y="5117"/>
                    <a:pt x="33" y="4081"/>
                  </a:cubicBezTo>
                  <a:cubicBezTo>
                    <a:pt x="65" y="3045"/>
                    <a:pt x="130" y="2041"/>
                    <a:pt x="194" y="1264"/>
                  </a:cubicBezTo>
                  <a:cubicBezTo>
                    <a:pt x="227" y="875"/>
                    <a:pt x="292" y="551"/>
                    <a:pt x="292" y="325"/>
                  </a:cubicBezTo>
                  <a:cubicBezTo>
                    <a:pt x="324" y="98"/>
                    <a:pt x="356" y="1"/>
                    <a:pt x="3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7"/>
            <p:cNvSpPr/>
            <p:nvPr/>
          </p:nvSpPr>
          <p:spPr>
            <a:xfrm>
              <a:off x="2051575" y="3374400"/>
              <a:ext cx="27550" cy="158700"/>
            </a:xfrm>
            <a:custGeom>
              <a:avLst/>
              <a:gdLst/>
              <a:ahLst/>
              <a:cxnLst/>
              <a:rect l="l" t="t" r="r" b="b"/>
              <a:pathLst>
                <a:path w="1102" h="6348" extrusionOk="0">
                  <a:moveTo>
                    <a:pt x="713" y="1"/>
                  </a:moveTo>
                  <a:cubicBezTo>
                    <a:pt x="810" y="324"/>
                    <a:pt x="907" y="681"/>
                    <a:pt x="972" y="1004"/>
                  </a:cubicBezTo>
                  <a:cubicBezTo>
                    <a:pt x="1005" y="1361"/>
                    <a:pt x="1037" y="1684"/>
                    <a:pt x="1069" y="2041"/>
                  </a:cubicBezTo>
                  <a:cubicBezTo>
                    <a:pt x="1102" y="2462"/>
                    <a:pt x="1102" y="2850"/>
                    <a:pt x="1069" y="3271"/>
                  </a:cubicBezTo>
                  <a:cubicBezTo>
                    <a:pt x="1037" y="3465"/>
                    <a:pt x="1037" y="3660"/>
                    <a:pt x="1005" y="3886"/>
                  </a:cubicBezTo>
                  <a:cubicBezTo>
                    <a:pt x="972" y="4081"/>
                    <a:pt x="940" y="4275"/>
                    <a:pt x="907" y="4469"/>
                  </a:cubicBezTo>
                  <a:cubicBezTo>
                    <a:pt x="843" y="4631"/>
                    <a:pt x="810" y="4826"/>
                    <a:pt x="746" y="4987"/>
                  </a:cubicBezTo>
                  <a:cubicBezTo>
                    <a:pt x="713" y="5182"/>
                    <a:pt x="648" y="5311"/>
                    <a:pt x="584" y="5473"/>
                  </a:cubicBezTo>
                  <a:cubicBezTo>
                    <a:pt x="519" y="5603"/>
                    <a:pt x="454" y="5732"/>
                    <a:pt x="389" y="5829"/>
                  </a:cubicBezTo>
                  <a:cubicBezTo>
                    <a:pt x="325" y="5927"/>
                    <a:pt x="260" y="6024"/>
                    <a:pt x="195" y="6121"/>
                  </a:cubicBezTo>
                  <a:cubicBezTo>
                    <a:pt x="98" y="6250"/>
                    <a:pt x="1" y="6348"/>
                    <a:pt x="1" y="6348"/>
                  </a:cubicBezTo>
                  <a:cubicBezTo>
                    <a:pt x="1" y="6348"/>
                    <a:pt x="66" y="6250"/>
                    <a:pt x="130" y="6089"/>
                  </a:cubicBezTo>
                  <a:cubicBezTo>
                    <a:pt x="163" y="5991"/>
                    <a:pt x="195" y="5894"/>
                    <a:pt x="227" y="5797"/>
                  </a:cubicBezTo>
                  <a:cubicBezTo>
                    <a:pt x="292" y="5668"/>
                    <a:pt x="292" y="5538"/>
                    <a:pt x="357" y="5376"/>
                  </a:cubicBezTo>
                  <a:cubicBezTo>
                    <a:pt x="389" y="5214"/>
                    <a:pt x="422" y="5085"/>
                    <a:pt x="454" y="4923"/>
                  </a:cubicBezTo>
                  <a:cubicBezTo>
                    <a:pt x="487" y="4761"/>
                    <a:pt x="519" y="4567"/>
                    <a:pt x="519" y="4372"/>
                  </a:cubicBezTo>
                  <a:cubicBezTo>
                    <a:pt x="551" y="4210"/>
                    <a:pt x="584" y="4016"/>
                    <a:pt x="616" y="3822"/>
                  </a:cubicBezTo>
                  <a:cubicBezTo>
                    <a:pt x="616" y="3627"/>
                    <a:pt x="648" y="3401"/>
                    <a:pt x="648" y="3206"/>
                  </a:cubicBezTo>
                  <a:cubicBezTo>
                    <a:pt x="713" y="2397"/>
                    <a:pt x="746" y="1620"/>
                    <a:pt x="746" y="1037"/>
                  </a:cubicBezTo>
                  <a:lnTo>
                    <a:pt x="746" y="292"/>
                  </a:lnTo>
                  <a:cubicBezTo>
                    <a:pt x="746" y="98"/>
                    <a:pt x="713" y="1"/>
                    <a:pt x="7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7"/>
            <p:cNvSpPr/>
            <p:nvPr/>
          </p:nvSpPr>
          <p:spPr>
            <a:xfrm>
              <a:off x="1825700" y="3380075"/>
              <a:ext cx="38900" cy="135225"/>
            </a:xfrm>
            <a:custGeom>
              <a:avLst/>
              <a:gdLst/>
              <a:ahLst/>
              <a:cxnLst/>
              <a:rect l="l" t="t" r="r" b="b"/>
              <a:pathLst>
                <a:path w="1556" h="5409" extrusionOk="0">
                  <a:moveTo>
                    <a:pt x="1458" y="0"/>
                  </a:moveTo>
                  <a:lnTo>
                    <a:pt x="1491" y="259"/>
                  </a:lnTo>
                  <a:cubicBezTo>
                    <a:pt x="1523" y="454"/>
                    <a:pt x="1555" y="680"/>
                    <a:pt x="1555" y="907"/>
                  </a:cubicBezTo>
                  <a:lnTo>
                    <a:pt x="1555" y="1328"/>
                  </a:lnTo>
                  <a:cubicBezTo>
                    <a:pt x="1523" y="1490"/>
                    <a:pt x="1523" y="1652"/>
                    <a:pt x="1491" y="1814"/>
                  </a:cubicBezTo>
                  <a:cubicBezTo>
                    <a:pt x="1458" y="2008"/>
                    <a:pt x="1426" y="2170"/>
                    <a:pt x="1393" y="2332"/>
                  </a:cubicBezTo>
                  <a:lnTo>
                    <a:pt x="1264" y="2850"/>
                  </a:lnTo>
                  <a:lnTo>
                    <a:pt x="1102" y="3368"/>
                  </a:lnTo>
                  <a:cubicBezTo>
                    <a:pt x="1037" y="3530"/>
                    <a:pt x="972" y="3692"/>
                    <a:pt x="908" y="3854"/>
                  </a:cubicBezTo>
                  <a:cubicBezTo>
                    <a:pt x="778" y="4113"/>
                    <a:pt x="649" y="4404"/>
                    <a:pt x="487" y="4663"/>
                  </a:cubicBezTo>
                  <a:cubicBezTo>
                    <a:pt x="390" y="4858"/>
                    <a:pt x="260" y="5020"/>
                    <a:pt x="130" y="5214"/>
                  </a:cubicBezTo>
                  <a:lnTo>
                    <a:pt x="1" y="5408"/>
                  </a:lnTo>
                  <a:lnTo>
                    <a:pt x="66" y="5181"/>
                  </a:lnTo>
                  <a:lnTo>
                    <a:pt x="260" y="4566"/>
                  </a:lnTo>
                  <a:cubicBezTo>
                    <a:pt x="325" y="4437"/>
                    <a:pt x="357" y="4307"/>
                    <a:pt x="422" y="4145"/>
                  </a:cubicBezTo>
                  <a:cubicBezTo>
                    <a:pt x="454" y="4016"/>
                    <a:pt x="519" y="3854"/>
                    <a:pt x="551" y="3692"/>
                  </a:cubicBezTo>
                  <a:cubicBezTo>
                    <a:pt x="681" y="3400"/>
                    <a:pt x="778" y="3077"/>
                    <a:pt x="875" y="2720"/>
                  </a:cubicBezTo>
                  <a:cubicBezTo>
                    <a:pt x="1005" y="2397"/>
                    <a:pt x="1070" y="2073"/>
                    <a:pt x="1134" y="1749"/>
                  </a:cubicBezTo>
                  <a:cubicBezTo>
                    <a:pt x="1167" y="1587"/>
                    <a:pt x="1231" y="1425"/>
                    <a:pt x="1264" y="1296"/>
                  </a:cubicBezTo>
                  <a:cubicBezTo>
                    <a:pt x="1264" y="1134"/>
                    <a:pt x="1296" y="1004"/>
                    <a:pt x="1329" y="875"/>
                  </a:cubicBezTo>
                  <a:cubicBezTo>
                    <a:pt x="1393" y="615"/>
                    <a:pt x="1393" y="389"/>
                    <a:pt x="1426" y="259"/>
                  </a:cubicBezTo>
                  <a:close/>
                </a:path>
              </a:pathLst>
            </a:custGeom>
            <a:solidFill>
              <a:srgbClr val="2B3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7"/>
            <p:cNvSpPr/>
            <p:nvPr/>
          </p:nvSpPr>
          <p:spPr>
            <a:xfrm>
              <a:off x="1908275" y="4145125"/>
              <a:ext cx="44575" cy="39675"/>
            </a:xfrm>
            <a:custGeom>
              <a:avLst/>
              <a:gdLst/>
              <a:ahLst/>
              <a:cxnLst/>
              <a:rect l="l" t="t" r="r" b="b"/>
              <a:pathLst>
                <a:path w="1783" h="1587" extrusionOk="0">
                  <a:moveTo>
                    <a:pt x="1" y="1587"/>
                  </a:moveTo>
                  <a:cubicBezTo>
                    <a:pt x="66" y="1457"/>
                    <a:pt x="131" y="1328"/>
                    <a:pt x="195" y="1231"/>
                  </a:cubicBezTo>
                  <a:cubicBezTo>
                    <a:pt x="454" y="745"/>
                    <a:pt x="908" y="356"/>
                    <a:pt x="1393" y="130"/>
                  </a:cubicBezTo>
                  <a:cubicBezTo>
                    <a:pt x="1523" y="65"/>
                    <a:pt x="1653" y="32"/>
                    <a:pt x="1782" y="0"/>
                  </a:cubicBezTo>
                  <a:cubicBezTo>
                    <a:pt x="1717" y="130"/>
                    <a:pt x="1620" y="227"/>
                    <a:pt x="1555" y="324"/>
                  </a:cubicBezTo>
                  <a:cubicBezTo>
                    <a:pt x="1458" y="421"/>
                    <a:pt x="1393" y="518"/>
                    <a:pt x="1296" y="615"/>
                  </a:cubicBezTo>
                  <a:cubicBezTo>
                    <a:pt x="1199" y="712"/>
                    <a:pt x="1102" y="810"/>
                    <a:pt x="972" y="907"/>
                  </a:cubicBezTo>
                  <a:cubicBezTo>
                    <a:pt x="778" y="1069"/>
                    <a:pt x="551" y="1263"/>
                    <a:pt x="325" y="1393"/>
                  </a:cubicBezTo>
                  <a:cubicBezTo>
                    <a:pt x="228" y="1457"/>
                    <a:pt x="131" y="1522"/>
                    <a:pt x="1" y="158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7"/>
            <p:cNvSpPr/>
            <p:nvPr/>
          </p:nvSpPr>
          <p:spPr>
            <a:xfrm>
              <a:off x="2235350" y="2332475"/>
              <a:ext cx="408050" cy="751325"/>
            </a:xfrm>
            <a:custGeom>
              <a:avLst/>
              <a:gdLst/>
              <a:ahLst/>
              <a:cxnLst/>
              <a:rect l="l" t="t" r="r" b="b"/>
              <a:pathLst>
                <a:path w="16322" h="30053" extrusionOk="0">
                  <a:moveTo>
                    <a:pt x="2494" y="21730"/>
                  </a:moveTo>
                  <a:lnTo>
                    <a:pt x="2494" y="21730"/>
                  </a:lnTo>
                  <a:cubicBezTo>
                    <a:pt x="6089" y="23996"/>
                    <a:pt x="6477" y="24191"/>
                    <a:pt x="8938" y="25227"/>
                  </a:cubicBezTo>
                  <a:cubicBezTo>
                    <a:pt x="9586" y="22280"/>
                    <a:pt x="9813" y="20272"/>
                    <a:pt x="10104" y="18265"/>
                  </a:cubicBezTo>
                  <a:cubicBezTo>
                    <a:pt x="10396" y="16225"/>
                    <a:pt x="10979" y="12274"/>
                    <a:pt x="10881" y="11853"/>
                  </a:cubicBezTo>
                  <a:cubicBezTo>
                    <a:pt x="10428" y="10007"/>
                    <a:pt x="10072" y="9586"/>
                    <a:pt x="10137" y="5732"/>
                  </a:cubicBezTo>
                  <a:cubicBezTo>
                    <a:pt x="10169" y="4599"/>
                    <a:pt x="10266" y="3012"/>
                    <a:pt x="10169" y="1620"/>
                  </a:cubicBezTo>
                  <a:cubicBezTo>
                    <a:pt x="10137" y="972"/>
                    <a:pt x="10525" y="1"/>
                    <a:pt x="10817" y="681"/>
                  </a:cubicBezTo>
                  <a:cubicBezTo>
                    <a:pt x="11076" y="1296"/>
                    <a:pt x="11270" y="1911"/>
                    <a:pt x="11335" y="2559"/>
                  </a:cubicBezTo>
                  <a:cubicBezTo>
                    <a:pt x="11497" y="3822"/>
                    <a:pt x="11820" y="5247"/>
                    <a:pt x="11756" y="6477"/>
                  </a:cubicBezTo>
                  <a:cubicBezTo>
                    <a:pt x="11820" y="5894"/>
                    <a:pt x="12112" y="778"/>
                    <a:pt x="12760" y="907"/>
                  </a:cubicBezTo>
                  <a:cubicBezTo>
                    <a:pt x="13861" y="1069"/>
                    <a:pt x="12889" y="5894"/>
                    <a:pt x="13019" y="6704"/>
                  </a:cubicBezTo>
                  <a:cubicBezTo>
                    <a:pt x="13245" y="5311"/>
                    <a:pt x="13861" y="2041"/>
                    <a:pt x="14314" y="2106"/>
                  </a:cubicBezTo>
                  <a:cubicBezTo>
                    <a:pt x="15253" y="1846"/>
                    <a:pt x="14379" y="6024"/>
                    <a:pt x="14087" y="7384"/>
                  </a:cubicBezTo>
                  <a:cubicBezTo>
                    <a:pt x="13990" y="7805"/>
                    <a:pt x="14929" y="5279"/>
                    <a:pt x="15544" y="4729"/>
                  </a:cubicBezTo>
                  <a:cubicBezTo>
                    <a:pt x="16322" y="4534"/>
                    <a:pt x="14929" y="8647"/>
                    <a:pt x="14703" y="10104"/>
                  </a:cubicBezTo>
                  <a:cubicBezTo>
                    <a:pt x="14476" y="11432"/>
                    <a:pt x="14767" y="13310"/>
                    <a:pt x="12792" y="14184"/>
                  </a:cubicBezTo>
                  <a:cubicBezTo>
                    <a:pt x="12144" y="18880"/>
                    <a:pt x="12565" y="22507"/>
                    <a:pt x="11529" y="27105"/>
                  </a:cubicBezTo>
                  <a:cubicBezTo>
                    <a:pt x="11076" y="29307"/>
                    <a:pt x="10979" y="30052"/>
                    <a:pt x="8841" y="29340"/>
                  </a:cubicBezTo>
                  <a:cubicBezTo>
                    <a:pt x="6801" y="28757"/>
                    <a:pt x="5311" y="27753"/>
                    <a:pt x="2915" y="26360"/>
                  </a:cubicBezTo>
                  <a:cubicBezTo>
                    <a:pt x="1652" y="25648"/>
                    <a:pt x="843" y="25000"/>
                    <a:pt x="1" y="24515"/>
                  </a:cubicBezTo>
                  <a:close/>
                </a:path>
              </a:pathLst>
            </a:custGeom>
            <a:solidFill>
              <a:srgbClr val="BC8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7"/>
            <p:cNvSpPr/>
            <p:nvPr/>
          </p:nvSpPr>
          <p:spPr>
            <a:xfrm>
              <a:off x="2442600" y="2440950"/>
              <a:ext cx="104475" cy="227525"/>
            </a:xfrm>
            <a:custGeom>
              <a:avLst/>
              <a:gdLst/>
              <a:ahLst/>
              <a:cxnLst/>
              <a:rect l="l" t="t" r="r" b="b"/>
              <a:pathLst>
                <a:path w="4179" h="9101" extrusionOk="0">
                  <a:moveTo>
                    <a:pt x="2786" y="9101"/>
                  </a:moveTo>
                  <a:cubicBezTo>
                    <a:pt x="2656" y="8647"/>
                    <a:pt x="1976" y="8000"/>
                    <a:pt x="1685" y="7449"/>
                  </a:cubicBezTo>
                  <a:cubicBezTo>
                    <a:pt x="1296" y="6672"/>
                    <a:pt x="1037" y="5862"/>
                    <a:pt x="875" y="5020"/>
                  </a:cubicBezTo>
                  <a:cubicBezTo>
                    <a:pt x="681" y="3660"/>
                    <a:pt x="1" y="2009"/>
                    <a:pt x="260" y="681"/>
                  </a:cubicBezTo>
                  <a:cubicBezTo>
                    <a:pt x="1167" y="1"/>
                    <a:pt x="1879" y="3725"/>
                    <a:pt x="1976" y="4049"/>
                  </a:cubicBezTo>
                  <a:cubicBezTo>
                    <a:pt x="2138" y="4470"/>
                    <a:pt x="2624" y="4632"/>
                    <a:pt x="3045" y="4988"/>
                  </a:cubicBezTo>
                  <a:cubicBezTo>
                    <a:pt x="3887" y="5798"/>
                    <a:pt x="4178" y="7028"/>
                    <a:pt x="3854" y="8129"/>
                  </a:cubicBezTo>
                  <a:close/>
                </a:path>
              </a:pathLst>
            </a:custGeom>
            <a:solidFill>
              <a:srgbClr val="BC8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7"/>
            <p:cNvSpPr/>
            <p:nvPr/>
          </p:nvSpPr>
          <p:spPr>
            <a:xfrm>
              <a:off x="2449075" y="2455525"/>
              <a:ext cx="94750" cy="190275"/>
            </a:xfrm>
            <a:custGeom>
              <a:avLst/>
              <a:gdLst/>
              <a:ahLst/>
              <a:cxnLst/>
              <a:rect l="l" t="t" r="r" b="b"/>
              <a:pathLst>
                <a:path w="3790" h="7611" extrusionOk="0">
                  <a:moveTo>
                    <a:pt x="1" y="98"/>
                  </a:moveTo>
                  <a:lnTo>
                    <a:pt x="98" y="33"/>
                  </a:lnTo>
                  <a:cubicBezTo>
                    <a:pt x="195" y="1"/>
                    <a:pt x="292" y="1"/>
                    <a:pt x="389" y="33"/>
                  </a:cubicBezTo>
                  <a:cubicBezTo>
                    <a:pt x="713" y="228"/>
                    <a:pt x="940" y="519"/>
                    <a:pt x="1069" y="843"/>
                  </a:cubicBezTo>
                  <a:cubicBezTo>
                    <a:pt x="1264" y="1296"/>
                    <a:pt x="1458" y="1750"/>
                    <a:pt x="1588" y="2203"/>
                  </a:cubicBezTo>
                  <a:cubicBezTo>
                    <a:pt x="1652" y="2462"/>
                    <a:pt x="1749" y="2721"/>
                    <a:pt x="1814" y="3012"/>
                  </a:cubicBezTo>
                  <a:lnTo>
                    <a:pt x="1911" y="3401"/>
                  </a:lnTo>
                  <a:lnTo>
                    <a:pt x="1911" y="3433"/>
                  </a:lnTo>
                  <a:lnTo>
                    <a:pt x="1911" y="3466"/>
                  </a:lnTo>
                  <a:lnTo>
                    <a:pt x="1944" y="3563"/>
                  </a:lnTo>
                  <a:cubicBezTo>
                    <a:pt x="1976" y="3595"/>
                    <a:pt x="2009" y="3628"/>
                    <a:pt x="2041" y="3660"/>
                  </a:cubicBezTo>
                  <a:cubicBezTo>
                    <a:pt x="2268" y="3822"/>
                    <a:pt x="2462" y="3984"/>
                    <a:pt x="2689" y="4146"/>
                  </a:cubicBezTo>
                  <a:cubicBezTo>
                    <a:pt x="2753" y="4178"/>
                    <a:pt x="2818" y="4243"/>
                    <a:pt x="2850" y="4275"/>
                  </a:cubicBezTo>
                  <a:cubicBezTo>
                    <a:pt x="2915" y="4340"/>
                    <a:pt x="2980" y="4405"/>
                    <a:pt x="3012" y="4437"/>
                  </a:cubicBezTo>
                  <a:cubicBezTo>
                    <a:pt x="3110" y="4567"/>
                    <a:pt x="3207" y="4664"/>
                    <a:pt x="3271" y="4794"/>
                  </a:cubicBezTo>
                  <a:cubicBezTo>
                    <a:pt x="3433" y="5020"/>
                    <a:pt x="3531" y="5247"/>
                    <a:pt x="3628" y="5506"/>
                  </a:cubicBezTo>
                  <a:lnTo>
                    <a:pt x="3725" y="5862"/>
                  </a:lnTo>
                  <a:cubicBezTo>
                    <a:pt x="3757" y="5959"/>
                    <a:pt x="3757" y="6089"/>
                    <a:pt x="3790" y="6186"/>
                  </a:cubicBezTo>
                  <a:cubicBezTo>
                    <a:pt x="3790" y="6380"/>
                    <a:pt x="3790" y="6575"/>
                    <a:pt x="3790" y="6769"/>
                  </a:cubicBezTo>
                  <a:cubicBezTo>
                    <a:pt x="3757" y="6963"/>
                    <a:pt x="3725" y="7093"/>
                    <a:pt x="3692" y="7222"/>
                  </a:cubicBezTo>
                  <a:cubicBezTo>
                    <a:pt x="3628" y="7481"/>
                    <a:pt x="3563" y="7611"/>
                    <a:pt x="3563" y="7611"/>
                  </a:cubicBezTo>
                  <a:cubicBezTo>
                    <a:pt x="3563" y="7611"/>
                    <a:pt x="3563" y="7449"/>
                    <a:pt x="3628" y="7222"/>
                  </a:cubicBezTo>
                  <a:lnTo>
                    <a:pt x="3628" y="6769"/>
                  </a:lnTo>
                  <a:cubicBezTo>
                    <a:pt x="3595" y="6607"/>
                    <a:pt x="3563" y="6413"/>
                    <a:pt x="3531" y="6218"/>
                  </a:cubicBezTo>
                  <a:cubicBezTo>
                    <a:pt x="3498" y="6121"/>
                    <a:pt x="3498" y="6024"/>
                    <a:pt x="3466" y="5927"/>
                  </a:cubicBezTo>
                  <a:lnTo>
                    <a:pt x="3336" y="5603"/>
                  </a:lnTo>
                  <a:cubicBezTo>
                    <a:pt x="3239" y="5409"/>
                    <a:pt x="3110" y="5182"/>
                    <a:pt x="2980" y="5020"/>
                  </a:cubicBezTo>
                  <a:cubicBezTo>
                    <a:pt x="2915" y="4891"/>
                    <a:pt x="2818" y="4794"/>
                    <a:pt x="2721" y="4696"/>
                  </a:cubicBezTo>
                  <a:cubicBezTo>
                    <a:pt x="2689" y="4664"/>
                    <a:pt x="2656" y="4632"/>
                    <a:pt x="2591" y="4567"/>
                  </a:cubicBezTo>
                  <a:cubicBezTo>
                    <a:pt x="2559" y="4534"/>
                    <a:pt x="2494" y="4502"/>
                    <a:pt x="2430" y="4470"/>
                  </a:cubicBezTo>
                  <a:cubicBezTo>
                    <a:pt x="2203" y="4308"/>
                    <a:pt x="1976" y="4146"/>
                    <a:pt x="1749" y="3952"/>
                  </a:cubicBezTo>
                  <a:cubicBezTo>
                    <a:pt x="1685" y="3887"/>
                    <a:pt x="1620" y="3822"/>
                    <a:pt x="1588" y="3725"/>
                  </a:cubicBezTo>
                  <a:lnTo>
                    <a:pt x="1523" y="3628"/>
                  </a:lnTo>
                  <a:cubicBezTo>
                    <a:pt x="1523" y="3628"/>
                    <a:pt x="1523" y="3628"/>
                    <a:pt x="1490" y="3563"/>
                  </a:cubicBezTo>
                  <a:lnTo>
                    <a:pt x="1490" y="3498"/>
                  </a:lnTo>
                  <a:lnTo>
                    <a:pt x="1393" y="3110"/>
                  </a:lnTo>
                  <a:lnTo>
                    <a:pt x="1231" y="2332"/>
                  </a:lnTo>
                  <a:cubicBezTo>
                    <a:pt x="1102" y="1847"/>
                    <a:pt x="972" y="1393"/>
                    <a:pt x="810" y="972"/>
                  </a:cubicBezTo>
                  <a:cubicBezTo>
                    <a:pt x="746" y="649"/>
                    <a:pt x="551" y="357"/>
                    <a:pt x="325" y="163"/>
                  </a:cubicBezTo>
                  <a:cubicBezTo>
                    <a:pt x="260" y="98"/>
                    <a:pt x="163" y="98"/>
                    <a:pt x="66" y="98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7"/>
            <p:cNvSpPr/>
            <p:nvPr/>
          </p:nvSpPr>
          <p:spPr>
            <a:xfrm>
              <a:off x="2159250" y="2683025"/>
              <a:ext cx="208900" cy="302800"/>
            </a:xfrm>
            <a:custGeom>
              <a:avLst/>
              <a:gdLst/>
              <a:ahLst/>
              <a:cxnLst/>
              <a:rect l="l" t="t" r="r" b="b"/>
              <a:pathLst>
                <a:path w="8356" h="12112" extrusionOk="0">
                  <a:moveTo>
                    <a:pt x="357" y="0"/>
                  </a:moveTo>
                  <a:cubicBezTo>
                    <a:pt x="2008" y="713"/>
                    <a:pt x="2656" y="1684"/>
                    <a:pt x="3725" y="3044"/>
                  </a:cubicBezTo>
                  <a:cubicBezTo>
                    <a:pt x="4372" y="3886"/>
                    <a:pt x="5117" y="4664"/>
                    <a:pt x="5959" y="5311"/>
                  </a:cubicBezTo>
                  <a:cubicBezTo>
                    <a:pt x="6445" y="5732"/>
                    <a:pt x="7481" y="6509"/>
                    <a:pt x="7999" y="6963"/>
                  </a:cubicBezTo>
                  <a:cubicBezTo>
                    <a:pt x="8355" y="7254"/>
                    <a:pt x="6348" y="10169"/>
                    <a:pt x="5506" y="10849"/>
                  </a:cubicBezTo>
                  <a:cubicBezTo>
                    <a:pt x="4761" y="11529"/>
                    <a:pt x="3822" y="11950"/>
                    <a:pt x="2786" y="11982"/>
                  </a:cubicBezTo>
                  <a:cubicBezTo>
                    <a:pt x="2591" y="11982"/>
                    <a:pt x="2300" y="12112"/>
                    <a:pt x="2106" y="12079"/>
                  </a:cubicBezTo>
                  <a:cubicBezTo>
                    <a:pt x="1814" y="11917"/>
                    <a:pt x="1490" y="11011"/>
                    <a:pt x="1361" y="10752"/>
                  </a:cubicBezTo>
                  <a:cubicBezTo>
                    <a:pt x="875" y="9813"/>
                    <a:pt x="422" y="8873"/>
                    <a:pt x="1" y="78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7"/>
            <p:cNvSpPr/>
            <p:nvPr/>
          </p:nvSpPr>
          <p:spPr>
            <a:xfrm>
              <a:off x="1752850" y="1944700"/>
              <a:ext cx="642025" cy="614475"/>
            </a:xfrm>
            <a:custGeom>
              <a:avLst/>
              <a:gdLst/>
              <a:ahLst/>
              <a:cxnLst/>
              <a:rect l="l" t="t" r="r" b="b"/>
              <a:pathLst>
                <a:path w="25681" h="24579" extrusionOk="0">
                  <a:moveTo>
                    <a:pt x="23672" y="2494"/>
                  </a:moveTo>
                  <a:cubicBezTo>
                    <a:pt x="25680" y="3789"/>
                    <a:pt x="25032" y="8226"/>
                    <a:pt x="24223" y="10039"/>
                  </a:cubicBezTo>
                  <a:cubicBezTo>
                    <a:pt x="23510" y="11723"/>
                    <a:pt x="22701" y="13342"/>
                    <a:pt x="21729" y="14896"/>
                  </a:cubicBezTo>
                  <a:cubicBezTo>
                    <a:pt x="20952" y="16062"/>
                    <a:pt x="20013" y="16548"/>
                    <a:pt x="18847" y="17228"/>
                  </a:cubicBezTo>
                  <a:cubicBezTo>
                    <a:pt x="16742" y="18394"/>
                    <a:pt x="14767" y="18556"/>
                    <a:pt x="12468" y="18459"/>
                  </a:cubicBezTo>
                  <a:cubicBezTo>
                    <a:pt x="11982" y="18394"/>
                    <a:pt x="10719" y="18167"/>
                    <a:pt x="10266" y="18491"/>
                  </a:cubicBezTo>
                  <a:cubicBezTo>
                    <a:pt x="9294" y="19171"/>
                    <a:pt x="9586" y="22377"/>
                    <a:pt x="9294" y="23510"/>
                  </a:cubicBezTo>
                  <a:cubicBezTo>
                    <a:pt x="9230" y="23866"/>
                    <a:pt x="9132" y="24255"/>
                    <a:pt x="8971" y="24579"/>
                  </a:cubicBezTo>
                  <a:cubicBezTo>
                    <a:pt x="8420" y="24158"/>
                    <a:pt x="8323" y="23413"/>
                    <a:pt x="7967" y="22895"/>
                  </a:cubicBezTo>
                  <a:cubicBezTo>
                    <a:pt x="7934" y="23219"/>
                    <a:pt x="7837" y="24061"/>
                    <a:pt x="7351" y="24093"/>
                  </a:cubicBezTo>
                  <a:cubicBezTo>
                    <a:pt x="6704" y="24093"/>
                    <a:pt x="6542" y="22539"/>
                    <a:pt x="6315" y="22053"/>
                  </a:cubicBezTo>
                  <a:cubicBezTo>
                    <a:pt x="5408" y="21988"/>
                    <a:pt x="5117" y="20142"/>
                    <a:pt x="4826" y="19430"/>
                  </a:cubicBezTo>
                  <a:cubicBezTo>
                    <a:pt x="4016" y="17649"/>
                    <a:pt x="3271" y="15641"/>
                    <a:pt x="2559" y="13828"/>
                  </a:cubicBezTo>
                  <a:cubicBezTo>
                    <a:pt x="1263" y="10363"/>
                    <a:pt x="0" y="7869"/>
                    <a:pt x="3012" y="5376"/>
                  </a:cubicBezTo>
                  <a:cubicBezTo>
                    <a:pt x="5246" y="3498"/>
                    <a:pt x="11788" y="810"/>
                    <a:pt x="14735" y="421"/>
                  </a:cubicBezTo>
                  <a:cubicBezTo>
                    <a:pt x="16710" y="130"/>
                    <a:pt x="19430" y="0"/>
                    <a:pt x="21373" y="5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7"/>
            <p:cNvSpPr/>
            <p:nvPr/>
          </p:nvSpPr>
          <p:spPr>
            <a:xfrm>
              <a:off x="1810325" y="1956825"/>
              <a:ext cx="544875" cy="812850"/>
            </a:xfrm>
            <a:custGeom>
              <a:avLst/>
              <a:gdLst/>
              <a:ahLst/>
              <a:cxnLst/>
              <a:rect l="l" t="t" r="r" b="b"/>
              <a:pathLst>
                <a:path w="21795" h="32514" extrusionOk="0">
                  <a:moveTo>
                    <a:pt x="3109" y="15189"/>
                  </a:moveTo>
                  <a:cubicBezTo>
                    <a:pt x="1879" y="13828"/>
                    <a:pt x="260" y="15448"/>
                    <a:pt x="130" y="16711"/>
                  </a:cubicBezTo>
                  <a:cubicBezTo>
                    <a:pt x="1" y="18168"/>
                    <a:pt x="551" y="19496"/>
                    <a:pt x="2041" y="19981"/>
                  </a:cubicBezTo>
                  <a:cubicBezTo>
                    <a:pt x="2624" y="20208"/>
                    <a:pt x="3401" y="19916"/>
                    <a:pt x="3919" y="20176"/>
                  </a:cubicBezTo>
                  <a:cubicBezTo>
                    <a:pt x="4469" y="20402"/>
                    <a:pt x="5020" y="21374"/>
                    <a:pt x="5473" y="21795"/>
                  </a:cubicBezTo>
                  <a:cubicBezTo>
                    <a:pt x="6542" y="22669"/>
                    <a:pt x="7708" y="23414"/>
                    <a:pt x="8938" y="23964"/>
                  </a:cubicBezTo>
                  <a:cubicBezTo>
                    <a:pt x="9716" y="24385"/>
                    <a:pt x="9716" y="25292"/>
                    <a:pt x="9521" y="26134"/>
                  </a:cubicBezTo>
                  <a:cubicBezTo>
                    <a:pt x="9392" y="26846"/>
                    <a:pt x="9035" y="27008"/>
                    <a:pt x="8744" y="27688"/>
                  </a:cubicBezTo>
                  <a:cubicBezTo>
                    <a:pt x="8129" y="28984"/>
                    <a:pt x="6995" y="29858"/>
                    <a:pt x="8647" y="31089"/>
                  </a:cubicBezTo>
                  <a:cubicBezTo>
                    <a:pt x="9683" y="31866"/>
                    <a:pt x="12954" y="32513"/>
                    <a:pt x="13342" y="30862"/>
                  </a:cubicBezTo>
                  <a:cubicBezTo>
                    <a:pt x="13472" y="30311"/>
                    <a:pt x="13342" y="29567"/>
                    <a:pt x="13342" y="29048"/>
                  </a:cubicBezTo>
                  <a:cubicBezTo>
                    <a:pt x="13342" y="28271"/>
                    <a:pt x="13116" y="28757"/>
                    <a:pt x="13245" y="27786"/>
                  </a:cubicBezTo>
                  <a:cubicBezTo>
                    <a:pt x="13310" y="27106"/>
                    <a:pt x="13634" y="25422"/>
                    <a:pt x="13634" y="25422"/>
                  </a:cubicBezTo>
                  <a:cubicBezTo>
                    <a:pt x="13634" y="25422"/>
                    <a:pt x="15285" y="25324"/>
                    <a:pt x="15901" y="25163"/>
                  </a:cubicBezTo>
                  <a:cubicBezTo>
                    <a:pt x="18070" y="24709"/>
                    <a:pt x="20305" y="22863"/>
                    <a:pt x="20920" y="20758"/>
                  </a:cubicBezTo>
                  <a:cubicBezTo>
                    <a:pt x="21665" y="18265"/>
                    <a:pt x="21600" y="15350"/>
                    <a:pt x="21665" y="12760"/>
                  </a:cubicBezTo>
                  <a:cubicBezTo>
                    <a:pt x="21697" y="9845"/>
                    <a:pt x="21794" y="7320"/>
                    <a:pt x="20888" y="4502"/>
                  </a:cubicBezTo>
                  <a:cubicBezTo>
                    <a:pt x="19430" y="1"/>
                    <a:pt x="14832" y="33"/>
                    <a:pt x="10849" y="454"/>
                  </a:cubicBezTo>
                  <a:cubicBezTo>
                    <a:pt x="8517" y="681"/>
                    <a:pt x="6315" y="1264"/>
                    <a:pt x="4405" y="2721"/>
                  </a:cubicBezTo>
                  <a:cubicBezTo>
                    <a:pt x="2365" y="4340"/>
                    <a:pt x="1685" y="5474"/>
                    <a:pt x="1620" y="8194"/>
                  </a:cubicBezTo>
                  <a:close/>
                </a:path>
              </a:pathLst>
            </a:custGeom>
            <a:solidFill>
              <a:srgbClr val="BC8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7"/>
            <p:cNvSpPr/>
            <p:nvPr/>
          </p:nvSpPr>
          <p:spPr>
            <a:xfrm>
              <a:off x="1804650" y="1876700"/>
              <a:ext cx="711650" cy="498700"/>
            </a:xfrm>
            <a:custGeom>
              <a:avLst/>
              <a:gdLst/>
              <a:ahLst/>
              <a:cxnLst/>
              <a:rect l="l" t="t" r="r" b="b"/>
              <a:pathLst>
                <a:path w="28466" h="19948" extrusionOk="0">
                  <a:moveTo>
                    <a:pt x="2592" y="17519"/>
                  </a:moveTo>
                  <a:cubicBezTo>
                    <a:pt x="3369" y="18296"/>
                    <a:pt x="4211" y="19948"/>
                    <a:pt x="4956" y="17940"/>
                  </a:cubicBezTo>
                  <a:cubicBezTo>
                    <a:pt x="5441" y="16613"/>
                    <a:pt x="4956" y="15350"/>
                    <a:pt x="4470" y="14119"/>
                  </a:cubicBezTo>
                  <a:cubicBezTo>
                    <a:pt x="7579" y="13018"/>
                    <a:pt x="6542" y="9553"/>
                    <a:pt x="5247" y="7319"/>
                  </a:cubicBezTo>
                  <a:cubicBezTo>
                    <a:pt x="8874" y="7642"/>
                    <a:pt x="12533" y="7124"/>
                    <a:pt x="16257" y="6898"/>
                  </a:cubicBezTo>
                  <a:cubicBezTo>
                    <a:pt x="19949" y="6703"/>
                    <a:pt x="23705" y="6703"/>
                    <a:pt x="27397" y="6477"/>
                  </a:cubicBezTo>
                  <a:cubicBezTo>
                    <a:pt x="27883" y="6412"/>
                    <a:pt x="28466" y="6412"/>
                    <a:pt x="28271" y="5699"/>
                  </a:cubicBezTo>
                  <a:cubicBezTo>
                    <a:pt x="28077" y="4955"/>
                    <a:pt x="26717" y="4696"/>
                    <a:pt x="26199" y="4534"/>
                  </a:cubicBezTo>
                  <a:cubicBezTo>
                    <a:pt x="25130" y="4113"/>
                    <a:pt x="23997" y="3854"/>
                    <a:pt x="22863" y="3789"/>
                  </a:cubicBezTo>
                  <a:cubicBezTo>
                    <a:pt x="23964" y="3562"/>
                    <a:pt x="25001" y="3141"/>
                    <a:pt x="25940" y="2526"/>
                  </a:cubicBezTo>
                  <a:cubicBezTo>
                    <a:pt x="26620" y="2040"/>
                    <a:pt x="26749" y="1846"/>
                    <a:pt x="25745" y="1716"/>
                  </a:cubicBezTo>
                  <a:cubicBezTo>
                    <a:pt x="23705" y="1457"/>
                    <a:pt x="21471" y="2105"/>
                    <a:pt x="19398" y="2234"/>
                  </a:cubicBezTo>
                  <a:cubicBezTo>
                    <a:pt x="19981" y="2008"/>
                    <a:pt x="22799" y="356"/>
                    <a:pt x="21924" y="194"/>
                  </a:cubicBezTo>
                  <a:cubicBezTo>
                    <a:pt x="20920" y="0"/>
                    <a:pt x="19204" y="551"/>
                    <a:pt x="18654" y="745"/>
                  </a:cubicBezTo>
                  <a:cubicBezTo>
                    <a:pt x="15512" y="1749"/>
                    <a:pt x="12533" y="1069"/>
                    <a:pt x="8453" y="1490"/>
                  </a:cubicBezTo>
                  <a:cubicBezTo>
                    <a:pt x="7093" y="1587"/>
                    <a:pt x="5441" y="2008"/>
                    <a:pt x="4502" y="2915"/>
                  </a:cubicBezTo>
                  <a:cubicBezTo>
                    <a:pt x="3855" y="3562"/>
                    <a:pt x="3336" y="4307"/>
                    <a:pt x="2980" y="5149"/>
                  </a:cubicBezTo>
                  <a:cubicBezTo>
                    <a:pt x="2851" y="5667"/>
                    <a:pt x="2818" y="6185"/>
                    <a:pt x="2851" y="6703"/>
                  </a:cubicBezTo>
                  <a:cubicBezTo>
                    <a:pt x="2656" y="7448"/>
                    <a:pt x="1426" y="7578"/>
                    <a:pt x="940" y="8128"/>
                  </a:cubicBezTo>
                  <a:cubicBezTo>
                    <a:pt x="325" y="8711"/>
                    <a:pt x="1" y="9553"/>
                    <a:pt x="33" y="10395"/>
                  </a:cubicBezTo>
                  <a:cubicBezTo>
                    <a:pt x="33" y="12079"/>
                    <a:pt x="519" y="13471"/>
                    <a:pt x="1134" y="1502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7"/>
            <p:cNvSpPr/>
            <p:nvPr/>
          </p:nvSpPr>
          <p:spPr>
            <a:xfrm>
              <a:off x="2161675" y="2233700"/>
              <a:ext cx="75325" cy="175725"/>
            </a:xfrm>
            <a:custGeom>
              <a:avLst/>
              <a:gdLst/>
              <a:ahLst/>
              <a:cxnLst/>
              <a:rect l="l" t="t" r="r" b="b"/>
              <a:pathLst>
                <a:path w="3013" h="7029" extrusionOk="0">
                  <a:moveTo>
                    <a:pt x="940" y="1"/>
                  </a:moveTo>
                  <a:cubicBezTo>
                    <a:pt x="940" y="1"/>
                    <a:pt x="940" y="163"/>
                    <a:pt x="972" y="454"/>
                  </a:cubicBezTo>
                  <a:lnTo>
                    <a:pt x="1005" y="1620"/>
                  </a:lnTo>
                  <a:cubicBezTo>
                    <a:pt x="1037" y="1847"/>
                    <a:pt x="1037" y="2106"/>
                    <a:pt x="1102" y="2365"/>
                  </a:cubicBezTo>
                  <a:lnTo>
                    <a:pt x="1167" y="2786"/>
                  </a:lnTo>
                  <a:cubicBezTo>
                    <a:pt x="1199" y="2915"/>
                    <a:pt x="1231" y="3045"/>
                    <a:pt x="1296" y="3174"/>
                  </a:cubicBezTo>
                  <a:cubicBezTo>
                    <a:pt x="1490" y="3693"/>
                    <a:pt x="2009" y="4081"/>
                    <a:pt x="2397" y="4632"/>
                  </a:cubicBezTo>
                  <a:cubicBezTo>
                    <a:pt x="2591" y="4923"/>
                    <a:pt x="2753" y="5215"/>
                    <a:pt x="2883" y="5538"/>
                  </a:cubicBezTo>
                  <a:cubicBezTo>
                    <a:pt x="3012" y="5895"/>
                    <a:pt x="2980" y="6283"/>
                    <a:pt x="2753" y="6607"/>
                  </a:cubicBezTo>
                  <a:cubicBezTo>
                    <a:pt x="2656" y="6737"/>
                    <a:pt x="2527" y="6866"/>
                    <a:pt x="2365" y="6931"/>
                  </a:cubicBezTo>
                  <a:cubicBezTo>
                    <a:pt x="2268" y="6963"/>
                    <a:pt x="2203" y="6996"/>
                    <a:pt x="2106" y="7028"/>
                  </a:cubicBezTo>
                  <a:cubicBezTo>
                    <a:pt x="2041" y="7028"/>
                    <a:pt x="1944" y="7028"/>
                    <a:pt x="1879" y="7028"/>
                  </a:cubicBezTo>
                  <a:cubicBezTo>
                    <a:pt x="1588" y="6996"/>
                    <a:pt x="1329" y="6866"/>
                    <a:pt x="1069" y="6737"/>
                  </a:cubicBezTo>
                  <a:cubicBezTo>
                    <a:pt x="746" y="6510"/>
                    <a:pt x="454" y="6218"/>
                    <a:pt x="228" y="5927"/>
                  </a:cubicBezTo>
                  <a:cubicBezTo>
                    <a:pt x="163" y="5830"/>
                    <a:pt x="98" y="5733"/>
                    <a:pt x="33" y="5636"/>
                  </a:cubicBezTo>
                  <a:lnTo>
                    <a:pt x="1" y="5538"/>
                  </a:lnTo>
                  <a:cubicBezTo>
                    <a:pt x="98" y="5636"/>
                    <a:pt x="195" y="5765"/>
                    <a:pt x="292" y="5862"/>
                  </a:cubicBezTo>
                  <a:cubicBezTo>
                    <a:pt x="551" y="6121"/>
                    <a:pt x="875" y="6348"/>
                    <a:pt x="1199" y="6542"/>
                  </a:cubicBezTo>
                  <a:cubicBezTo>
                    <a:pt x="1426" y="6639"/>
                    <a:pt x="1652" y="6704"/>
                    <a:pt x="1879" y="6737"/>
                  </a:cubicBezTo>
                  <a:cubicBezTo>
                    <a:pt x="2009" y="6737"/>
                    <a:pt x="2106" y="6704"/>
                    <a:pt x="2203" y="6639"/>
                  </a:cubicBezTo>
                  <a:cubicBezTo>
                    <a:pt x="2268" y="6607"/>
                    <a:pt x="2300" y="6575"/>
                    <a:pt x="2332" y="6542"/>
                  </a:cubicBezTo>
                  <a:cubicBezTo>
                    <a:pt x="2365" y="6510"/>
                    <a:pt x="2430" y="6445"/>
                    <a:pt x="2462" y="6380"/>
                  </a:cubicBezTo>
                  <a:cubicBezTo>
                    <a:pt x="2559" y="6154"/>
                    <a:pt x="2591" y="5895"/>
                    <a:pt x="2494" y="5668"/>
                  </a:cubicBezTo>
                  <a:cubicBezTo>
                    <a:pt x="2365" y="5377"/>
                    <a:pt x="2235" y="5117"/>
                    <a:pt x="2041" y="4891"/>
                  </a:cubicBezTo>
                  <a:cubicBezTo>
                    <a:pt x="1847" y="4632"/>
                    <a:pt x="1652" y="4405"/>
                    <a:pt x="1458" y="4146"/>
                  </a:cubicBezTo>
                  <a:cubicBezTo>
                    <a:pt x="1231" y="3919"/>
                    <a:pt x="1069" y="3628"/>
                    <a:pt x="940" y="3304"/>
                  </a:cubicBezTo>
                  <a:cubicBezTo>
                    <a:pt x="875" y="3174"/>
                    <a:pt x="843" y="3013"/>
                    <a:pt x="810" y="2883"/>
                  </a:cubicBezTo>
                  <a:lnTo>
                    <a:pt x="778" y="2430"/>
                  </a:lnTo>
                  <a:cubicBezTo>
                    <a:pt x="746" y="2171"/>
                    <a:pt x="746" y="1879"/>
                    <a:pt x="778" y="1620"/>
                  </a:cubicBezTo>
                  <a:cubicBezTo>
                    <a:pt x="810" y="1134"/>
                    <a:pt x="843" y="746"/>
                    <a:pt x="875" y="454"/>
                  </a:cubicBezTo>
                  <a:cubicBezTo>
                    <a:pt x="908" y="163"/>
                    <a:pt x="940" y="1"/>
                    <a:pt x="940" y="1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7"/>
            <p:cNvSpPr/>
            <p:nvPr/>
          </p:nvSpPr>
          <p:spPr>
            <a:xfrm>
              <a:off x="2046725" y="2101750"/>
              <a:ext cx="54275" cy="34025"/>
            </a:xfrm>
            <a:custGeom>
              <a:avLst/>
              <a:gdLst/>
              <a:ahLst/>
              <a:cxnLst/>
              <a:rect l="l" t="t" r="r" b="b"/>
              <a:pathLst>
                <a:path w="2171" h="1361" extrusionOk="0">
                  <a:moveTo>
                    <a:pt x="0" y="1361"/>
                  </a:moveTo>
                  <a:cubicBezTo>
                    <a:pt x="0" y="422"/>
                    <a:pt x="1263" y="1"/>
                    <a:pt x="2170" y="4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7"/>
            <p:cNvSpPr/>
            <p:nvPr/>
          </p:nvSpPr>
          <p:spPr>
            <a:xfrm>
              <a:off x="2245875" y="2113075"/>
              <a:ext cx="51850" cy="41325"/>
            </a:xfrm>
            <a:custGeom>
              <a:avLst/>
              <a:gdLst/>
              <a:ahLst/>
              <a:cxnLst/>
              <a:rect l="l" t="t" r="r" b="b"/>
              <a:pathLst>
                <a:path w="2074" h="1653" extrusionOk="0">
                  <a:moveTo>
                    <a:pt x="1" y="487"/>
                  </a:moveTo>
                  <a:cubicBezTo>
                    <a:pt x="1458" y="1"/>
                    <a:pt x="2073" y="1005"/>
                    <a:pt x="2073" y="16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7"/>
            <p:cNvSpPr/>
            <p:nvPr/>
          </p:nvSpPr>
          <p:spPr>
            <a:xfrm>
              <a:off x="2031350" y="2402900"/>
              <a:ext cx="200800" cy="90700"/>
            </a:xfrm>
            <a:custGeom>
              <a:avLst/>
              <a:gdLst/>
              <a:ahLst/>
              <a:cxnLst/>
              <a:rect l="l" t="t" r="r" b="b"/>
              <a:pathLst>
                <a:path w="8032" h="3628" extrusionOk="0">
                  <a:moveTo>
                    <a:pt x="0" y="1"/>
                  </a:moveTo>
                  <a:lnTo>
                    <a:pt x="227" y="357"/>
                  </a:lnTo>
                  <a:cubicBezTo>
                    <a:pt x="324" y="487"/>
                    <a:pt x="389" y="616"/>
                    <a:pt x="518" y="778"/>
                  </a:cubicBezTo>
                  <a:cubicBezTo>
                    <a:pt x="648" y="940"/>
                    <a:pt x="777" y="1070"/>
                    <a:pt x="907" y="1232"/>
                  </a:cubicBezTo>
                  <a:cubicBezTo>
                    <a:pt x="1263" y="1620"/>
                    <a:pt x="1684" y="1944"/>
                    <a:pt x="2105" y="2203"/>
                  </a:cubicBezTo>
                  <a:cubicBezTo>
                    <a:pt x="2364" y="2365"/>
                    <a:pt x="2591" y="2494"/>
                    <a:pt x="2850" y="2624"/>
                  </a:cubicBezTo>
                  <a:cubicBezTo>
                    <a:pt x="3109" y="2754"/>
                    <a:pt x="3400" y="2851"/>
                    <a:pt x="3659" y="2948"/>
                  </a:cubicBezTo>
                  <a:cubicBezTo>
                    <a:pt x="4242" y="3110"/>
                    <a:pt x="4793" y="3207"/>
                    <a:pt x="5376" y="3239"/>
                  </a:cubicBezTo>
                  <a:cubicBezTo>
                    <a:pt x="5894" y="3239"/>
                    <a:pt x="6412" y="3175"/>
                    <a:pt x="6865" y="3013"/>
                  </a:cubicBezTo>
                  <a:cubicBezTo>
                    <a:pt x="7060" y="2948"/>
                    <a:pt x="7254" y="2851"/>
                    <a:pt x="7416" y="2721"/>
                  </a:cubicBezTo>
                  <a:cubicBezTo>
                    <a:pt x="7545" y="2656"/>
                    <a:pt x="7675" y="2527"/>
                    <a:pt x="7772" y="2430"/>
                  </a:cubicBezTo>
                  <a:cubicBezTo>
                    <a:pt x="7837" y="2333"/>
                    <a:pt x="7902" y="2268"/>
                    <a:pt x="7966" y="2171"/>
                  </a:cubicBezTo>
                  <a:lnTo>
                    <a:pt x="8031" y="2073"/>
                  </a:lnTo>
                  <a:cubicBezTo>
                    <a:pt x="7966" y="2235"/>
                    <a:pt x="7934" y="2365"/>
                    <a:pt x="7837" y="2494"/>
                  </a:cubicBezTo>
                  <a:cubicBezTo>
                    <a:pt x="7610" y="2818"/>
                    <a:pt x="7319" y="3077"/>
                    <a:pt x="6963" y="3239"/>
                  </a:cubicBezTo>
                  <a:cubicBezTo>
                    <a:pt x="6477" y="3466"/>
                    <a:pt x="5926" y="3595"/>
                    <a:pt x="5408" y="3628"/>
                  </a:cubicBezTo>
                  <a:cubicBezTo>
                    <a:pt x="4760" y="3628"/>
                    <a:pt x="4145" y="3531"/>
                    <a:pt x="3562" y="3336"/>
                  </a:cubicBezTo>
                  <a:cubicBezTo>
                    <a:pt x="2947" y="3175"/>
                    <a:pt x="2397" y="2883"/>
                    <a:pt x="1878" y="2527"/>
                  </a:cubicBezTo>
                  <a:cubicBezTo>
                    <a:pt x="1457" y="2203"/>
                    <a:pt x="1036" y="1814"/>
                    <a:pt x="713" y="1393"/>
                  </a:cubicBezTo>
                  <a:cubicBezTo>
                    <a:pt x="583" y="1232"/>
                    <a:pt x="486" y="1037"/>
                    <a:pt x="356" y="843"/>
                  </a:cubicBezTo>
                  <a:cubicBezTo>
                    <a:pt x="259" y="681"/>
                    <a:pt x="194" y="519"/>
                    <a:pt x="130" y="422"/>
                  </a:cubicBezTo>
                  <a:cubicBezTo>
                    <a:pt x="65" y="16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7"/>
            <p:cNvSpPr/>
            <p:nvPr/>
          </p:nvSpPr>
          <p:spPr>
            <a:xfrm>
              <a:off x="2068575" y="2233700"/>
              <a:ext cx="43750" cy="70475"/>
            </a:xfrm>
            <a:custGeom>
              <a:avLst/>
              <a:gdLst/>
              <a:ahLst/>
              <a:cxnLst/>
              <a:rect l="l" t="t" r="r" b="b"/>
              <a:pathLst>
                <a:path w="1750" h="2819" extrusionOk="0">
                  <a:moveTo>
                    <a:pt x="389" y="2009"/>
                  </a:moveTo>
                  <a:cubicBezTo>
                    <a:pt x="195" y="1555"/>
                    <a:pt x="1" y="1"/>
                    <a:pt x="940" y="292"/>
                  </a:cubicBezTo>
                  <a:cubicBezTo>
                    <a:pt x="1749" y="584"/>
                    <a:pt x="1231" y="2818"/>
                    <a:pt x="519" y="217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7"/>
            <p:cNvSpPr/>
            <p:nvPr/>
          </p:nvSpPr>
          <p:spPr>
            <a:xfrm>
              <a:off x="2240200" y="2246675"/>
              <a:ext cx="43750" cy="75300"/>
            </a:xfrm>
            <a:custGeom>
              <a:avLst/>
              <a:gdLst/>
              <a:ahLst/>
              <a:cxnLst/>
              <a:rect l="l" t="t" r="r" b="b"/>
              <a:pathLst>
                <a:path w="1750" h="3012" extrusionOk="0">
                  <a:moveTo>
                    <a:pt x="131" y="2073"/>
                  </a:moveTo>
                  <a:cubicBezTo>
                    <a:pt x="1" y="1587"/>
                    <a:pt x="131" y="0"/>
                    <a:pt x="972" y="486"/>
                  </a:cubicBezTo>
                  <a:cubicBezTo>
                    <a:pt x="1750" y="939"/>
                    <a:pt x="778" y="3012"/>
                    <a:pt x="195" y="22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7"/>
            <p:cNvSpPr/>
            <p:nvPr/>
          </p:nvSpPr>
          <p:spPr>
            <a:xfrm>
              <a:off x="1733425" y="3217350"/>
              <a:ext cx="67225" cy="106075"/>
            </a:xfrm>
            <a:custGeom>
              <a:avLst/>
              <a:gdLst/>
              <a:ahLst/>
              <a:cxnLst/>
              <a:rect l="l" t="t" r="r" b="b"/>
              <a:pathLst>
                <a:path w="2689" h="4243" extrusionOk="0">
                  <a:moveTo>
                    <a:pt x="2267" y="0"/>
                  </a:moveTo>
                  <a:cubicBezTo>
                    <a:pt x="939" y="518"/>
                    <a:pt x="0" y="518"/>
                    <a:pt x="130" y="2332"/>
                  </a:cubicBezTo>
                  <a:cubicBezTo>
                    <a:pt x="227" y="3141"/>
                    <a:pt x="421" y="4242"/>
                    <a:pt x="1619" y="4080"/>
                  </a:cubicBezTo>
                  <a:cubicBezTo>
                    <a:pt x="2688" y="3886"/>
                    <a:pt x="2332" y="2202"/>
                    <a:pt x="2494" y="13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7"/>
            <p:cNvSpPr/>
            <p:nvPr/>
          </p:nvSpPr>
          <p:spPr>
            <a:xfrm>
              <a:off x="1778750" y="2660350"/>
              <a:ext cx="464725" cy="789375"/>
            </a:xfrm>
            <a:custGeom>
              <a:avLst/>
              <a:gdLst/>
              <a:ahLst/>
              <a:cxnLst/>
              <a:rect l="l" t="t" r="r" b="b"/>
              <a:pathLst>
                <a:path w="18589" h="31575" extrusionOk="0">
                  <a:moveTo>
                    <a:pt x="8712" y="1"/>
                  </a:moveTo>
                  <a:cubicBezTo>
                    <a:pt x="7254" y="584"/>
                    <a:pt x="5214" y="648"/>
                    <a:pt x="4016" y="1749"/>
                  </a:cubicBezTo>
                  <a:cubicBezTo>
                    <a:pt x="2721" y="2915"/>
                    <a:pt x="2559" y="5700"/>
                    <a:pt x="2365" y="7384"/>
                  </a:cubicBezTo>
                  <a:cubicBezTo>
                    <a:pt x="2073" y="9845"/>
                    <a:pt x="1847" y="12403"/>
                    <a:pt x="1620" y="14897"/>
                  </a:cubicBezTo>
                  <a:cubicBezTo>
                    <a:pt x="1393" y="17682"/>
                    <a:pt x="875" y="20370"/>
                    <a:pt x="681" y="23155"/>
                  </a:cubicBezTo>
                  <a:cubicBezTo>
                    <a:pt x="519" y="25583"/>
                    <a:pt x="292" y="28109"/>
                    <a:pt x="1" y="30538"/>
                  </a:cubicBezTo>
                  <a:cubicBezTo>
                    <a:pt x="4016" y="30700"/>
                    <a:pt x="7546" y="30473"/>
                    <a:pt x="10817" y="30894"/>
                  </a:cubicBezTo>
                  <a:cubicBezTo>
                    <a:pt x="13537" y="31347"/>
                    <a:pt x="15577" y="31186"/>
                    <a:pt x="18265" y="31574"/>
                  </a:cubicBezTo>
                  <a:cubicBezTo>
                    <a:pt x="18168" y="25616"/>
                    <a:pt x="18427" y="21697"/>
                    <a:pt x="18491" y="17002"/>
                  </a:cubicBezTo>
                  <a:cubicBezTo>
                    <a:pt x="18556" y="13440"/>
                    <a:pt x="18589" y="8777"/>
                    <a:pt x="18168" y="5182"/>
                  </a:cubicBezTo>
                  <a:cubicBezTo>
                    <a:pt x="17876" y="2689"/>
                    <a:pt x="17390" y="1814"/>
                    <a:pt x="15059" y="648"/>
                  </a:cubicBezTo>
                  <a:cubicBezTo>
                    <a:pt x="14832" y="1976"/>
                    <a:pt x="13148" y="2624"/>
                    <a:pt x="11918" y="2753"/>
                  </a:cubicBezTo>
                  <a:cubicBezTo>
                    <a:pt x="10169" y="2980"/>
                    <a:pt x="9651" y="1944"/>
                    <a:pt x="9359" y="3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7"/>
            <p:cNvSpPr/>
            <p:nvPr/>
          </p:nvSpPr>
          <p:spPr>
            <a:xfrm>
              <a:off x="1670275" y="2875700"/>
              <a:ext cx="191075" cy="339250"/>
            </a:xfrm>
            <a:custGeom>
              <a:avLst/>
              <a:gdLst/>
              <a:ahLst/>
              <a:cxnLst/>
              <a:rect l="l" t="t" r="r" b="b"/>
              <a:pathLst>
                <a:path w="7643" h="13570" extrusionOk="0">
                  <a:moveTo>
                    <a:pt x="4404" y="1"/>
                  </a:moveTo>
                  <a:cubicBezTo>
                    <a:pt x="2882" y="3628"/>
                    <a:pt x="1037" y="8485"/>
                    <a:pt x="324" y="11237"/>
                  </a:cubicBezTo>
                  <a:cubicBezTo>
                    <a:pt x="0" y="12436"/>
                    <a:pt x="227" y="12565"/>
                    <a:pt x="1393" y="13310"/>
                  </a:cubicBezTo>
                  <a:cubicBezTo>
                    <a:pt x="1911" y="13569"/>
                    <a:pt x="2526" y="13537"/>
                    <a:pt x="3012" y="13213"/>
                  </a:cubicBezTo>
                  <a:cubicBezTo>
                    <a:pt x="3595" y="12921"/>
                    <a:pt x="4761" y="9716"/>
                    <a:pt x="5117" y="8679"/>
                  </a:cubicBezTo>
                  <a:cubicBezTo>
                    <a:pt x="5862" y="6736"/>
                    <a:pt x="5926" y="6251"/>
                    <a:pt x="7643" y="2203"/>
                  </a:cubicBezTo>
                  <a:close/>
                </a:path>
              </a:pathLst>
            </a:custGeom>
            <a:solidFill>
              <a:srgbClr val="BC8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7"/>
            <p:cNvSpPr/>
            <p:nvPr/>
          </p:nvSpPr>
          <p:spPr>
            <a:xfrm>
              <a:off x="2082350" y="2640125"/>
              <a:ext cx="111750" cy="144125"/>
            </a:xfrm>
            <a:custGeom>
              <a:avLst/>
              <a:gdLst/>
              <a:ahLst/>
              <a:cxnLst/>
              <a:rect l="l" t="t" r="r" b="b"/>
              <a:pathLst>
                <a:path w="4470" h="5765" extrusionOk="0">
                  <a:moveTo>
                    <a:pt x="2494" y="0"/>
                  </a:moveTo>
                  <a:cubicBezTo>
                    <a:pt x="2623" y="1457"/>
                    <a:pt x="1101" y="2623"/>
                    <a:pt x="0" y="3368"/>
                  </a:cubicBezTo>
                  <a:lnTo>
                    <a:pt x="0" y="3368"/>
                  </a:lnTo>
                  <a:cubicBezTo>
                    <a:pt x="357" y="3951"/>
                    <a:pt x="1263" y="5246"/>
                    <a:pt x="1911" y="5473"/>
                  </a:cubicBezTo>
                  <a:cubicBezTo>
                    <a:pt x="2850" y="5764"/>
                    <a:pt x="3206" y="4890"/>
                    <a:pt x="3660" y="3951"/>
                  </a:cubicBezTo>
                  <a:cubicBezTo>
                    <a:pt x="4404" y="2267"/>
                    <a:pt x="4469" y="1457"/>
                    <a:pt x="3012" y="2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7"/>
            <p:cNvSpPr/>
            <p:nvPr/>
          </p:nvSpPr>
          <p:spPr>
            <a:xfrm>
              <a:off x="1930950" y="2634450"/>
              <a:ext cx="152225" cy="162750"/>
            </a:xfrm>
            <a:custGeom>
              <a:avLst/>
              <a:gdLst/>
              <a:ahLst/>
              <a:cxnLst/>
              <a:rect l="l" t="t" r="r" b="b"/>
              <a:pathLst>
                <a:path w="6089" h="6510" extrusionOk="0">
                  <a:moveTo>
                    <a:pt x="4308" y="1"/>
                  </a:moveTo>
                  <a:cubicBezTo>
                    <a:pt x="2915" y="1"/>
                    <a:pt x="1" y="519"/>
                    <a:pt x="486" y="2624"/>
                  </a:cubicBezTo>
                  <a:cubicBezTo>
                    <a:pt x="713" y="3433"/>
                    <a:pt x="2462" y="5765"/>
                    <a:pt x="3271" y="6056"/>
                  </a:cubicBezTo>
                  <a:cubicBezTo>
                    <a:pt x="4664" y="6509"/>
                    <a:pt x="5538" y="4534"/>
                    <a:pt x="6089" y="3595"/>
                  </a:cubicBezTo>
                  <a:cubicBezTo>
                    <a:pt x="4891" y="3206"/>
                    <a:pt x="3887" y="2300"/>
                    <a:pt x="3401" y="11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7"/>
            <p:cNvSpPr/>
            <p:nvPr/>
          </p:nvSpPr>
          <p:spPr>
            <a:xfrm>
              <a:off x="1726125" y="2689500"/>
              <a:ext cx="215375" cy="327900"/>
            </a:xfrm>
            <a:custGeom>
              <a:avLst/>
              <a:gdLst/>
              <a:ahLst/>
              <a:cxnLst/>
              <a:rect l="l" t="t" r="r" b="b"/>
              <a:pathLst>
                <a:path w="8615" h="13116" extrusionOk="0">
                  <a:moveTo>
                    <a:pt x="7578" y="1"/>
                  </a:moveTo>
                  <a:cubicBezTo>
                    <a:pt x="4599" y="227"/>
                    <a:pt x="3336" y="2170"/>
                    <a:pt x="2235" y="4728"/>
                  </a:cubicBezTo>
                  <a:cubicBezTo>
                    <a:pt x="1879" y="5668"/>
                    <a:pt x="1393" y="6510"/>
                    <a:pt x="1102" y="7449"/>
                  </a:cubicBezTo>
                  <a:cubicBezTo>
                    <a:pt x="875" y="8032"/>
                    <a:pt x="1" y="10234"/>
                    <a:pt x="1" y="10234"/>
                  </a:cubicBezTo>
                  <a:cubicBezTo>
                    <a:pt x="422" y="11108"/>
                    <a:pt x="2656" y="12144"/>
                    <a:pt x="4243" y="12533"/>
                  </a:cubicBezTo>
                  <a:cubicBezTo>
                    <a:pt x="6542" y="13116"/>
                    <a:pt x="6672" y="12047"/>
                    <a:pt x="6575" y="12209"/>
                  </a:cubicBezTo>
                  <a:cubicBezTo>
                    <a:pt x="7449" y="9586"/>
                    <a:pt x="8129" y="6898"/>
                    <a:pt x="8615" y="41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7"/>
            <p:cNvSpPr/>
            <p:nvPr/>
          </p:nvSpPr>
          <p:spPr>
            <a:xfrm>
              <a:off x="1910725" y="2923475"/>
              <a:ext cx="28350" cy="27550"/>
            </a:xfrm>
            <a:custGeom>
              <a:avLst/>
              <a:gdLst/>
              <a:ahLst/>
              <a:cxnLst/>
              <a:rect l="l" t="t" r="r" b="b"/>
              <a:pathLst>
                <a:path w="1134" h="1102" extrusionOk="0">
                  <a:moveTo>
                    <a:pt x="0" y="1101"/>
                  </a:moveTo>
                  <a:lnTo>
                    <a:pt x="33" y="1036"/>
                  </a:lnTo>
                  <a:cubicBezTo>
                    <a:pt x="65" y="972"/>
                    <a:pt x="130" y="939"/>
                    <a:pt x="162" y="875"/>
                  </a:cubicBezTo>
                  <a:cubicBezTo>
                    <a:pt x="194" y="810"/>
                    <a:pt x="259" y="745"/>
                    <a:pt x="324" y="680"/>
                  </a:cubicBezTo>
                  <a:lnTo>
                    <a:pt x="518" y="486"/>
                  </a:lnTo>
                  <a:cubicBezTo>
                    <a:pt x="615" y="356"/>
                    <a:pt x="777" y="227"/>
                    <a:pt x="907" y="130"/>
                  </a:cubicBezTo>
                  <a:cubicBezTo>
                    <a:pt x="972" y="65"/>
                    <a:pt x="1069" y="33"/>
                    <a:pt x="1134" y="0"/>
                  </a:cubicBezTo>
                  <a:cubicBezTo>
                    <a:pt x="1134" y="97"/>
                    <a:pt x="1134" y="162"/>
                    <a:pt x="1101" y="259"/>
                  </a:cubicBezTo>
                  <a:cubicBezTo>
                    <a:pt x="1036" y="454"/>
                    <a:pt x="939" y="615"/>
                    <a:pt x="777" y="777"/>
                  </a:cubicBezTo>
                  <a:cubicBezTo>
                    <a:pt x="648" y="907"/>
                    <a:pt x="453" y="1036"/>
                    <a:pt x="259" y="1069"/>
                  </a:cubicBezTo>
                  <a:cubicBezTo>
                    <a:pt x="194" y="1101"/>
                    <a:pt x="130" y="1101"/>
                    <a:pt x="65" y="10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7"/>
            <p:cNvSpPr/>
            <p:nvPr/>
          </p:nvSpPr>
          <p:spPr>
            <a:xfrm>
              <a:off x="1738275" y="2660350"/>
              <a:ext cx="352200" cy="692225"/>
            </a:xfrm>
            <a:custGeom>
              <a:avLst/>
              <a:gdLst/>
              <a:ahLst/>
              <a:cxnLst/>
              <a:rect l="l" t="t" r="r" b="b"/>
              <a:pathLst>
                <a:path w="14088" h="27689" extrusionOk="0">
                  <a:moveTo>
                    <a:pt x="4469" y="1102"/>
                  </a:moveTo>
                  <a:cubicBezTo>
                    <a:pt x="6153" y="648"/>
                    <a:pt x="6607" y="292"/>
                    <a:pt x="8064" y="1"/>
                  </a:cubicBezTo>
                  <a:lnTo>
                    <a:pt x="8064" y="1"/>
                  </a:lnTo>
                  <a:cubicBezTo>
                    <a:pt x="9100" y="1102"/>
                    <a:pt x="10136" y="2397"/>
                    <a:pt x="10622" y="3498"/>
                  </a:cubicBezTo>
                  <a:cubicBezTo>
                    <a:pt x="11432" y="5409"/>
                    <a:pt x="12047" y="7514"/>
                    <a:pt x="12889" y="9424"/>
                  </a:cubicBezTo>
                  <a:cubicBezTo>
                    <a:pt x="14055" y="12144"/>
                    <a:pt x="14087" y="16192"/>
                    <a:pt x="13893" y="19010"/>
                  </a:cubicBezTo>
                  <a:cubicBezTo>
                    <a:pt x="13699" y="21244"/>
                    <a:pt x="12015" y="24774"/>
                    <a:pt x="9975" y="25875"/>
                  </a:cubicBezTo>
                  <a:cubicBezTo>
                    <a:pt x="7837" y="27073"/>
                    <a:pt x="5441" y="27688"/>
                    <a:pt x="2980" y="27688"/>
                  </a:cubicBezTo>
                  <a:cubicBezTo>
                    <a:pt x="2267" y="27688"/>
                    <a:pt x="745" y="27461"/>
                    <a:pt x="324" y="27041"/>
                  </a:cubicBezTo>
                  <a:cubicBezTo>
                    <a:pt x="324" y="27041"/>
                    <a:pt x="1" y="24417"/>
                    <a:pt x="1" y="23705"/>
                  </a:cubicBezTo>
                  <a:cubicBezTo>
                    <a:pt x="1004" y="24644"/>
                    <a:pt x="1587" y="24871"/>
                    <a:pt x="2688" y="25033"/>
                  </a:cubicBezTo>
                  <a:cubicBezTo>
                    <a:pt x="3725" y="25065"/>
                    <a:pt x="4793" y="24968"/>
                    <a:pt x="5829" y="24709"/>
                  </a:cubicBezTo>
                  <a:cubicBezTo>
                    <a:pt x="7967" y="24353"/>
                    <a:pt x="10169" y="22863"/>
                    <a:pt x="10881" y="20532"/>
                  </a:cubicBezTo>
                  <a:cubicBezTo>
                    <a:pt x="12144" y="16451"/>
                    <a:pt x="11497" y="12727"/>
                    <a:pt x="9683" y="8906"/>
                  </a:cubicBezTo>
                  <a:cubicBezTo>
                    <a:pt x="8420" y="6283"/>
                    <a:pt x="7805" y="4016"/>
                    <a:pt x="5635" y="204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7"/>
            <p:cNvSpPr/>
            <p:nvPr/>
          </p:nvSpPr>
          <p:spPr>
            <a:xfrm>
              <a:off x="1674325" y="3005225"/>
              <a:ext cx="496300" cy="229150"/>
            </a:xfrm>
            <a:custGeom>
              <a:avLst/>
              <a:gdLst/>
              <a:ahLst/>
              <a:cxnLst/>
              <a:rect l="l" t="t" r="r" b="b"/>
              <a:pathLst>
                <a:path w="19852" h="9166" extrusionOk="0">
                  <a:moveTo>
                    <a:pt x="454" y="5668"/>
                  </a:moveTo>
                  <a:cubicBezTo>
                    <a:pt x="454" y="5959"/>
                    <a:pt x="0" y="6575"/>
                    <a:pt x="65" y="6866"/>
                  </a:cubicBezTo>
                  <a:cubicBezTo>
                    <a:pt x="357" y="9165"/>
                    <a:pt x="4955" y="8518"/>
                    <a:pt x="6704" y="8582"/>
                  </a:cubicBezTo>
                  <a:cubicBezTo>
                    <a:pt x="8128" y="8615"/>
                    <a:pt x="9877" y="8518"/>
                    <a:pt x="11270" y="8485"/>
                  </a:cubicBezTo>
                  <a:cubicBezTo>
                    <a:pt x="12597" y="8388"/>
                    <a:pt x="12986" y="7967"/>
                    <a:pt x="13439" y="6866"/>
                  </a:cubicBezTo>
                  <a:cubicBezTo>
                    <a:pt x="14249" y="7222"/>
                    <a:pt x="15123" y="7417"/>
                    <a:pt x="16030" y="7449"/>
                  </a:cubicBezTo>
                  <a:cubicBezTo>
                    <a:pt x="16710" y="7352"/>
                    <a:pt x="16742" y="6769"/>
                    <a:pt x="16386" y="6218"/>
                  </a:cubicBezTo>
                  <a:cubicBezTo>
                    <a:pt x="17034" y="6089"/>
                    <a:pt x="17811" y="5830"/>
                    <a:pt x="17617" y="5020"/>
                  </a:cubicBezTo>
                  <a:cubicBezTo>
                    <a:pt x="19074" y="4955"/>
                    <a:pt x="18491" y="3531"/>
                    <a:pt x="18491" y="3531"/>
                  </a:cubicBezTo>
                  <a:cubicBezTo>
                    <a:pt x="19851" y="3563"/>
                    <a:pt x="19203" y="2430"/>
                    <a:pt x="19074" y="2235"/>
                  </a:cubicBezTo>
                  <a:cubicBezTo>
                    <a:pt x="18718" y="1717"/>
                    <a:pt x="18232" y="1296"/>
                    <a:pt x="17649" y="1037"/>
                  </a:cubicBezTo>
                  <a:cubicBezTo>
                    <a:pt x="16839" y="616"/>
                    <a:pt x="15706" y="1"/>
                    <a:pt x="14735" y="195"/>
                  </a:cubicBezTo>
                  <a:cubicBezTo>
                    <a:pt x="13601" y="389"/>
                    <a:pt x="13569" y="1814"/>
                    <a:pt x="13277" y="2915"/>
                  </a:cubicBezTo>
                  <a:cubicBezTo>
                    <a:pt x="12986" y="4016"/>
                    <a:pt x="12824" y="5247"/>
                    <a:pt x="12533" y="6186"/>
                  </a:cubicBezTo>
                  <a:cubicBezTo>
                    <a:pt x="9391" y="5603"/>
                    <a:pt x="6833" y="4405"/>
                    <a:pt x="2656" y="3822"/>
                  </a:cubicBezTo>
                  <a:close/>
                </a:path>
              </a:pathLst>
            </a:custGeom>
            <a:solidFill>
              <a:srgbClr val="BC8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7"/>
            <p:cNvSpPr/>
            <p:nvPr/>
          </p:nvSpPr>
          <p:spPr>
            <a:xfrm>
              <a:off x="2042675" y="3147725"/>
              <a:ext cx="40500" cy="12975"/>
            </a:xfrm>
            <a:custGeom>
              <a:avLst/>
              <a:gdLst/>
              <a:ahLst/>
              <a:cxnLst/>
              <a:rect l="l" t="t" r="r" b="b"/>
              <a:pathLst>
                <a:path w="1620" h="519" extrusionOk="0">
                  <a:moveTo>
                    <a:pt x="1" y="33"/>
                  </a:moveTo>
                  <a:cubicBezTo>
                    <a:pt x="98" y="33"/>
                    <a:pt x="195" y="0"/>
                    <a:pt x="292" y="0"/>
                  </a:cubicBezTo>
                  <a:cubicBezTo>
                    <a:pt x="486" y="0"/>
                    <a:pt x="681" y="0"/>
                    <a:pt x="875" y="33"/>
                  </a:cubicBezTo>
                  <a:cubicBezTo>
                    <a:pt x="1069" y="97"/>
                    <a:pt x="1263" y="162"/>
                    <a:pt x="1425" y="292"/>
                  </a:cubicBezTo>
                  <a:cubicBezTo>
                    <a:pt x="1490" y="356"/>
                    <a:pt x="1555" y="421"/>
                    <a:pt x="1620" y="518"/>
                  </a:cubicBezTo>
                  <a:cubicBezTo>
                    <a:pt x="1523" y="518"/>
                    <a:pt x="1425" y="518"/>
                    <a:pt x="1328" y="518"/>
                  </a:cubicBezTo>
                  <a:lnTo>
                    <a:pt x="1069" y="486"/>
                  </a:lnTo>
                  <a:cubicBezTo>
                    <a:pt x="972" y="486"/>
                    <a:pt x="875" y="454"/>
                    <a:pt x="778" y="421"/>
                  </a:cubicBezTo>
                  <a:cubicBezTo>
                    <a:pt x="583" y="389"/>
                    <a:pt x="389" y="324"/>
                    <a:pt x="227" y="195"/>
                  </a:cubicBezTo>
                  <a:cubicBezTo>
                    <a:pt x="130" y="162"/>
                    <a:pt x="65" y="97"/>
                    <a:pt x="1" y="33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7"/>
            <p:cNvSpPr/>
            <p:nvPr/>
          </p:nvSpPr>
          <p:spPr>
            <a:xfrm>
              <a:off x="2037825" y="3099950"/>
              <a:ext cx="72875" cy="30800"/>
            </a:xfrm>
            <a:custGeom>
              <a:avLst/>
              <a:gdLst/>
              <a:ahLst/>
              <a:cxnLst/>
              <a:rect l="l" t="t" r="r" b="b"/>
              <a:pathLst>
                <a:path w="2915" h="1232" extrusionOk="0">
                  <a:moveTo>
                    <a:pt x="0" y="33"/>
                  </a:moveTo>
                  <a:lnTo>
                    <a:pt x="130" y="33"/>
                  </a:lnTo>
                  <a:cubicBezTo>
                    <a:pt x="259" y="1"/>
                    <a:pt x="389" y="1"/>
                    <a:pt x="518" y="33"/>
                  </a:cubicBezTo>
                  <a:cubicBezTo>
                    <a:pt x="680" y="33"/>
                    <a:pt x="875" y="65"/>
                    <a:pt x="1037" y="98"/>
                  </a:cubicBezTo>
                  <a:cubicBezTo>
                    <a:pt x="1231" y="130"/>
                    <a:pt x="1425" y="195"/>
                    <a:pt x="1587" y="292"/>
                  </a:cubicBezTo>
                  <a:cubicBezTo>
                    <a:pt x="1781" y="357"/>
                    <a:pt x="1976" y="454"/>
                    <a:pt x="2138" y="551"/>
                  </a:cubicBezTo>
                  <a:cubicBezTo>
                    <a:pt x="2267" y="648"/>
                    <a:pt x="2397" y="746"/>
                    <a:pt x="2526" y="875"/>
                  </a:cubicBezTo>
                  <a:cubicBezTo>
                    <a:pt x="2656" y="972"/>
                    <a:pt x="2785" y="1102"/>
                    <a:pt x="2915" y="1231"/>
                  </a:cubicBezTo>
                  <a:cubicBezTo>
                    <a:pt x="2753" y="1166"/>
                    <a:pt x="2591" y="1134"/>
                    <a:pt x="2429" y="1069"/>
                  </a:cubicBezTo>
                  <a:cubicBezTo>
                    <a:pt x="2138" y="972"/>
                    <a:pt x="1781" y="810"/>
                    <a:pt x="1425" y="648"/>
                  </a:cubicBezTo>
                  <a:lnTo>
                    <a:pt x="454" y="260"/>
                  </a:lnTo>
                  <a:cubicBezTo>
                    <a:pt x="324" y="195"/>
                    <a:pt x="195" y="163"/>
                    <a:pt x="97" y="130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7"/>
            <p:cNvSpPr/>
            <p:nvPr/>
          </p:nvSpPr>
          <p:spPr>
            <a:xfrm>
              <a:off x="2040250" y="3055425"/>
              <a:ext cx="96350" cy="38075"/>
            </a:xfrm>
            <a:custGeom>
              <a:avLst/>
              <a:gdLst/>
              <a:ahLst/>
              <a:cxnLst/>
              <a:rect l="l" t="t" r="r" b="b"/>
              <a:pathLst>
                <a:path w="3854" h="1523" extrusionOk="0">
                  <a:moveTo>
                    <a:pt x="0" y="33"/>
                  </a:moveTo>
                  <a:lnTo>
                    <a:pt x="162" y="1"/>
                  </a:lnTo>
                  <a:cubicBezTo>
                    <a:pt x="324" y="1"/>
                    <a:pt x="486" y="1"/>
                    <a:pt x="680" y="1"/>
                  </a:cubicBezTo>
                  <a:cubicBezTo>
                    <a:pt x="875" y="33"/>
                    <a:pt x="1101" y="98"/>
                    <a:pt x="1328" y="163"/>
                  </a:cubicBezTo>
                  <a:cubicBezTo>
                    <a:pt x="1587" y="227"/>
                    <a:pt x="1814" y="324"/>
                    <a:pt x="2073" y="422"/>
                  </a:cubicBezTo>
                  <a:cubicBezTo>
                    <a:pt x="2300" y="519"/>
                    <a:pt x="2526" y="616"/>
                    <a:pt x="2753" y="745"/>
                  </a:cubicBezTo>
                  <a:cubicBezTo>
                    <a:pt x="2947" y="843"/>
                    <a:pt x="3142" y="972"/>
                    <a:pt x="3336" y="1102"/>
                  </a:cubicBezTo>
                  <a:cubicBezTo>
                    <a:pt x="3465" y="1199"/>
                    <a:pt x="3595" y="1296"/>
                    <a:pt x="3724" y="1393"/>
                  </a:cubicBezTo>
                  <a:lnTo>
                    <a:pt x="3854" y="1523"/>
                  </a:lnTo>
                  <a:lnTo>
                    <a:pt x="3660" y="1490"/>
                  </a:lnTo>
                  <a:cubicBezTo>
                    <a:pt x="3563" y="1425"/>
                    <a:pt x="3401" y="1393"/>
                    <a:pt x="3239" y="1328"/>
                  </a:cubicBezTo>
                  <a:cubicBezTo>
                    <a:pt x="3044" y="1264"/>
                    <a:pt x="2818" y="1166"/>
                    <a:pt x="2623" y="1069"/>
                  </a:cubicBezTo>
                  <a:cubicBezTo>
                    <a:pt x="2397" y="1005"/>
                    <a:pt x="2138" y="875"/>
                    <a:pt x="1911" y="810"/>
                  </a:cubicBezTo>
                  <a:lnTo>
                    <a:pt x="1231" y="519"/>
                  </a:lnTo>
                  <a:cubicBezTo>
                    <a:pt x="1004" y="422"/>
                    <a:pt x="778" y="324"/>
                    <a:pt x="616" y="260"/>
                  </a:cubicBezTo>
                  <a:cubicBezTo>
                    <a:pt x="486" y="195"/>
                    <a:pt x="324" y="130"/>
                    <a:pt x="195" y="98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7"/>
            <p:cNvSpPr/>
            <p:nvPr/>
          </p:nvSpPr>
          <p:spPr>
            <a:xfrm>
              <a:off x="1720475" y="2719450"/>
              <a:ext cx="204850" cy="292275"/>
            </a:xfrm>
            <a:custGeom>
              <a:avLst/>
              <a:gdLst/>
              <a:ahLst/>
              <a:cxnLst/>
              <a:rect l="l" t="t" r="r" b="b"/>
              <a:pathLst>
                <a:path w="8194" h="11691" extrusionOk="0">
                  <a:moveTo>
                    <a:pt x="4728" y="1"/>
                  </a:moveTo>
                  <a:cubicBezTo>
                    <a:pt x="4599" y="163"/>
                    <a:pt x="4437" y="292"/>
                    <a:pt x="4307" y="486"/>
                  </a:cubicBezTo>
                  <a:cubicBezTo>
                    <a:pt x="4145" y="648"/>
                    <a:pt x="4016" y="810"/>
                    <a:pt x="3918" y="972"/>
                  </a:cubicBezTo>
                  <a:cubicBezTo>
                    <a:pt x="3659" y="1328"/>
                    <a:pt x="3465" y="1685"/>
                    <a:pt x="3271" y="2041"/>
                  </a:cubicBezTo>
                  <a:cubicBezTo>
                    <a:pt x="3077" y="2429"/>
                    <a:pt x="2915" y="2818"/>
                    <a:pt x="2720" y="3207"/>
                  </a:cubicBezTo>
                  <a:lnTo>
                    <a:pt x="2267" y="4372"/>
                  </a:lnTo>
                  <a:cubicBezTo>
                    <a:pt x="2073" y="4761"/>
                    <a:pt x="1911" y="5150"/>
                    <a:pt x="1749" y="5538"/>
                  </a:cubicBezTo>
                  <a:cubicBezTo>
                    <a:pt x="1684" y="5732"/>
                    <a:pt x="1619" y="5959"/>
                    <a:pt x="1555" y="6121"/>
                  </a:cubicBezTo>
                  <a:lnTo>
                    <a:pt x="1425" y="6445"/>
                  </a:lnTo>
                  <a:lnTo>
                    <a:pt x="1328" y="6736"/>
                  </a:lnTo>
                  <a:lnTo>
                    <a:pt x="389" y="9068"/>
                  </a:lnTo>
                  <a:lnTo>
                    <a:pt x="389" y="8938"/>
                  </a:lnTo>
                  <a:cubicBezTo>
                    <a:pt x="486" y="9036"/>
                    <a:pt x="551" y="9165"/>
                    <a:pt x="648" y="9262"/>
                  </a:cubicBezTo>
                  <a:cubicBezTo>
                    <a:pt x="745" y="9359"/>
                    <a:pt x="874" y="9457"/>
                    <a:pt x="1004" y="9521"/>
                  </a:cubicBezTo>
                  <a:cubicBezTo>
                    <a:pt x="1231" y="9716"/>
                    <a:pt x="1490" y="9878"/>
                    <a:pt x="1749" y="10039"/>
                  </a:cubicBezTo>
                  <a:cubicBezTo>
                    <a:pt x="2299" y="10331"/>
                    <a:pt x="2850" y="10590"/>
                    <a:pt x="3433" y="10817"/>
                  </a:cubicBezTo>
                  <a:cubicBezTo>
                    <a:pt x="4016" y="11011"/>
                    <a:pt x="4599" y="11173"/>
                    <a:pt x="5214" y="11302"/>
                  </a:cubicBezTo>
                  <a:cubicBezTo>
                    <a:pt x="5505" y="11335"/>
                    <a:pt x="5797" y="11335"/>
                    <a:pt x="6088" y="11302"/>
                  </a:cubicBezTo>
                  <a:cubicBezTo>
                    <a:pt x="6218" y="11270"/>
                    <a:pt x="6380" y="11238"/>
                    <a:pt x="6509" y="11173"/>
                  </a:cubicBezTo>
                  <a:cubicBezTo>
                    <a:pt x="6541" y="11140"/>
                    <a:pt x="6606" y="11076"/>
                    <a:pt x="6639" y="11043"/>
                  </a:cubicBezTo>
                  <a:cubicBezTo>
                    <a:pt x="6671" y="11011"/>
                    <a:pt x="6671" y="11011"/>
                    <a:pt x="6703" y="10979"/>
                  </a:cubicBezTo>
                  <a:lnTo>
                    <a:pt x="6703" y="10979"/>
                  </a:lnTo>
                  <a:lnTo>
                    <a:pt x="6703" y="11011"/>
                  </a:lnTo>
                  <a:cubicBezTo>
                    <a:pt x="6703" y="11011"/>
                    <a:pt x="6703" y="11043"/>
                    <a:pt x="6703" y="11076"/>
                  </a:cubicBezTo>
                  <a:cubicBezTo>
                    <a:pt x="6736" y="11076"/>
                    <a:pt x="6736" y="11108"/>
                    <a:pt x="6768" y="11108"/>
                  </a:cubicBezTo>
                  <a:cubicBezTo>
                    <a:pt x="6801" y="11108"/>
                    <a:pt x="6833" y="11108"/>
                    <a:pt x="6865" y="11108"/>
                  </a:cubicBezTo>
                  <a:cubicBezTo>
                    <a:pt x="6865" y="11108"/>
                    <a:pt x="6898" y="11108"/>
                    <a:pt x="6898" y="11076"/>
                  </a:cubicBezTo>
                  <a:lnTo>
                    <a:pt x="6898" y="11076"/>
                  </a:lnTo>
                  <a:lnTo>
                    <a:pt x="6639" y="10946"/>
                  </a:lnTo>
                  <a:cubicBezTo>
                    <a:pt x="6930" y="10137"/>
                    <a:pt x="7189" y="9359"/>
                    <a:pt x="7448" y="8550"/>
                  </a:cubicBezTo>
                  <a:cubicBezTo>
                    <a:pt x="7740" y="7773"/>
                    <a:pt x="7934" y="6931"/>
                    <a:pt x="8193" y="6121"/>
                  </a:cubicBezTo>
                  <a:cubicBezTo>
                    <a:pt x="7999" y="6931"/>
                    <a:pt x="7804" y="7773"/>
                    <a:pt x="7643" y="8615"/>
                  </a:cubicBezTo>
                  <a:cubicBezTo>
                    <a:pt x="7448" y="9424"/>
                    <a:pt x="7157" y="10234"/>
                    <a:pt x="6930" y="11043"/>
                  </a:cubicBezTo>
                  <a:lnTo>
                    <a:pt x="6671" y="10914"/>
                  </a:lnTo>
                  <a:lnTo>
                    <a:pt x="6703" y="10881"/>
                  </a:lnTo>
                  <a:cubicBezTo>
                    <a:pt x="6703" y="10849"/>
                    <a:pt x="6736" y="10849"/>
                    <a:pt x="6768" y="10817"/>
                  </a:cubicBezTo>
                  <a:cubicBezTo>
                    <a:pt x="6801" y="10817"/>
                    <a:pt x="6930" y="10849"/>
                    <a:pt x="6930" y="10881"/>
                  </a:cubicBezTo>
                  <a:cubicBezTo>
                    <a:pt x="6930" y="10914"/>
                    <a:pt x="6962" y="10946"/>
                    <a:pt x="6962" y="10979"/>
                  </a:cubicBezTo>
                  <a:lnTo>
                    <a:pt x="6962" y="10979"/>
                  </a:lnTo>
                  <a:cubicBezTo>
                    <a:pt x="6962" y="11011"/>
                    <a:pt x="6962" y="11011"/>
                    <a:pt x="6962" y="11043"/>
                  </a:cubicBezTo>
                  <a:cubicBezTo>
                    <a:pt x="6930" y="11076"/>
                    <a:pt x="6930" y="11108"/>
                    <a:pt x="6930" y="11140"/>
                  </a:cubicBezTo>
                  <a:cubicBezTo>
                    <a:pt x="6898" y="11173"/>
                    <a:pt x="6865" y="11205"/>
                    <a:pt x="6833" y="11270"/>
                  </a:cubicBezTo>
                  <a:cubicBezTo>
                    <a:pt x="6768" y="11335"/>
                    <a:pt x="6703" y="11400"/>
                    <a:pt x="6606" y="11432"/>
                  </a:cubicBezTo>
                  <a:cubicBezTo>
                    <a:pt x="6477" y="11529"/>
                    <a:pt x="6315" y="11594"/>
                    <a:pt x="6121" y="11626"/>
                  </a:cubicBezTo>
                  <a:cubicBezTo>
                    <a:pt x="5797" y="11691"/>
                    <a:pt x="5473" y="11691"/>
                    <a:pt x="5149" y="11626"/>
                  </a:cubicBezTo>
                  <a:cubicBezTo>
                    <a:pt x="4501" y="11529"/>
                    <a:pt x="3886" y="11367"/>
                    <a:pt x="3271" y="11140"/>
                  </a:cubicBezTo>
                  <a:cubicBezTo>
                    <a:pt x="2688" y="10946"/>
                    <a:pt x="2105" y="10655"/>
                    <a:pt x="1522" y="10363"/>
                  </a:cubicBezTo>
                  <a:cubicBezTo>
                    <a:pt x="1263" y="10201"/>
                    <a:pt x="972" y="10039"/>
                    <a:pt x="713" y="9845"/>
                  </a:cubicBezTo>
                  <a:cubicBezTo>
                    <a:pt x="454" y="9651"/>
                    <a:pt x="194" y="9392"/>
                    <a:pt x="33" y="9100"/>
                  </a:cubicBezTo>
                  <a:lnTo>
                    <a:pt x="0" y="9003"/>
                  </a:lnTo>
                  <a:lnTo>
                    <a:pt x="33" y="8938"/>
                  </a:lnTo>
                  <a:lnTo>
                    <a:pt x="972" y="6574"/>
                  </a:lnTo>
                  <a:lnTo>
                    <a:pt x="1101" y="6283"/>
                  </a:lnTo>
                  <a:lnTo>
                    <a:pt x="1134" y="6153"/>
                  </a:lnTo>
                  <a:lnTo>
                    <a:pt x="1198" y="5992"/>
                  </a:lnTo>
                  <a:cubicBezTo>
                    <a:pt x="1263" y="5797"/>
                    <a:pt x="1328" y="5571"/>
                    <a:pt x="1425" y="5376"/>
                  </a:cubicBezTo>
                  <a:cubicBezTo>
                    <a:pt x="1619" y="4988"/>
                    <a:pt x="1781" y="4599"/>
                    <a:pt x="1976" y="4243"/>
                  </a:cubicBezTo>
                  <a:cubicBezTo>
                    <a:pt x="2299" y="3433"/>
                    <a:pt x="2688" y="2688"/>
                    <a:pt x="3109" y="1944"/>
                  </a:cubicBezTo>
                  <a:cubicBezTo>
                    <a:pt x="3303" y="1555"/>
                    <a:pt x="3562" y="1231"/>
                    <a:pt x="3821" y="875"/>
                  </a:cubicBezTo>
                  <a:cubicBezTo>
                    <a:pt x="3951" y="713"/>
                    <a:pt x="4080" y="551"/>
                    <a:pt x="4210" y="422"/>
                  </a:cubicBezTo>
                  <a:cubicBezTo>
                    <a:pt x="4404" y="292"/>
                    <a:pt x="4566" y="163"/>
                    <a:pt x="4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7"/>
            <p:cNvSpPr/>
            <p:nvPr/>
          </p:nvSpPr>
          <p:spPr>
            <a:xfrm>
              <a:off x="1842700" y="2375375"/>
              <a:ext cx="62375" cy="49425"/>
            </a:xfrm>
            <a:custGeom>
              <a:avLst/>
              <a:gdLst/>
              <a:ahLst/>
              <a:cxnLst/>
              <a:rect l="l" t="t" r="r" b="b"/>
              <a:pathLst>
                <a:path w="2495" h="1977" extrusionOk="0">
                  <a:moveTo>
                    <a:pt x="1" y="66"/>
                  </a:moveTo>
                  <a:lnTo>
                    <a:pt x="163" y="33"/>
                  </a:lnTo>
                  <a:cubicBezTo>
                    <a:pt x="292" y="1"/>
                    <a:pt x="422" y="1"/>
                    <a:pt x="551" y="1"/>
                  </a:cubicBezTo>
                  <a:cubicBezTo>
                    <a:pt x="649" y="1"/>
                    <a:pt x="746" y="33"/>
                    <a:pt x="843" y="66"/>
                  </a:cubicBezTo>
                  <a:cubicBezTo>
                    <a:pt x="940" y="66"/>
                    <a:pt x="1037" y="98"/>
                    <a:pt x="1102" y="130"/>
                  </a:cubicBezTo>
                  <a:cubicBezTo>
                    <a:pt x="1232" y="195"/>
                    <a:pt x="1296" y="228"/>
                    <a:pt x="1393" y="292"/>
                  </a:cubicBezTo>
                  <a:lnTo>
                    <a:pt x="1685" y="487"/>
                  </a:lnTo>
                  <a:lnTo>
                    <a:pt x="1912" y="713"/>
                  </a:lnTo>
                  <a:cubicBezTo>
                    <a:pt x="1976" y="778"/>
                    <a:pt x="2041" y="875"/>
                    <a:pt x="2106" y="940"/>
                  </a:cubicBezTo>
                  <a:cubicBezTo>
                    <a:pt x="2171" y="1037"/>
                    <a:pt x="2235" y="1102"/>
                    <a:pt x="2268" y="1199"/>
                  </a:cubicBezTo>
                  <a:cubicBezTo>
                    <a:pt x="2300" y="1296"/>
                    <a:pt x="2333" y="1361"/>
                    <a:pt x="2365" y="1426"/>
                  </a:cubicBezTo>
                  <a:cubicBezTo>
                    <a:pt x="2430" y="1555"/>
                    <a:pt x="2462" y="1685"/>
                    <a:pt x="2494" y="1814"/>
                  </a:cubicBezTo>
                  <a:cubicBezTo>
                    <a:pt x="2494" y="1912"/>
                    <a:pt x="2494" y="1976"/>
                    <a:pt x="2494" y="1976"/>
                  </a:cubicBezTo>
                  <a:lnTo>
                    <a:pt x="2397" y="1847"/>
                  </a:lnTo>
                  <a:cubicBezTo>
                    <a:pt x="2333" y="1782"/>
                    <a:pt x="2268" y="1685"/>
                    <a:pt x="2171" y="1555"/>
                  </a:cubicBezTo>
                  <a:cubicBezTo>
                    <a:pt x="2073" y="1458"/>
                    <a:pt x="2073" y="1458"/>
                    <a:pt x="2009" y="1393"/>
                  </a:cubicBezTo>
                  <a:cubicBezTo>
                    <a:pt x="1944" y="1296"/>
                    <a:pt x="1879" y="1264"/>
                    <a:pt x="1814" y="1199"/>
                  </a:cubicBezTo>
                  <a:cubicBezTo>
                    <a:pt x="1717" y="1037"/>
                    <a:pt x="1555" y="908"/>
                    <a:pt x="1426" y="778"/>
                  </a:cubicBezTo>
                  <a:cubicBezTo>
                    <a:pt x="1264" y="649"/>
                    <a:pt x="1134" y="551"/>
                    <a:pt x="972" y="454"/>
                  </a:cubicBezTo>
                  <a:cubicBezTo>
                    <a:pt x="875" y="422"/>
                    <a:pt x="811" y="357"/>
                    <a:pt x="746" y="325"/>
                  </a:cubicBezTo>
                  <a:cubicBezTo>
                    <a:pt x="649" y="292"/>
                    <a:pt x="584" y="260"/>
                    <a:pt x="519" y="228"/>
                  </a:cubicBezTo>
                  <a:cubicBezTo>
                    <a:pt x="422" y="195"/>
                    <a:pt x="292" y="130"/>
                    <a:pt x="163" y="98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7"/>
            <p:cNvSpPr/>
            <p:nvPr/>
          </p:nvSpPr>
          <p:spPr>
            <a:xfrm>
              <a:off x="1729375" y="3107250"/>
              <a:ext cx="75300" cy="15400"/>
            </a:xfrm>
            <a:custGeom>
              <a:avLst/>
              <a:gdLst/>
              <a:ahLst/>
              <a:cxnLst/>
              <a:rect l="l" t="t" r="r" b="b"/>
              <a:pathLst>
                <a:path w="3012" h="616" extrusionOk="0">
                  <a:moveTo>
                    <a:pt x="0" y="615"/>
                  </a:moveTo>
                  <a:cubicBezTo>
                    <a:pt x="130" y="518"/>
                    <a:pt x="292" y="421"/>
                    <a:pt x="421" y="356"/>
                  </a:cubicBezTo>
                  <a:cubicBezTo>
                    <a:pt x="583" y="259"/>
                    <a:pt x="713" y="194"/>
                    <a:pt x="907" y="162"/>
                  </a:cubicBezTo>
                  <a:cubicBezTo>
                    <a:pt x="1069" y="97"/>
                    <a:pt x="1263" y="65"/>
                    <a:pt x="1458" y="33"/>
                  </a:cubicBezTo>
                  <a:cubicBezTo>
                    <a:pt x="1652" y="33"/>
                    <a:pt x="1879" y="0"/>
                    <a:pt x="2040" y="0"/>
                  </a:cubicBezTo>
                  <a:cubicBezTo>
                    <a:pt x="2202" y="33"/>
                    <a:pt x="2364" y="33"/>
                    <a:pt x="2526" y="65"/>
                  </a:cubicBezTo>
                  <a:cubicBezTo>
                    <a:pt x="2688" y="97"/>
                    <a:pt x="2850" y="130"/>
                    <a:pt x="3012" y="162"/>
                  </a:cubicBezTo>
                  <a:cubicBezTo>
                    <a:pt x="2850" y="227"/>
                    <a:pt x="2688" y="259"/>
                    <a:pt x="2526" y="292"/>
                  </a:cubicBezTo>
                  <a:cubicBezTo>
                    <a:pt x="2364" y="324"/>
                    <a:pt x="2202" y="356"/>
                    <a:pt x="2040" y="389"/>
                  </a:cubicBezTo>
                  <a:cubicBezTo>
                    <a:pt x="1879" y="421"/>
                    <a:pt x="1684" y="421"/>
                    <a:pt x="1522" y="454"/>
                  </a:cubicBezTo>
                  <a:cubicBezTo>
                    <a:pt x="1328" y="486"/>
                    <a:pt x="1134" y="486"/>
                    <a:pt x="972" y="518"/>
                  </a:cubicBezTo>
                  <a:cubicBezTo>
                    <a:pt x="778" y="518"/>
                    <a:pt x="616" y="518"/>
                    <a:pt x="486" y="551"/>
                  </a:cubicBezTo>
                  <a:cubicBezTo>
                    <a:pt x="324" y="583"/>
                    <a:pt x="162" y="615"/>
                    <a:pt x="0" y="615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7"/>
            <p:cNvSpPr/>
            <p:nvPr/>
          </p:nvSpPr>
          <p:spPr>
            <a:xfrm>
              <a:off x="1049325" y="3388175"/>
              <a:ext cx="115000" cy="285800"/>
            </a:xfrm>
            <a:custGeom>
              <a:avLst/>
              <a:gdLst/>
              <a:ahLst/>
              <a:cxnLst/>
              <a:rect l="l" t="t" r="r" b="b"/>
              <a:pathLst>
                <a:path w="4600" h="11432" extrusionOk="0">
                  <a:moveTo>
                    <a:pt x="2300" y="0"/>
                  </a:moveTo>
                  <a:cubicBezTo>
                    <a:pt x="1426" y="583"/>
                    <a:pt x="745" y="1069"/>
                    <a:pt x="486" y="2137"/>
                  </a:cubicBezTo>
                  <a:cubicBezTo>
                    <a:pt x="98" y="3854"/>
                    <a:pt x="1" y="5602"/>
                    <a:pt x="260" y="7319"/>
                  </a:cubicBezTo>
                  <a:cubicBezTo>
                    <a:pt x="454" y="8582"/>
                    <a:pt x="745" y="9585"/>
                    <a:pt x="1717" y="10460"/>
                  </a:cubicBezTo>
                  <a:cubicBezTo>
                    <a:pt x="2041" y="10816"/>
                    <a:pt x="2494" y="11107"/>
                    <a:pt x="2980" y="11237"/>
                  </a:cubicBezTo>
                  <a:cubicBezTo>
                    <a:pt x="4243" y="11431"/>
                    <a:pt x="4146" y="10557"/>
                    <a:pt x="4599" y="96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7"/>
            <p:cNvSpPr/>
            <p:nvPr/>
          </p:nvSpPr>
          <p:spPr>
            <a:xfrm>
              <a:off x="1301100" y="2981750"/>
              <a:ext cx="124700" cy="102850"/>
            </a:xfrm>
            <a:custGeom>
              <a:avLst/>
              <a:gdLst/>
              <a:ahLst/>
              <a:cxnLst/>
              <a:rect l="l" t="t" r="r" b="b"/>
              <a:pathLst>
                <a:path w="4988" h="4114" extrusionOk="0">
                  <a:moveTo>
                    <a:pt x="1" y="2850"/>
                  </a:moveTo>
                  <a:cubicBezTo>
                    <a:pt x="422" y="1814"/>
                    <a:pt x="1102" y="1"/>
                    <a:pt x="2721" y="1"/>
                  </a:cubicBezTo>
                  <a:cubicBezTo>
                    <a:pt x="4988" y="1"/>
                    <a:pt x="3887" y="2850"/>
                    <a:pt x="3142" y="4049"/>
                  </a:cubicBezTo>
                  <a:cubicBezTo>
                    <a:pt x="2850" y="4113"/>
                    <a:pt x="2559" y="4113"/>
                    <a:pt x="2268" y="4049"/>
                  </a:cubicBezTo>
                  <a:cubicBezTo>
                    <a:pt x="2721" y="3369"/>
                    <a:pt x="4405" y="1037"/>
                    <a:pt x="2850" y="746"/>
                  </a:cubicBezTo>
                  <a:cubicBezTo>
                    <a:pt x="1523" y="454"/>
                    <a:pt x="810" y="2721"/>
                    <a:pt x="422" y="3433"/>
                  </a:cubicBezTo>
                  <a:close/>
                </a:path>
              </a:pathLst>
            </a:custGeom>
            <a:solidFill>
              <a:srgbClr val="FF8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7"/>
            <p:cNvSpPr/>
            <p:nvPr/>
          </p:nvSpPr>
          <p:spPr>
            <a:xfrm>
              <a:off x="1076050" y="3056250"/>
              <a:ext cx="161125" cy="635525"/>
            </a:xfrm>
            <a:custGeom>
              <a:avLst/>
              <a:gdLst/>
              <a:ahLst/>
              <a:cxnLst/>
              <a:rect l="l" t="t" r="r" b="b"/>
              <a:pathLst>
                <a:path w="6445" h="25421" extrusionOk="0">
                  <a:moveTo>
                    <a:pt x="4016" y="24125"/>
                  </a:moveTo>
                  <a:cubicBezTo>
                    <a:pt x="4372" y="23024"/>
                    <a:pt x="4242" y="21697"/>
                    <a:pt x="4372" y="20531"/>
                  </a:cubicBezTo>
                  <a:cubicBezTo>
                    <a:pt x="4534" y="18847"/>
                    <a:pt x="4728" y="17163"/>
                    <a:pt x="4825" y="15544"/>
                  </a:cubicBezTo>
                  <a:lnTo>
                    <a:pt x="5473" y="5667"/>
                  </a:lnTo>
                  <a:cubicBezTo>
                    <a:pt x="5635" y="4048"/>
                    <a:pt x="6445" y="1198"/>
                    <a:pt x="4469" y="162"/>
                  </a:cubicBezTo>
                  <a:cubicBezTo>
                    <a:pt x="4275" y="65"/>
                    <a:pt x="4048" y="0"/>
                    <a:pt x="3854" y="0"/>
                  </a:cubicBezTo>
                  <a:cubicBezTo>
                    <a:pt x="3239" y="291"/>
                    <a:pt x="2688" y="745"/>
                    <a:pt x="2267" y="1263"/>
                  </a:cubicBezTo>
                  <a:cubicBezTo>
                    <a:pt x="1328" y="2461"/>
                    <a:pt x="1231" y="4501"/>
                    <a:pt x="1004" y="6023"/>
                  </a:cubicBezTo>
                  <a:cubicBezTo>
                    <a:pt x="713" y="7934"/>
                    <a:pt x="292" y="9844"/>
                    <a:pt x="130" y="11820"/>
                  </a:cubicBezTo>
                  <a:cubicBezTo>
                    <a:pt x="0" y="14831"/>
                    <a:pt x="65" y="17843"/>
                    <a:pt x="357" y="20822"/>
                  </a:cubicBezTo>
                  <a:cubicBezTo>
                    <a:pt x="551" y="22960"/>
                    <a:pt x="1134" y="24449"/>
                    <a:pt x="2526" y="25388"/>
                  </a:cubicBezTo>
                  <a:cubicBezTo>
                    <a:pt x="3109" y="25421"/>
                    <a:pt x="3627" y="25097"/>
                    <a:pt x="4016" y="24125"/>
                  </a:cubicBezTo>
                  <a:close/>
                </a:path>
              </a:pathLst>
            </a:custGeom>
            <a:solidFill>
              <a:srgbClr val="E66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7"/>
            <p:cNvSpPr/>
            <p:nvPr/>
          </p:nvSpPr>
          <p:spPr>
            <a:xfrm>
              <a:off x="1139200" y="3032750"/>
              <a:ext cx="399125" cy="693025"/>
            </a:xfrm>
            <a:custGeom>
              <a:avLst/>
              <a:gdLst/>
              <a:ahLst/>
              <a:cxnLst/>
              <a:rect l="l" t="t" r="r" b="b"/>
              <a:pathLst>
                <a:path w="15965" h="27721" extrusionOk="0">
                  <a:moveTo>
                    <a:pt x="7481" y="454"/>
                  </a:moveTo>
                  <a:cubicBezTo>
                    <a:pt x="5538" y="228"/>
                    <a:pt x="3174" y="1"/>
                    <a:pt x="1328" y="940"/>
                  </a:cubicBezTo>
                  <a:cubicBezTo>
                    <a:pt x="1522" y="940"/>
                    <a:pt x="1749" y="1005"/>
                    <a:pt x="1911" y="1102"/>
                  </a:cubicBezTo>
                  <a:cubicBezTo>
                    <a:pt x="3919" y="2106"/>
                    <a:pt x="3109" y="4988"/>
                    <a:pt x="2947" y="6607"/>
                  </a:cubicBezTo>
                  <a:lnTo>
                    <a:pt x="2299" y="16484"/>
                  </a:lnTo>
                  <a:cubicBezTo>
                    <a:pt x="2202" y="18103"/>
                    <a:pt x="2008" y="19787"/>
                    <a:pt x="1846" y="21471"/>
                  </a:cubicBezTo>
                  <a:cubicBezTo>
                    <a:pt x="1716" y="22637"/>
                    <a:pt x="1846" y="23964"/>
                    <a:pt x="1490" y="25065"/>
                  </a:cubicBezTo>
                  <a:cubicBezTo>
                    <a:pt x="1101" y="26037"/>
                    <a:pt x="551" y="26361"/>
                    <a:pt x="0" y="26296"/>
                  </a:cubicBezTo>
                  <a:cubicBezTo>
                    <a:pt x="713" y="26782"/>
                    <a:pt x="1555" y="27105"/>
                    <a:pt x="2429" y="27267"/>
                  </a:cubicBezTo>
                  <a:cubicBezTo>
                    <a:pt x="4307" y="27656"/>
                    <a:pt x="6250" y="27721"/>
                    <a:pt x="8161" y="27462"/>
                  </a:cubicBezTo>
                  <a:cubicBezTo>
                    <a:pt x="9845" y="27203"/>
                    <a:pt x="12014" y="26425"/>
                    <a:pt x="13212" y="25130"/>
                  </a:cubicBezTo>
                  <a:cubicBezTo>
                    <a:pt x="14054" y="24159"/>
                    <a:pt x="14054" y="22863"/>
                    <a:pt x="14346" y="21633"/>
                  </a:cubicBezTo>
                  <a:cubicBezTo>
                    <a:pt x="15220" y="18492"/>
                    <a:pt x="15706" y="15253"/>
                    <a:pt x="15835" y="12015"/>
                  </a:cubicBezTo>
                  <a:cubicBezTo>
                    <a:pt x="15900" y="9521"/>
                    <a:pt x="15965" y="6607"/>
                    <a:pt x="14605" y="4437"/>
                  </a:cubicBezTo>
                  <a:cubicBezTo>
                    <a:pt x="13892" y="3272"/>
                    <a:pt x="12921" y="2300"/>
                    <a:pt x="11755" y="1588"/>
                  </a:cubicBezTo>
                  <a:cubicBezTo>
                    <a:pt x="10525" y="875"/>
                    <a:pt x="8938" y="584"/>
                    <a:pt x="7481" y="454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7"/>
            <p:cNvSpPr/>
            <p:nvPr/>
          </p:nvSpPr>
          <p:spPr>
            <a:xfrm>
              <a:off x="1359400" y="4671325"/>
              <a:ext cx="266375" cy="419400"/>
            </a:xfrm>
            <a:custGeom>
              <a:avLst/>
              <a:gdLst/>
              <a:ahLst/>
              <a:cxnLst/>
              <a:rect l="l" t="t" r="r" b="b"/>
              <a:pathLst>
                <a:path w="10655" h="16776" extrusionOk="0">
                  <a:moveTo>
                    <a:pt x="8420" y="15189"/>
                  </a:moveTo>
                  <a:cubicBezTo>
                    <a:pt x="6639" y="14347"/>
                    <a:pt x="4631" y="13343"/>
                    <a:pt x="4437" y="11205"/>
                  </a:cubicBezTo>
                  <a:cubicBezTo>
                    <a:pt x="4210" y="9003"/>
                    <a:pt x="4210" y="6769"/>
                    <a:pt x="4437" y="4535"/>
                  </a:cubicBezTo>
                  <a:cubicBezTo>
                    <a:pt x="4566" y="3013"/>
                    <a:pt x="4696" y="1620"/>
                    <a:pt x="4825" y="325"/>
                  </a:cubicBezTo>
                  <a:cubicBezTo>
                    <a:pt x="3336" y="357"/>
                    <a:pt x="1846" y="260"/>
                    <a:pt x="389" y="1"/>
                  </a:cubicBezTo>
                  <a:cubicBezTo>
                    <a:pt x="0" y="4470"/>
                    <a:pt x="324" y="7546"/>
                    <a:pt x="486" y="12598"/>
                  </a:cubicBezTo>
                  <a:cubicBezTo>
                    <a:pt x="486" y="12792"/>
                    <a:pt x="292" y="14152"/>
                    <a:pt x="97" y="15350"/>
                  </a:cubicBezTo>
                  <a:cubicBezTo>
                    <a:pt x="680" y="15577"/>
                    <a:pt x="1296" y="15707"/>
                    <a:pt x="1911" y="15804"/>
                  </a:cubicBezTo>
                  <a:cubicBezTo>
                    <a:pt x="4534" y="16095"/>
                    <a:pt x="7902" y="16775"/>
                    <a:pt x="10654" y="15998"/>
                  </a:cubicBezTo>
                  <a:cubicBezTo>
                    <a:pt x="9910" y="15771"/>
                    <a:pt x="9165" y="15512"/>
                    <a:pt x="8420" y="1518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7"/>
            <p:cNvSpPr/>
            <p:nvPr/>
          </p:nvSpPr>
          <p:spPr>
            <a:xfrm>
              <a:off x="1368300" y="4094100"/>
              <a:ext cx="160325" cy="586175"/>
            </a:xfrm>
            <a:custGeom>
              <a:avLst/>
              <a:gdLst/>
              <a:ahLst/>
              <a:cxnLst/>
              <a:rect l="l" t="t" r="r" b="b"/>
              <a:pathLst>
                <a:path w="6413" h="23447" extrusionOk="0">
                  <a:moveTo>
                    <a:pt x="4469" y="23414"/>
                  </a:moveTo>
                  <a:cubicBezTo>
                    <a:pt x="4761" y="19916"/>
                    <a:pt x="4988" y="17099"/>
                    <a:pt x="5344" y="13667"/>
                  </a:cubicBezTo>
                  <a:cubicBezTo>
                    <a:pt x="5668" y="10202"/>
                    <a:pt x="6412" y="5668"/>
                    <a:pt x="6412" y="2203"/>
                  </a:cubicBezTo>
                  <a:lnTo>
                    <a:pt x="1425" y="1"/>
                  </a:lnTo>
                  <a:cubicBezTo>
                    <a:pt x="1263" y="3272"/>
                    <a:pt x="1879" y="6866"/>
                    <a:pt x="1555" y="10946"/>
                  </a:cubicBezTo>
                  <a:cubicBezTo>
                    <a:pt x="1231" y="14800"/>
                    <a:pt x="875" y="16354"/>
                    <a:pt x="324" y="20240"/>
                  </a:cubicBezTo>
                  <a:cubicBezTo>
                    <a:pt x="195" y="21277"/>
                    <a:pt x="98" y="22216"/>
                    <a:pt x="1" y="23090"/>
                  </a:cubicBezTo>
                  <a:cubicBezTo>
                    <a:pt x="1490" y="23317"/>
                    <a:pt x="2980" y="23446"/>
                    <a:pt x="4469" y="23414"/>
                  </a:cubicBezTo>
                  <a:close/>
                </a:path>
              </a:pathLst>
            </a:custGeom>
            <a:solidFill>
              <a:srgbClr val="EAC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7"/>
            <p:cNvSpPr/>
            <p:nvPr/>
          </p:nvSpPr>
          <p:spPr>
            <a:xfrm>
              <a:off x="1355350" y="5055075"/>
              <a:ext cx="358675" cy="89075"/>
            </a:xfrm>
            <a:custGeom>
              <a:avLst/>
              <a:gdLst/>
              <a:ahLst/>
              <a:cxnLst/>
              <a:rect l="l" t="t" r="r" b="b"/>
              <a:pathLst>
                <a:path w="14347" h="3563" extrusionOk="0">
                  <a:moveTo>
                    <a:pt x="11853" y="972"/>
                  </a:moveTo>
                  <a:cubicBezTo>
                    <a:pt x="11529" y="842"/>
                    <a:pt x="11173" y="745"/>
                    <a:pt x="10816" y="616"/>
                  </a:cubicBezTo>
                  <a:cubicBezTo>
                    <a:pt x="8064" y="1425"/>
                    <a:pt x="4696" y="745"/>
                    <a:pt x="2073" y="454"/>
                  </a:cubicBezTo>
                  <a:cubicBezTo>
                    <a:pt x="1458" y="357"/>
                    <a:pt x="842" y="195"/>
                    <a:pt x="259" y="0"/>
                  </a:cubicBezTo>
                  <a:cubicBezTo>
                    <a:pt x="98" y="842"/>
                    <a:pt x="0" y="1620"/>
                    <a:pt x="0" y="1782"/>
                  </a:cubicBezTo>
                  <a:lnTo>
                    <a:pt x="0" y="2105"/>
                  </a:lnTo>
                  <a:cubicBezTo>
                    <a:pt x="1652" y="2850"/>
                    <a:pt x="4243" y="2235"/>
                    <a:pt x="6056" y="2494"/>
                  </a:cubicBezTo>
                  <a:cubicBezTo>
                    <a:pt x="7934" y="2721"/>
                    <a:pt x="11561" y="3563"/>
                    <a:pt x="13213" y="2429"/>
                  </a:cubicBezTo>
                  <a:cubicBezTo>
                    <a:pt x="14346" y="1717"/>
                    <a:pt x="12792" y="1361"/>
                    <a:pt x="11853" y="97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7"/>
            <p:cNvSpPr/>
            <p:nvPr/>
          </p:nvSpPr>
          <p:spPr>
            <a:xfrm>
              <a:off x="1237950" y="4119200"/>
              <a:ext cx="158700" cy="581300"/>
            </a:xfrm>
            <a:custGeom>
              <a:avLst/>
              <a:gdLst/>
              <a:ahLst/>
              <a:cxnLst/>
              <a:rect l="l" t="t" r="r" b="b"/>
              <a:pathLst>
                <a:path w="6348" h="23252" extrusionOk="0">
                  <a:moveTo>
                    <a:pt x="5279" y="13634"/>
                  </a:moveTo>
                  <a:cubicBezTo>
                    <a:pt x="5603" y="10201"/>
                    <a:pt x="6348" y="5668"/>
                    <a:pt x="6348" y="2203"/>
                  </a:cubicBezTo>
                  <a:lnTo>
                    <a:pt x="1361" y="1"/>
                  </a:lnTo>
                  <a:cubicBezTo>
                    <a:pt x="1199" y="3271"/>
                    <a:pt x="1814" y="6866"/>
                    <a:pt x="1491" y="10914"/>
                  </a:cubicBezTo>
                  <a:cubicBezTo>
                    <a:pt x="1167" y="14800"/>
                    <a:pt x="810" y="16354"/>
                    <a:pt x="260" y="20240"/>
                  </a:cubicBezTo>
                  <a:cubicBezTo>
                    <a:pt x="163" y="21114"/>
                    <a:pt x="66" y="21892"/>
                    <a:pt x="1" y="22669"/>
                  </a:cubicBezTo>
                  <a:cubicBezTo>
                    <a:pt x="1458" y="22863"/>
                    <a:pt x="2915" y="23057"/>
                    <a:pt x="4405" y="23252"/>
                  </a:cubicBezTo>
                  <a:cubicBezTo>
                    <a:pt x="4696" y="19819"/>
                    <a:pt x="4955" y="17034"/>
                    <a:pt x="5279" y="13634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7"/>
            <p:cNvSpPr/>
            <p:nvPr/>
          </p:nvSpPr>
          <p:spPr>
            <a:xfrm>
              <a:off x="1227425" y="4685900"/>
              <a:ext cx="266375" cy="429925"/>
            </a:xfrm>
            <a:custGeom>
              <a:avLst/>
              <a:gdLst/>
              <a:ahLst/>
              <a:cxnLst/>
              <a:rect l="l" t="t" r="r" b="b"/>
              <a:pathLst>
                <a:path w="10655" h="17197" extrusionOk="0">
                  <a:moveTo>
                    <a:pt x="8420" y="15609"/>
                  </a:moveTo>
                  <a:cubicBezTo>
                    <a:pt x="6639" y="14735"/>
                    <a:pt x="4632" y="13731"/>
                    <a:pt x="4437" y="11626"/>
                  </a:cubicBezTo>
                  <a:cubicBezTo>
                    <a:pt x="4211" y="9392"/>
                    <a:pt x="4211" y="7190"/>
                    <a:pt x="4437" y="4955"/>
                  </a:cubicBezTo>
                  <a:cubicBezTo>
                    <a:pt x="4567" y="3336"/>
                    <a:pt x="4696" y="1911"/>
                    <a:pt x="4826" y="584"/>
                  </a:cubicBezTo>
                  <a:cubicBezTo>
                    <a:pt x="3369" y="389"/>
                    <a:pt x="1912" y="163"/>
                    <a:pt x="422" y="1"/>
                  </a:cubicBezTo>
                  <a:cubicBezTo>
                    <a:pt x="1" y="4696"/>
                    <a:pt x="325" y="7805"/>
                    <a:pt x="519" y="13019"/>
                  </a:cubicBezTo>
                  <a:cubicBezTo>
                    <a:pt x="519" y="13213"/>
                    <a:pt x="292" y="14573"/>
                    <a:pt x="98" y="15771"/>
                  </a:cubicBezTo>
                  <a:cubicBezTo>
                    <a:pt x="681" y="15998"/>
                    <a:pt x="1296" y="16128"/>
                    <a:pt x="1912" y="16225"/>
                  </a:cubicBezTo>
                  <a:cubicBezTo>
                    <a:pt x="4535" y="16516"/>
                    <a:pt x="7902" y="17196"/>
                    <a:pt x="10655" y="16419"/>
                  </a:cubicBezTo>
                  <a:cubicBezTo>
                    <a:pt x="9910" y="16192"/>
                    <a:pt x="9165" y="15933"/>
                    <a:pt x="8420" y="156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7"/>
            <p:cNvSpPr/>
            <p:nvPr/>
          </p:nvSpPr>
          <p:spPr>
            <a:xfrm>
              <a:off x="1223400" y="5080175"/>
              <a:ext cx="358650" cy="89075"/>
            </a:xfrm>
            <a:custGeom>
              <a:avLst/>
              <a:gdLst/>
              <a:ahLst/>
              <a:cxnLst/>
              <a:rect l="l" t="t" r="r" b="b"/>
              <a:pathLst>
                <a:path w="14346" h="3563" extrusionOk="0">
                  <a:moveTo>
                    <a:pt x="11852" y="972"/>
                  </a:moveTo>
                  <a:cubicBezTo>
                    <a:pt x="11528" y="842"/>
                    <a:pt x="11172" y="745"/>
                    <a:pt x="10816" y="616"/>
                  </a:cubicBezTo>
                  <a:cubicBezTo>
                    <a:pt x="8063" y="1425"/>
                    <a:pt x="4696" y="745"/>
                    <a:pt x="2073" y="454"/>
                  </a:cubicBezTo>
                  <a:cubicBezTo>
                    <a:pt x="1457" y="357"/>
                    <a:pt x="842" y="195"/>
                    <a:pt x="259" y="0"/>
                  </a:cubicBezTo>
                  <a:cubicBezTo>
                    <a:pt x="130" y="842"/>
                    <a:pt x="0" y="1620"/>
                    <a:pt x="0" y="1781"/>
                  </a:cubicBezTo>
                  <a:lnTo>
                    <a:pt x="0" y="2073"/>
                  </a:lnTo>
                  <a:cubicBezTo>
                    <a:pt x="1652" y="2818"/>
                    <a:pt x="4242" y="2235"/>
                    <a:pt x="6056" y="2494"/>
                  </a:cubicBezTo>
                  <a:cubicBezTo>
                    <a:pt x="7934" y="2688"/>
                    <a:pt x="11561" y="3562"/>
                    <a:pt x="13212" y="2429"/>
                  </a:cubicBezTo>
                  <a:cubicBezTo>
                    <a:pt x="14346" y="1717"/>
                    <a:pt x="12791" y="1360"/>
                    <a:pt x="11852" y="97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7"/>
            <p:cNvSpPr/>
            <p:nvPr/>
          </p:nvSpPr>
          <p:spPr>
            <a:xfrm>
              <a:off x="1152950" y="3707125"/>
              <a:ext cx="584550" cy="520600"/>
            </a:xfrm>
            <a:custGeom>
              <a:avLst/>
              <a:gdLst/>
              <a:ahLst/>
              <a:cxnLst/>
              <a:rect l="l" t="t" r="r" b="b"/>
              <a:pathLst>
                <a:path w="23382" h="20824" extrusionOk="0">
                  <a:moveTo>
                    <a:pt x="6898" y="66"/>
                  </a:moveTo>
                  <a:cubicBezTo>
                    <a:pt x="5862" y="1"/>
                    <a:pt x="4826" y="389"/>
                    <a:pt x="4113" y="1167"/>
                  </a:cubicBezTo>
                  <a:cubicBezTo>
                    <a:pt x="2786" y="2624"/>
                    <a:pt x="1" y="18394"/>
                    <a:pt x="1" y="18394"/>
                  </a:cubicBezTo>
                  <a:cubicBezTo>
                    <a:pt x="1296" y="18783"/>
                    <a:pt x="2300" y="18394"/>
                    <a:pt x="3498" y="18945"/>
                  </a:cubicBezTo>
                  <a:cubicBezTo>
                    <a:pt x="4988" y="19593"/>
                    <a:pt x="5603" y="20078"/>
                    <a:pt x="7287" y="20078"/>
                  </a:cubicBezTo>
                  <a:cubicBezTo>
                    <a:pt x="9975" y="20078"/>
                    <a:pt x="12241" y="20823"/>
                    <a:pt x="14832" y="19884"/>
                  </a:cubicBezTo>
                  <a:cubicBezTo>
                    <a:pt x="16127" y="19431"/>
                    <a:pt x="16872" y="19981"/>
                    <a:pt x="18168" y="19690"/>
                  </a:cubicBezTo>
                  <a:cubicBezTo>
                    <a:pt x="19560" y="19334"/>
                    <a:pt x="20175" y="18686"/>
                    <a:pt x="21665" y="18589"/>
                  </a:cubicBezTo>
                  <a:cubicBezTo>
                    <a:pt x="22377" y="18492"/>
                    <a:pt x="22248" y="18492"/>
                    <a:pt x="23057" y="18006"/>
                  </a:cubicBezTo>
                  <a:cubicBezTo>
                    <a:pt x="23381" y="17779"/>
                    <a:pt x="19884" y="4437"/>
                    <a:pt x="18427" y="1588"/>
                  </a:cubicBezTo>
                  <a:cubicBezTo>
                    <a:pt x="17973" y="681"/>
                    <a:pt x="17811" y="389"/>
                    <a:pt x="17682" y="292"/>
                  </a:cubicBezTo>
                  <a:cubicBezTo>
                    <a:pt x="17423" y="163"/>
                    <a:pt x="8291" y="130"/>
                    <a:pt x="6898" y="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7"/>
            <p:cNvSpPr/>
            <p:nvPr/>
          </p:nvSpPr>
          <p:spPr>
            <a:xfrm>
              <a:off x="1237150" y="3699050"/>
              <a:ext cx="90700" cy="437175"/>
            </a:xfrm>
            <a:custGeom>
              <a:avLst/>
              <a:gdLst/>
              <a:ahLst/>
              <a:cxnLst/>
              <a:rect l="l" t="t" r="r" b="b"/>
              <a:pathLst>
                <a:path w="3628" h="17487" extrusionOk="0">
                  <a:moveTo>
                    <a:pt x="1" y="17487"/>
                  </a:moveTo>
                  <a:lnTo>
                    <a:pt x="98" y="16936"/>
                  </a:lnTo>
                  <a:cubicBezTo>
                    <a:pt x="98" y="16774"/>
                    <a:pt x="162" y="16580"/>
                    <a:pt x="162" y="16386"/>
                  </a:cubicBezTo>
                  <a:lnTo>
                    <a:pt x="260" y="15285"/>
                  </a:lnTo>
                  <a:lnTo>
                    <a:pt x="389" y="14184"/>
                  </a:lnTo>
                  <a:lnTo>
                    <a:pt x="551" y="13083"/>
                  </a:lnTo>
                  <a:lnTo>
                    <a:pt x="551" y="13083"/>
                  </a:lnTo>
                  <a:cubicBezTo>
                    <a:pt x="713" y="11949"/>
                    <a:pt x="907" y="10848"/>
                    <a:pt x="1102" y="9747"/>
                  </a:cubicBezTo>
                  <a:cubicBezTo>
                    <a:pt x="1361" y="8646"/>
                    <a:pt x="1620" y="7578"/>
                    <a:pt x="1879" y="6477"/>
                  </a:cubicBezTo>
                  <a:cubicBezTo>
                    <a:pt x="2138" y="5376"/>
                    <a:pt x="2429" y="4307"/>
                    <a:pt x="2721" y="3238"/>
                  </a:cubicBezTo>
                  <a:cubicBezTo>
                    <a:pt x="2883" y="2688"/>
                    <a:pt x="3012" y="2170"/>
                    <a:pt x="3174" y="1619"/>
                  </a:cubicBezTo>
                  <a:cubicBezTo>
                    <a:pt x="3336" y="1069"/>
                    <a:pt x="3465" y="551"/>
                    <a:pt x="3627" y="0"/>
                  </a:cubicBezTo>
                  <a:cubicBezTo>
                    <a:pt x="3530" y="551"/>
                    <a:pt x="3433" y="1101"/>
                    <a:pt x="3336" y="1652"/>
                  </a:cubicBezTo>
                  <a:cubicBezTo>
                    <a:pt x="3206" y="2202"/>
                    <a:pt x="3109" y="2753"/>
                    <a:pt x="2980" y="3303"/>
                  </a:cubicBezTo>
                  <a:cubicBezTo>
                    <a:pt x="2753" y="4404"/>
                    <a:pt x="2494" y="5473"/>
                    <a:pt x="2235" y="6574"/>
                  </a:cubicBezTo>
                  <a:cubicBezTo>
                    <a:pt x="2008" y="7642"/>
                    <a:pt x="1749" y="8743"/>
                    <a:pt x="1523" y="9844"/>
                  </a:cubicBezTo>
                  <a:cubicBezTo>
                    <a:pt x="1263" y="10913"/>
                    <a:pt x="1102" y="12014"/>
                    <a:pt x="842" y="13115"/>
                  </a:cubicBezTo>
                  <a:lnTo>
                    <a:pt x="842" y="13115"/>
                  </a:lnTo>
                  <a:lnTo>
                    <a:pt x="648" y="14184"/>
                  </a:lnTo>
                  <a:lnTo>
                    <a:pt x="454" y="15285"/>
                  </a:lnTo>
                  <a:lnTo>
                    <a:pt x="260" y="16418"/>
                  </a:lnTo>
                  <a:cubicBezTo>
                    <a:pt x="195" y="16774"/>
                    <a:pt x="98" y="17131"/>
                    <a:pt x="1" y="1748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7"/>
            <p:cNvSpPr/>
            <p:nvPr/>
          </p:nvSpPr>
          <p:spPr>
            <a:xfrm>
              <a:off x="1332675" y="3794575"/>
              <a:ext cx="41325" cy="354600"/>
            </a:xfrm>
            <a:custGeom>
              <a:avLst/>
              <a:gdLst/>
              <a:ahLst/>
              <a:cxnLst/>
              <a:rect l="l" t="t" r="r" b="b"/>
              <a:pathLst>
                <a:path w="1653" h="14184" extrusionOk="0">
                  <a:moveTo>
                    <a:pt x="1" y="14184"/>
                  </a:moveTo>
                  <a:lnTo>
                    <a:pt x="1" y="13569"/>
                  </a:lnTo>
                  <a:cubicBezTo>
                    <a:pt x="1" y="13148"/>
                    <a:pt x="33" y="12597"/>
                    <a:pt x="65" y="11950"/>
                  </a:cubicBezTo>
                  <a:cubicBezTo>
                    <a:pt x="98" y="11270"/>
                    <a:pt x="130" y="10492"/>
                    <a:pt x="195" y="9650"/>
                  </a:cubicBezTo>
                  <a:cubicBezTo>
                    <a:pt x="292" y="8808"/>
                    <a:pt x="357" y="7934"/>
                    <a:pt x="422" y="7027"/>
                  </a:cubicBezTo>
                  <a:cubicBezTo>
                    <a:pt x="519" y="6153"/>
                    <a:pt x="648" y="5279"/>
                    <a:pt x="778" y="4437"/>
                  </a:cubicBezTo>
                  <a:cubicBezTo>
                    <a:pt x="843" y="4048"/>
                    <a:pt x="875" y="3627"/>
                    <a:pt x="972" y="3239"/>
                  </a:cubicBezTo>
                  <a:lnTo>
                    <a:pt x="1166" y="2170"/>
                  </a:lnTo>
                  <a:cubicBezTo>
                    <a:pt x="1296" y="1522"/>
                    <a:pt x="1426" y="972"/>
                    <a:pt x="1523" y="616"/>
                  </a:cubicBezTo>
                  <a:lnTo>
                    <a:pt x="1652" y="0"/>
                  </a:lnTo>
                  <a:lnTo>
                    <a:pt x="1587" y="616"/>
                  </a:lnTo>
                  <a:cubicBezTo>
                    <a:pt x="1555" y="1004"/>
                    <a:pt x="1490" y="1555"/>
                    <a:pt x="1393" y="2235"/>
                  </a:cubicBezTo>
                  <a:lnTo>
                    <a:pt x="1264" y="3303"/>
                  </a:lnTo>
                  <a:cubicBezTo>
                    <a:pt x="1199" y="3692"/>
                    <a:pt x="1199" y="4081"/>
                    <a:pt x="1134" y="4501"/>
                  </a:cubicBezTo>
                  <a:cubicBezTo>
                    <a:pt x="1037" y="5343"/>
                    <a:pt x="940" y="6218"/>
                    <a:pt x="843" y="7125"/>
                  </a:cubicBezTo>
                  <a:cubicBezTo>
                    <a:pt x="746" y="7999"/>
                    <a:pt x="648" y="8873"/>
                    <a:pt x="551" y="9715"/>
                  </a:cubicBezTo>
                  <a:lnTo>
                    <a:pt x="292" y="11982"/>
                  </a:lnTo>
                  <a:cubicBezTo>
                    <a:pt x="227" y="12662"/>
                    <a:pt x="130" y="13212"/>
                    <a:pt x="98" y="136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7"/>
            <p:cNvSpPr/>
            <p:nvPr/>
          </p:nvSpPr>
          <p:spPr>
            <a:xfrm>
              <a:off x="1452500" y="3758150"/>
              <a:ext cx="17025" cy="407225"/>
            </a:xfrm>
            <a:custGeom>
              <a:avLst/>
              <a:gdLst/>
              <a:ahLst/>
              <a:cxnLst/>
              <a:rect l="l" t="t" r="r" b="b"/>
              <a:pathLst>
                <a:path w="681" h="16289" extrusionOk="0">
                  <a:moveTo>
                    <a:pt x="98" y="0"/>
                  </a:moveTo>
                  <a:lnTo>
                    <a:pt x="162" y="712"/>
                  </a:lnTo>
                  <a:cubicBezTo>
                    <a:pt x="162" y="1133"/>
                    <a:pt x="227" y="1781"/>
                    <a:pt x="259" y="2558"/>
                  </a:cubicBezTo>
                  <a:lnTo>
                    <a:pt x="324" y="3756"/>
                  </a:lnTo>
                  <a:cubicBezTo>
                    <a:pt x="324" y="4210"/>
                    <a:pt x="389" y="4663"/>
                    <a:pt x="421" y="5149"/>
                  </a:cubicBezTo>
                  <a:cubicBezTo>
                    <a:pt x="486" y="6088"/>
                    <a:pt x="519" y="7092"/>
                    <a:pt x="583" y="8128"/>
                  </a:cubicBezTo>
                  <a:cubicBezTo>
                    <a:pt x="616" y="9132"/>
                    <a:pt x="648" y="10136"/>
                    <a:pt x="648" y="11107"/>
                  </a:cubicBezTo>
                  <a:cubicBezTo>
                    <a:pt x="648" y="11593"/>
                    <a:pt x="680" y="12046"/>
                    <a:pt x="648" y="12500"/>
                  </a:cubicBezTo>
                  <a:lnTo>
                    <a:pt x="616" y="13730"/>
                  </a:lnTo>
                  <a:cubicBezTo>
                    <a:pt x="583" y="14508"/>
                    <a:pt x="551" y="15155"/>
                    <a:pt x="519" y="15576"/>
                  </a:cubicBezTo>
                  <a:lnTo>
                    <a:pt x="486" y="16289"/>
                  </a:lnTo>
                  <a:lnTo>
                    <a:pt x="454" y="15576"/>
                  </a:lnTo>
                  <a:cubicBezTo>
                    <a:pt x="454" y="15155"/>
                    <a:pt x="389" y="14508"/>
                    <a:pt x="389" y="13730"/>
                  </a:cubicBezTo>
                  <a:cubicBezTo>
                    <a:pt x="389" y="13342"/>
                    <a:pt x="389" y="12921"/>
                    <a:pt x="357" y="12532"/>
                  </a:cubicBezTo>
                  <a:cubicBezTo>
                    <a:pt x="324" y="12111"/>
                    <a:pt x="292" y="11626"/>
                    <a:pt x="292" y="11140"/>
                  </a:cubicBezTo>
                  <a:cubicBezTo>
                    <a:pt x="227" y="10201"/>
                    <a:pt x="195" y="9164"/>
                    <a:pt x="162" y="8161"/>
                  </a:cubicBezTo>
                  <a:cubicBezTo>
                    <a:pt x="98" y="7124"/>
                    <a:pt x="65" y="6120"/>
                    <a:pt x="33" y="5149"/>
                  </a:cubicBezTo>
                  <a:cubicBezTo>
                    <a:pt x="33" y="4663"/>
                    <a:pt x="0" y="4210"/>
                    <a:pt x="0" y="3789"/>
                  </a:cubicBezTo>
                  <a:cubicBezTo>
                    <a:pt x="33" y="3335"/>
                    <a:pt x="0" y="2914"/>
                    <a:pt x="0" y="2526"/>
                  </a:cubicBezTo>
                  <a:cubicBezTo>
                    <a:pt x="0" y="1781"/>
                    <a:pt x="33" y="1133"/>
                    <a:pt x="65" y="6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7"/>
            <p:cNvSpPr/>
            <p:nvPr/>
          </p:nvSpPr>
          <p:spPr>
            <a:xfrm>
              <a:off x="1539925" y="3735475"/>
              <a:ext cx="38900" cy="444475"/>
            </a:xfrm>
            <a:custGeom>
              <a:avLst/>
              <a:gdLst/>
              <a:ahLst/>
              <a:cxnLst/>
              <a:rect l="l" t="t" r="r" b="b"/>
              <a:pathLst>
                <a:path w="1556" h="17779" extrusionOk="0">
                  <a:moveTo>
                    <a:pt x="1" y="0"/>
                  </a:moveTo>
                  <a:lnTo>
                    <a:pt x="227" y="745"/>
                  </a:lnTo>
                  <a:lnTo>
                    <a:pt x="454" y="1619"/>
                  </a:lnTo>
                  <a:lnTo>
                    <a:pt x="584" y="2138"/>
                  </a:lnTo>
                  <a:cubicBezTo>
                    <a:pt x="648" y="2332"/>
                    <a:pt x="681" y="2526"/>
                    <a:pt x="713" y="2720"/>
                  </a:cubicBezTo>
                  <a:lnTo>
                    <a:pt x="940" y="4048"/>
                  </a:lnTo>
                  <a:cubicBezTo>
                    <a:pt x="1037" y="4534"/>
                    <a:pt x="1069" y="5052"/>
                    <a:pt x="1134" y="5570"/>
                  </a:cubicBezTo>
                  <a:cubicBezTo>
                    <a:pt x="1199" y="6088"/>
                    <a:pt x="1264" y="6639"/>
                    <a:pt x="1296" y="7189"/>
                  </a:cubicBezTo>
                  <a:lnTo>
                    <a:pt x="1393" y="8841"/>
                  </a:lnTo>
                  <a:cubicBezTo>
                    <a:pt x="1426" y="9974"/>
                    <a:pt x="1490" y="11075"/>
                    <a:pt x="1490" y="12144"/>
                  </a:cubicBezTo>
                  <a:cubicBezTo>
                    <a:pt x="1490" y="13180"/>
                    <a:pt x="1523" y="14184"/>
                    <a:pt x="1523" y="14994"/>
                  </a:cubicBezTo>
                  <a:cubicBezTo>
                    <a:pt x="1523" y="15803"/>
                    <a:pt x="1555" y="16516"/>
                    <a:pt x="1555" y="17001"/>
                  </a:cubicBezTo>
                  <a:cubicBezTo>
                    <a:pt x="1555" y="17519"/>
                    <a:pt x="1555" y="17779"/>
                    <a:pt x="1555" y="17779"/>
                  </a:cubicBezTo>
                  <a:lnTo>
                    <a:pt x="1458" y="17034"/>
                  </a:lnTo>
                  <a:cubicBezTo>
                    <a:pt x="1426" y="16548"/>
                    <a:pt x="1328" y="15836"/>
                    <a:pt x="1296" y="14994"/>
                  </a:cubicBezTo>
                  <a:cubicBezTo>
                    <a:pt x="1231" y="14152"/>
                    <a:pt x="1167" y="13180"/>
                    <a:pt x="1102" y="12144"/>
                  </a:cubicBezTo>
                  <a:lnTo>
                    <a:pt x="972" y="8841"/>
                  </a:lnTo>
                  <a:lnTo>
                    <a:pt x="875" y="7189"/>
                  </a:lnTo>
                  <a:cubicBezTo>
                    <a:pt x="875" y="6639"/>
                    <a:pt x="810" y="6121"/>
                    <a:pt x="778" y="5570"/>
                  </a:cubicBezTo>
                  <a:cubicBezTo>
                    <a:pt x="713" y="5052"/>
                    <a:pt x="713" y="4534"/>
                    <a:pt x="648" y="4081"/>
                  </a:cubicBezTo>
                  <a:lnTo>
                    <a:pt x="454" y="2753"/>
                  </a:lnTo>
                  <a:lnTo>
                    <a:pt x="389" y="2138"/>
                  </a:lnTo>
                  <a:lnTo>
                    <a:pt x="292" y="1619"/>
                  </a:lnTo>
                  <a:lnTo>
                    <a:pt x="130" y="7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7"/>
            <p:cNvSpPr/>
            <p:nvPr/>
          </p:nvSpPr>
          <p:spPr>
            <a:xfrm>
              <a:off x="1589325" y="3782425"/>
              <a:ext cx="58300" cy="283375"/>
            </a:xfrm>
            <a:custGeom>
              <a:avLst/>
              <a:gdLst/>
              <a:ahLst/>
              <a:cxnLst/>
              <a:rect l="l" t="t" r="r" b="b"/>
              <a:pathLst>
                <a:path w="2332" h="11335" extrusionOk="0">
                  <a:moveTo>
                    <a:pt x="0" y="1"/>
                  </a:moveTo>
                  <a:lnTo>
                    <a:pt x="162" y="486"/>
                  </a:lnTo>
                  <a:cubicBezTo>
                    <a:pt x="259" y="778"/>
                    <a:pt x="421" y="1199"/>
                    <a:pt x="551" y="1717"/>
                  </a:cubicBezTo>
                  <a:lnTo>
                    <a:pt x="810" y="2559"/>
                  </a:lnTo>
                  <a:cubicBezTo>
                    <a:pt x="907" y="2850"/>
                    <a:pt x="972" y="3174"/>
                    <a:pt x="1069" y="3498"/>
                  </a:cubicBezTo>
                  <a:cubicBezTo>
                    <a:pt x="1231" y="4178"/>
                    <a:pt x="1393" y="4890"/>
                    <a:pt x="1554" y="5603"/>
                  </a:cubicBezTo>
                  <a:cubicBezTo>
                    <a:pt x="1716" y="6283"/>
                    <a:pt x="1814" y="7028"/>
                    <a:pt x="1911" y="7675"/>
                  </a:cubicBezTo>
                  <a:cubicBezTo>
                    <a:pt x="2008" y="8355"/>
                    <a:pt x="2105" y="8971"/>
                    <a:pt x="2170" y="9521"/>
                  </a:cubicBezTo>
                  <a:cubicBezTo>
                    <a:pt x="2235" y="10072"/>
                    <a:pt x="2267" y="10525"/>
                    <a:pt x="2299" y="10849"/>
                  </a:cubicBezTo>
                  <a:lnTo>
                    <a:pt x="2332" y="11335"/>
                  </a:lnTo>
                  <a:lnTo>
                    <a:pt x="2202" y="10849"/>
                  </a:lnTo>
                  <a:cubicBezTo>
                    <a:pt x="2137" y="10525"/>
                    <a:pt x="2040" y="10104"/>
                    <a:pt x="1943" y="9553"/>
                  </a:cubicBezTo>
                  <a:lnTo>
                    <a:pt x="1749" y="8712"/>
                  </a:lnTo>
                  <a:lnTo>
                    <a:pt x="1554" y="7740"/>
                  </a:lnTo>
                  <a:cubicBezTo>
                    <a:pt x="1425" y="7092"/>
                    <a:pt x="1263" y="6380"/>
                    <a:pt x="1134" y="5668"/>
                  </a:cubicBezTo>
                  <a:cubicBezTo>
                    <a:pt x="1004" y="4955"/>
                    <a:pt x="842" y="4275"/>
                    <a:pt x="713" y="3595"/>
                  </a:cubicBezTo>
                  <a:cubicBezTo>
                    <a:pt x="648" y="3271"/>
                    <a:pt x="615" y="2947"/>
                    <a:pt x="518" y="2656"/>
                  </a:cubicBezTo>
                  <a:lnTo>
                    <a:pt x="356" y="1782"/>
                  </a:lnTo>
                  <a:cubicBezTo>
                    <a:pt x="227" y="1263"/>
                    <a:pt x="162" y="810"/>
                    <a:pt x="97" y="4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7"/>
            <p:cNvSpPr/>
            <p:nvPr/>
          </p:nvSpPr>
          <p:spPr>
            <a:xfrm>
              <a:off x="1232300" y="3573550"/>
              <a:ext cx="68825" cy="106900"/>
            </a:xfrm>
            <a:custGeom>
              <a:avLst/>
              <a:gdLst/>
              <a:ahLst/>
              <a:cxnLst/>
              <a:rect l="l" t="t" r="r" b="b"/>
              <a:pathLst>
                <a:path w="2753" h="4276" extrusionOk="0">
                  <a:moveTo>
                    <a:pt x="1878" y="1"/>
                  </a:moveTo>
                  <a:cubicBezTo>
                    <a:pt x="1036" y="65"/>
                    <a:pt x="97" y="1814"/>
                    <a:pt x="65" y="2689"/>
                  </a:cubicBezTo>
                  <a:cubicBezTo>
                    <a:pt x="0" y="3563"/>
                    <a:pt x="648" y="4275"/>
                    <a:pt x="1522" y="4016"/>
                  </a:cubicBezTo>
                  <a:cubicBezTo>
                    <a:pt x="2397" y="3757"/>
                    <a:pt x="2656" y="1523"/>
                    <a:pt x="2753" y="648"/>
                  </a:cubicBezTo>
                  <a:close/>
                </a:path>
              </a:pathLst>
            </a:custGeom>
            <a:solidFill>
              <a:srgbClr val="EC3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7"/>
            <p:cNvSpPr/>
            <p:nvPr/>
          </p:nvSpPr>
          <p:spPr>
            <a:xfrm>
              <a:off x="1182900" y="2346250"/>
              <a:ext cx="660650" cy="869500"/>
            </a:xfrm>
            <a:custGeom>
              <a:avLst/>
              <a:gdLst/>
              <a:ahLst/>
              <a:cxnLst/>
              <a:rect l="l" t="t" r="r" b="b"/>
              <a:pathLst>
                <a:path w="26426" h="34780" extrusionOk="0">
                  <a:moveTo>
                    <a:pt x="23997" y="12500"/>
                  </a:moveTo>
                  <a:cubicBezTo>
                    <a:pt x="25745" y="11626"/>
                    <a:pt x="26425" y="9229"/>
                    <a:pt x="26037" y="7383"/>
                  </a:cubicBezTo>
                  <a:cubicBezTo>
                    <a:pt x="25519" y="4890"/>
                    <a:pt x="21989" y="3433"/>
                    <a:pt x="19981" y="2688"/>
                  </a:cubicBezTo>
                  <a:cubicBezTo>
                    <a:pt x="14832" y="777"/>
                    <a:pt x="8323" y="0"/>
                    <a:pt x="4146" y="4016"/>
                  </a:cubicBezTo>
                  <a:cubicBezTo>
                    <a:pt x="1" y="7902"/>
                    <a:pt x="2009" y="15674"/>
                    <a:pt x="2430" y="20563"/>
                  </a:cubicBezTo>
                  <a:cubicBezTo>
                    <a:pt x="2689" y="23348"/>
                    <a:pt x="2721" y="26133"/>
                    <a:pt x="2527" y="28918"/>
                  </a:cubicBezTo>
                  <a:cubicBezTo>
                    <a:pt x="2365" y="31055"/>
                    <a:pt x="1782" y="31574"/>
                    <a:pt x="33" y="32448"/>
                  </a:cubicBezTo>
                  <a:cubicBezTo>
                    <a:pt x="616" y="32869"/>
                    <a:pt x="1490" y="32869"/>
                    <a:pt x="2138" y="32869"/>
                  </a:cubicBezTo>
                  <a:cubicBezTo>
                    <a:pt x="1944" y="33031"/>
                    <a:pt x="1717" y="33387"/>
                    <a:pt x="1426" y="33549"/>
                  </a:cubicBezTo>
                  <a:cubicBezTo>
                    <a:pt x="2203" y="33937"/>
                    <a:pt x="3174" y="33808"/>
                    <a:pt x="3854" y="33257"/>
                  </a:cubicBezTo>
                  <a:cubicBezTo>
                    <a:pt x="3693" y="33387"/>
                    <a:pt x="3563" y="33549"/>
                    <a:pt x="3466" y="33776"/>
                  </a:cubicBezTo>
                  <a:cubicBezTo>
                    <a:pt x="4729" y="34779"/>
                    <a:pt x="6218" y="34779"/>
                    <a:pt x="8809" y="34423"/>
                  </a:cubicBezTo>
                  <a:cubicBezTo>
                    <a:pt x="10493" y="34197"/>
                    <a:pt x="14249" y="32739"/>
                    <a:pt x="15707" y="31800"/>
                  </a:cubicBezTo>
                  <a:cubicBezTo>
                    <a:pt x="17391" y="30764"/>
                    <a:pt x="18265" y="29307"/>
                    <a:pt x="18945" y="27396"/>
                  </a:cubicBezTo>
                  <a:cubicBezTo>
                    <a:pt x="20499" y="23057"/>
                    <a:pt x="20208" y="18232"/>
                    <a:pt x="21665" y="138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7"/>
            <p:cNvSpPr/>
            <p:nvPr/>
          </p:nvSpPr>
          <p:spPr>
            <a:xfrm>
              <a:off x="1264675" y="2451475"/>
              <a:ext cx="535150" cy="711650"/>
            </a:xfrm>
            <a:custGeom>
              <a:avLst/>
              <a:gdLst/>
              <a:ahLst/>
              <a:cxnLst/>
              <a:rect l="l" t="t" r="r" b="b"/>
              <a:pathLst>
                <a:path w="21406" h="28466" extrusionOk="0">
                  <a:moveTo>
                    <a:pt x="19009" y="3595"/>
                  </a:moveTo>
                  <a:cubicBezTo>
                    <a:pt x="18232" y="2462"/>
                    <a:pt x="17584" y="1264"/>
                    <a:pt x="17099" y="1"/>
                  </a:cubicBezTo>
                  <a:cubicBezTo>
                    <a:pt x="15901" y="2171"/>
                    <a:pt x="14152" y="3984"/>
                    <a:pt x="12015" y="5215"/>
                  </a:cubicBezTo>
                  <a:cubicBezTo>
                    <a:pt x="9651" y="6542"/>
                    <a:pt x="7222" y="8064"/>
                    <a:pt x="4599" y="8647"/>
                  </a:cubicBezTo>
                  <a:cubicBezTo>
                    <a:pt x="4631" y="10331"/>
                    <a:pt x="4469" y="12015"/>
                    <a:pt x="4048" y="13667"/>
                  </a:cubicBezTo>
                  <a:cubicBezTo>
                    <a:pt x="3627" y="15707"/>
                    <a:pt x="3206" y="14735"/>
                    <a:pt x="2785" y="13731"/>
                  </a:cubicBezTo>
                  <a:lnTo>
                    <a:pt x="2785" y="13958"/>
                  </a:lnTo>
                  <a:cubicBezTo>
                    <a:pt x="1684" y="13148"/>
                    <a:pt x="65" y="14832"/>
                    <a:pt x="65" y="16063"/>
                  </a:cubicBezTo>
                  <a:cubicBezTo>
                    <a:pt x="1" y="17909"/>
                    <a:pt x="2494" y="18913"/>
                    <a:pt x="4016" y="17973"/>
                  </a:cubicBezTo>
                  <a:cubicBezTo>
                    <a:pt x="4696" y="18880"/>
                    <a:pt x="5473" y="19657"/>
                    <a:pt x="6380" y="20305"/>
                  </a:cubicBezTo>
                  <a:cubicBezTo>
                    <a:pt x="6963" y="20758"/>
                    <a:pt x="8647" y="21341"/>
                    <a:pt x="9003" y="22021"/>
                  </a:cubicBezTo>
                  <a:cubicBezTo>
                    <a:pt x="9294" y="22604"/>
                    <a:pt x="8647" y="23770"/>
                    <a:pt x="8355" y="24450"/>
                  </a:cubicBezTo>
                  <a:cubicBezTo>
                    <a:pt x="7902" y="25454"/>
                    <a:pt x="7611" y="25616"/>
                    <a:pt x="6510" y="25907"/>
                  </a:cubicBezTo>
                  <a:cubicBezTo>
                    <a:pt x="5344" y="26264"/>
                    <a:pt x="4890" y="26490"/>
                    <a:pt x="6153" y="27526"/>
                  </a:cubicBezTo>
                  <a:cubicBezTo>
                    <a:pt x="6866" y="28077"/>
                    <a:pt x="7740" y="28368"/>
                    <a:pt x="8647" y="28401"/>
                  </a:cubicBezTo>
                  <a:cubicBezTo>
                    <a:pt x="9877" y="28466"/>
                    <a:pt x="11658" y="28466"/>
                    <a:pt x="12241" y="27073"/>
                  </a:cubicBezTo>
                  <a:cubicBezTo>
                    <a:pt x="11367" y="26555"/>
                    <a:pt x="11043" y="26264"/>
                    <a:pt x="11205" y="25163"/>
                  </a:cubicBezTo>
                  <a:cubicBezTo>
                    <a:pt x="11367" y="24450"/>
                    <a:pt x="11594" y="23479"/>
                    <a:pt x="12144" y="23187"/>
                  </a:cubicBezTo>
                  <a:cubicBezTo>
                    <a:pt x="13407" y="22539"/>
                    <a:pt x="15415" y="22993"/>
                    <a:pt x="16710" y="22378"/>
                  </a:cubicBezTo>
                  <a:cubicBezTo>
                    <a:pt x="18524" y="21568"/>
                    <a:pt x="20078" y="20337"/>
                    <a:pt x="20369" y="18297"/>
                  </a:cubicBezTo>
                  <a:cubicBezTo>
                    <a:pt x="20596" y="16387"/>
                    <a:pt x="20143" y="14476"/>
                    <a:pt x="20434" y="12566"/>
                  </a:cubicBezTo>
                  <a:cubicBezTo>
                    <a:pt x="20855" y="9943"/>
                    <a:pt x="21406" y="7611"/>
                    <a:pt x="21147" y="5409"/>
                  </a:cubicBezTo>
                  <a:cubicBezTo>
                    <a:pt x="20305" y="4988"/>
                    <a:pt x="19560" y="4373"/>
                    <a:pt x="19009" y="3595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7"/>
            <p:cNvSpPr/>
            <p:nvPr/>
          </p:nvSpPr>
          <p:spPr>
            <a:xfrm>
              <a:off x="1289775" y="2834425"/>
              <a:ext cx="46175" cy="41300"/>
            </a:xfrm>
            <a:custGeom>
              <a:avLst/>
              <a:gdLst/>
              <a:ahLst/>
              <a:cxnLst/>
              <a:rect l="l" t="t" r="r" b="b"/>
              <a:pathLst>
                <a:path w="1847" h="1652" extrusionOk="0">
                  <a:moveTo>
                    <a:pt x="0" y="130"/>
                  </a:moveTo>
                  <a:lnTo>
                    <a:pt x="98" y="65"/>
                  </a:lnTo>
                  <a:cubicBezTo>
                    <a:pt x="195" y="32"/>
                    <a:pt x="324" y="0"/>
                    <a:pt x="421" y="0"/>
                  </a:cubicBezTo>
                  <a:cubicBezTo>
                    <a:pt x="583" y="0"/>
                    <a:pt x="745" y="32"/>
                    <a:pt x="875" y="130"/>
                  </a:cubicBezTo>
                  <a:cubicBezTo>
                    <a:pt x="1037" y="194"/>
                    <a:pt x="1166" y="292"/>
                    <a:pt x="1296" y="421"/>
                  </a:cubicBezTo>
                  <a:cubicBezTo>
                    <a:pt x="1522" y="648"/>
                    <a:pt x="1684" y="907"/>
                    <a:pt x="1781" y="1231"/>
                  </a:cubicBezTo>
                  <a:cubicBezTo>
                    <a:pt x="1846" y="1360"/>
                    <a:pt x="1846" y="1490"/>
                    <a:pt x="1846" y="1652"/>
                  </a:cubicBezTo>
                  <a:lnTo>
                    <a:pt x="1587" y="1328"/>
                  </a:lnTo>
                  <a:lnTo>
                    <a:pt x="1328" y="1036"/>
                  </a:lnTo>
                  <a:cubicBezTo>
                    <a:pt x="1231" y="939"/>
                    <a:pt x="1134" y="810"/>
                    <a:pt x="1037" y="713"/>
                  </a:cubicBezTo>
                  <a:cubicBezTo>
                    <a:pt x="907" y="615"/>
                    <a:pt x="810" y="518"/>
                    <a:pt x="680" y="453"/>
                  </a:cubicBezTo>
                  <a:cubicBezTo>
                    <a:pt x="616" y="356"/>
                    <a:pt x="486" y="292"/>
                    <a:pt x="389" y="259"/>
                  </a:cubicBezTo>
                  <a:cubicBezTo>
                    <a:pt x="292" y="194"/>
                    <a:pt x="227" y="194"/>
                    <a:pt x="130" y="162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7"/>
            <p:cNvSpPr/>
            <p:nvPr/>
          </p:nvSpPr>
          <p:spPr>
            <a:xfrm>
              <a:off x="1617650" y="2748600"/>
              <a:ext cx="51850" cy="89075"/>
            </a:xfrm>
            <a:custGeom>
              <a:avLst/>
              <a:gdLst/>
              <a:ahLst/>
              <a:cxnLst/>
              <a:rect l="l" t="t" r="r" b="b"/>
              <a:pathLst>
                <a:path w="2074" h="3563" extrusionOk="0">
                  <a:moveTo>
                    <a:pt x="875" y="0"/>
                  </a:moveTo>
                  <a:cubicBezTo>
                    <a:pt x="875" y="195"/>
                    <a:pt x="810" y="357"/>
                    <a:pt x="778" y="519"/>
                  </a:cubicBezTo>
                  <a:cubicBezTo>
                    <a:pt x="713" y="713"/>
                    <a:pt x="681" y="875"/>
                    <a:pt x="616" y="1037"/>
                  </a:cubicBezTo>
                  <a:cubicBezTo>
                    <a:pt x="551" y="1199"/>
                    <a:pt x="519" y="1361"/>
                    <a:pt x="486" y="1522"/>
                  </a:cubicBezTo>
                  <a:cubicBezTo>
                    <a:pt x="486" y="1587"/>
                    <a:pt x="454" y="1684"/>
                    <a:pt x="421" y="1749"/>
                  </a:cubicBezTo>
                  <a:cubicBezTo>
                    <a:pt x="421" y="1846"/>
                    <a:pt x="421" y="1911"/>
                    <a:pt x="421" y="1976"/>
                  </a:cubicBezTo>
                  <a:lnTo>
                    <a:pt x="357" y="1846"/>
                  </a:lnTo>
                  <a:lnTo>
                    <a:pt x="681" y="2008"/>
                  </a:lnTo>
                  <a:cubicBezTo>
                    <a:pt x="810" y="2073"/>
                    <a:pt x="907" y="2105"/>
                    <a:pt x="1037" y="2170"/>
                  </a:cubicBezTo>
                  <a:cubicBezTo>
                    <a:pt x="1296" y="2235"/>
                    <a:pt x="1555" y="2364"/>
                    <a:pt x="1814" y="2462"/>
                  </a:cubicBezTo>
                  <a:lnTo>
                    <a:pt x="2073" y="2526"/>
                  </a:lnTo>
                  <a:lnTo>
                    <a:pt x="1911" y="2721"/>
                  </a:lnTo>
                  <a:lnTo>
                    <a:pt x="1652" y="3012"/>
                  </a:lnTo>
                  <a:cubicBezTo>
                    <a:pt x="1555" y="3077"/>
                    <a:pt x="1425" y="3142"/>
                    <a:pt x="1328" y="3239"/>
                  </a:cubicBezTo>
                  <a:cubicBezTo>
                    <a:pt x="1134" y="3368"/>
                    <a:pt x="907" y="3465"/>
                    <a:pt x="681" y="3563"/>
                  </a:cubicBezTo>
                  <a:cubicBezTo>
                    <a:pt x="842" y="3401"/>
                    <a:pt x="1037" y="3239"/>
                    <a:pt x="1199" y="3044"/>
                  </a:cubicBezTo>
                  <a:cubicBezTo>
                    <a:pt x="1263" y="2980"/>
                    <a:pt x="1361" y="2883"/>
                    <a:pt x="1425" y="2785"/>
                  </a:cubicBezTo>
                  <a:lnTo>
                    <a:pt x="1620" y="2526"/>
                  </a:lnTo>
                  <a:lnTo>
                    <a:pt x="1717" y="2785"/>
                  </a:lnTo>
                  <a:cubicBezTo>
                    <a:pt x="1458" y="2721"/>
                    <a:pt x="1199" y="2624"/>
                    <a:pt x="907" y="2559"/>
                  </a:cubicBezTo>
                  <a:cubicBezTo>
                    <a:pt x="778" y="2494"/>
                    <a:pt x="616" y="2462"/>
                    <a:pt x="486" y="2397"/>
                  </a:cubicBezTo>
                  <a:lnTo>
                    <a:pt x="98" y="2138"/>
                  </a:lnTo>
                  <a:lnTo>
                    <a:pt x="1" y="2105"/>
                  </a:lnTo>
                  <a:lnTo>
                    <a:pt x="1" y="2008"/>
                  </a:lnTo>
                  <a:cubicBezTo>
                    <a:pt x="1" y="1911"/>
                    <a:pt x="1" y="1782"/>
                    <a:pt x="33" y="1717"/>
                  </a:cubicBezTo>
                  <a:cubicBezTo>
                    <a:pt x="65" y="1620"/>
                    <a:pt x="98" y="1522"/>
                    <a:pt x="130" y="1425"/>
                  </a:cubicBezTo>
                  <a:cubicBezTo>
                    <a:pt x="195" y="1263"/>
                    <a:pt x="260" y="1102"/>
                    <a:pt x="357" y="940"/>
                  </a:cubicBezTo>
                  <a:cubicBezTo>
                    <a:pt x="421" y="778"/>
                    <a:pt x="519" y="616"/>
                    <a:pt x="616" y="486"/>
                  </a:cubicBezTo>
                  <a:cubicBezTo>
                    <a:pt x="713" y="324"/>
                    <a:pt x="810" y="162"/>
                    <a:pt x="875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7"/>
            <p:cNvSpPr/>
            <p:nvPr/>
          </p:nvSpPr>
          <p:spPr>
            <a:xfrm>
              <a:off x="1514825" y="2601250"/>
              <a:ext cx="54275" cy="31600"/>
            </a:xfrm>
            <a:custGeom>
              <a:avLst/>
              <a:gdLst/>
              <a:ahLst/>
              <a:cxnLst/>
              <a:rect l="l" t="t" r="r" b="b"/>
              <a:pathLst>
                <a:path w="2171" h="1264" extrusionOk="0">
                  <a:moveTo>
                    <a:pt x="1" y="1264"/>
                  </a:moveTo>
                  <a:lnTo>
                    <a:pt x="1" y="1134"/>
                  </a:lnTo>
                  <a:cubicBezTo>
                    <a:pt x="1" y="1069"/>
                    <a:pt x="1" y="1037"/>
                    <a:pt x="33" y="1005"/>
                  </a:cubicBezTo>
                  <a:cubicBezTo>
                    <a:pt x="33" y="940"/>
                    <a:pt x="66" y="875"/>
                    <a:pt x="66" y="843"/>
                  </a:cubicBezTo>
                  <a:cubicBezTo>
                    <a:pt x="130" y="681"/>
                    <a:pt x="228" y="551"/>
                    <a:pt x="357" y="422"/>
                  </a:cubicBezTo>
                  <a:cubicBezTo>
                    <a:pt x="389" y="357"/>
                    <a:pt x="454" y="292"/>
                    <a:pt x="551" y="260"/>
                  </a:cubicBezTo>
                  <a:lnTo>
                    <a:pt x="778" y="98"/>
                  </a:lnTo>
                  <a:lnTo>
                    <a:pt x="1037" y="33"/>
                  </a:lnTo>
                  <a:cubicBezTo>
                    <a:pt x="1134" y="1"/>
                    <a:pt x="1231" y="1"/>
                    <a:pt x="1329" y="1"/>
                  </a:cubicBezTo>
                  <a:cubicBezTo>
                    <a:pt x="1458" y="1"/>
                    <a:pt x="1620" y="33"/>
                    <a:pt x="1782" y="66"/>
                  </a:cubicBezTo>
                  <a:cubicBezTo>
                    <a:pt x="1879" y="98"/>
                    <a:pt x="1976" y="163"/>
                    <a:pt x="2073" y="195"/>
                  </a:cubicBezTo>
                  <a:lnTo>
                    <a:pt x="2171" y="260"/>
                  </a:lnTo>
                  <a:lnTo>
                    <a:pt x="2041" y="260"/>
                  </a:lnTo>
                  <a:lnTo>
                    <a:pt x="1750" y="260"/>
                  </a:lnTo>
                  <a:lnTo>
                    <a:pt x="1555" y="292"/>
                  </a:lnTo>
                  <a:cubicBezTo>
                    <a:pt x="1490" y="292"/>
                    <a:pt x="1426" y="325"/>
                    <a:pt x="1361" y="325"/>
                  </a:cubicBezTo>
                  <a:cubicBezTo>
                    <a:pt x="1296" y="357"/>
                    <a:pt x="1199" y="357"/>
                    <a:pt x="1134" y="389"/>
                  </a:cubicBezTo>
                  <a:lnTo>
                    <a:pt x="940" y="454"/>
                  </a:lnTo>
                  <a:lnTo>
                    <a:pt x="746" y="551"/>
                  </a:lnTo>
                  <a:cubicBezTo>
                    <a:pt x="681" y="584"/>
                    <a:pt x="649" y="616"/>
                    <a:pt x="584" y="681"/>
                  </a:cubicBezTo>
                  <a:cubicBezTo>
                    <a:pt x="519" y="713"/>
                    <a:pt x="454" y="746"/>
                    <a:pt x="422" y="778"/>
                  </a:cubicBezTo>
                  <a:cubicBezTo>
                    <a:pt x="389" y="843"/>
                    <a:pt x="325" y="875"/>
                    <a:pt x="292" y="908"/>
                  </a:cubicBezTo>
                  <a:cubicBezTo>
                    <a:pt x="260" y="940"/>
                    <a:pt x="195" y="1005"/>
                    <a:pt x="163" y="1037"/>
                  </a:cubicBezTo>
                  <a:cubicBezTo>
                    <a:pt x="130" y="1069"/>
                    <a:pt x="98" y="1102"/>
                    <a:pt x="98" y="11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7"/>
            <p:cNvSpPr/>
            <p:nvPr/>
          </p:nvSpPr>
          <p:spPr>
            <a:xfrm>
              <a:off x="1718850" y="2611775"/>
              <a:ext cx="26750" cy="30800"/>
            </a:xfrm>
            <a:custGeom>
              <a:avLst/>
              <a:gdLst/>
              <a:ahLst/>
              <a:cxnLst/>
              <a:rect l="l" t="t" r="r" b="b"/>
              <a:pathLst>
                <a:path w="1070" h="1232" extrusionOk="0">
                  <a:moveTo>
                    <a:pt x="0" y="66"/>
                  </a:moveTo>
                  <a:lnTo>
                    <a:pt x="65" y="33"/>
                  </a:lnTo>
                  <a:cubicBezTo>
                    <a:pt x="130" y="1"/>
                    <a:pt x="195" y="1"/>
                    <a:pt x="259" y="1"/>
                  </a:cubicBezTo>
                  <a:cubicBezTo>
                    <a:pt x="324" y="1"/>
                    <a:pt x="389" y="1"/>
                    <a:pt x="421" y="1"/>
                  </a:cubicBezTo>
                  <a:cubicBezTo>
                    <a:pt x="486" y="33"/>
                    <a:pt x="551" y="33"/>
                    <a:pt x="583" y="66"/>
                  </a:cubicBezTo>
                  <a:cubicBezTo>
                    <a:pt x="648" y="98"/>
                    <a:pt x="713" y="130"/>
                    <a:pt x="745" y="195"/>
                  </a:cubicBezTo>
                  <a:lnTo>
                    <a:pt x="875" y="325"/>
                  </a:lnTo>
                  <a:lnTo>
                    <a:pt x="972" y="487"/>
                  </a:lnTo>
                  <a:cubicBezTo>
                    <a:pt x="1004" y="519"/>
                    <a:pt x="1037" y="584"/>
                    <a:pt x="1037" y="648"/>
                  </a:cubicBezTo>
                  <a:cubicBezTo>
                    <a:pt x="1069" y="746"/>
                    <a:pt x="1069" y="843"/>
                    <a:pt x="1069" y="940"/>
                  </a:cubicBezTo>
                  <a:cubicBezTo>
                    <a:pt x="1069" y="1005"/>
                    <a:pt x="1069" y="1069"/>
                    <a:pt x="1037" y="1167"/>
                  </a:cubicBezTo>
                  <a:cubicBezTo>
                    <a:pt x="1037" y="1167"/>
                    <a:pt x="1004" y="1199"/>
                    <a:pt x="1004" y="1231"/>
                  </a:cubicBezTo>
                  <a:lnTo>
                    <a:pt x="939" y="1167"/>
                  </a:lnTo>
                  <a:cubicBezTo>
                    <a:pt x="907" y="1134"/>
                    <a:pt x="907" y="1069"/>
                    <a:pt x="842" y="1005"/>
                  </a:cubicBezTo>
                  <a:cubicBezTo>
                    <a:pt x="810" y="940"/>
                    <a:pt x="745" y="843"/>
                    <a:pt x="713" y="778"/>
                  </a:cubicBezTo>
                  <a:cubicBezTo>
                    <a:pt x="648" y="713"/>
                    <a:pt x="583" y="648"/>
                    <a:pt x="551" y="551"/>
                  </a:cubicBezTo>
                  <a:cubicBezTo>
                    <a:pt x="486" y="487"/>
                    <a:pt x="421" y="422"/>
                    <a:pt x="389" y="389"/>
                  </a:cubicBezTo>
                  <a:cubicBezTo>
                    <a:pt x="357" y="357"/>
                    <a:pt x="324" y="292"/>
                    <a:pt x="292" y="292"/>
                  </a:cubicBezTo>
                  <a:cubicBezTo>
                    <a:pt x="259" y="260"/>
                    <a:pt x="227" y="227"/>
                    <a:pt x="227" y="227"/>
                  </a:cubicBezTo>
                  <a:cubicBezTo>
                    <a:pt x="162" y="163"/>
                    <a:pt x="98" y="130"/>
                    <a:pt x="33" y="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7"/>
            <p:cNvSpPr/>
            <p:nvPr/>
          </p:nvSpPr>
          <p:spPr>
            <a:xfrm>
              <a:off x="1705075" y="2827125"/>
              <a:ext cx="59125" cy="44550"/>
            </a:xfrm>
            <a:custGeom>
              <a:avLst/>
              <a:gdLst/>
              <a:ahLst/>
              <a:cxnLst/>
              <a:rect l="l" t="t" r="r" b="b"/>
              <a:pathLst>
                <a:path w="2365" h="1782" extrusionOk="0">
                  <a:moveTo>
                    <a:pt x="1555" y="130"/>
                  </a:moveTo>
                  <a:cubicBezTo>
                    <a:pt x="1199" y="1"/>
                    <a:pt x="843" y="1"/>
                    <a:pt x="519" y="65"/>
                  </a:cubicBezTo>
                  <a:cubicBezTo>
                    <a:pt x="1" y="227"/>
                    <a:pt x="98" y="843"/>
                    <a:pt x="422" y="1166"/>
                  </a:cubicBezTo>
                  <a:cubicBezTo>
                    <a:pt x="908" y="1620"/>
                    <a:pt x="2365" y="1782"/>
                    <a:pt x="2268" y="810"/>
                  </a:cubicBezTo>
                  <a:cubicBezTo>
                    <a:pt x="2235" y="454"/>
                    <a:pt x="1944" y="227"/>
                    <a:pt x="1555" y="130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7"/>
            <p:cNvSpPr/>
            <p:nvPr/>
          </p:nvSpPr>
          <p:spPr>
            <a:xfrm>
              <a:off x="1418500" y="2751025"/>
              <a:ext cx="92300" cy="59925"/>
            </a:xfrm>
            <a:custGeom>
              <a:avLst/>
              <a:gdLst/>
              <a:ahLst/>
              <a:cxnLst/>
              <a:rect l="l" t="t" r="r" b="b"/>
              <a:pathLst>
                <a:path w="3692" h="2397" extrusionOk="0">
                  <a:moveTo>
                    <a:pt x="2591" y="2397"/>
                  </a:moveTo>
                  <a:cubicBezTo>
                    <a:pt x="2299" y="2397"/>
                    <a:pt x="2040" y="2365"/>
                    <a:pt x="1781" y="2300"/>
                  </a:cubicBezTo>
                  <a:cubicBezTo>
                    <a:pt x="1166" y="2138"/>
                    <a:pt x="0" y="1717"/>
                    <a:pt x="324" y="843"/>
                  </a:cubicBezTo>
                  <a:cubicBezTo>
                    <a:pt x="616" y="98"/>
                    <a:pt x="1328" y="1"/>
                    <a:pt x="2040" y="227"/>
                  </a:cubicBezTo>
                  <a:cubicBezTo>
                    <a:pt x="2559" y="454"/>
                    <a:pt x="3044" y="843"/>
                    <a:pt x="3368" y="1328"/>
                  </a:cubicBezTo>
                  <a:cubicBezTo>
                    <a:pt x="3692" y="1782"/>
                    <a:pt x="3044" y="2365"/>
                    <a:pt x="2591" y="2397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7"/>
            <p:cNvSpPr/>
            <p:nvPr/>
          </p:nvSpPr>
          <p:spPr>
            <a:xfrm>
              <a:off x="1523750" y="2712975"/>
              <a:ext cx="42925" cy="75325"/>
            </a:xfrm>
            <a:custGeom>
              <a:avLst/>
              <a:gdLst/>
              <a:ahLst/>
              <a:cxnLst/>
              <a:rect l="l" t="t" r="r" b="b"/>
              <a:pathLst>
                <a:path w="1717" h="3013" extrusionOk="0">
                  <a:moveTo>
                    <a:pt x="97" y="2041"/>
                  </a:moveTo>
                  <a:cubicBezTo>
                    <a:pt x="0" y="1587"/>
                    <a:pt x="65" y="1"/>
                    <a:pt x="939" y="486"/>
                  </a:cubicBezTo>
                  <a:cubicBezTo>
                    <a:pt x="1716" y="907"/>
                    <a:pt x="745" y="3012"/>
                    <a:pt x="162" y="22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7"/>
            <p:cNvSpPr/>
            <p:nvPr/>
          </p:nvSpPr>
          <p:spPr>
            <a:xfrm>
              <a:off x="1678375" y="2745350"/>
              <a:ext cx="38075" cy="66425"/>
            </a:xfrm>
            <a:custGeom>
              <a:avLst/>
              <a:gdLst/>
              <a:ahLst/>
              <a:cxnLst/>
              <a:rect l="l" t="t" r="r" b="b"/>
              <a:pathLst>
                <a:path w="1523" h="2657" extrusionOk="0">
                  <a:moveTo>
                    <a:pt x="97" y="1814"/>
                  </a:moveTo>
                  <a:cubicBezTo>
                    <a:pt x="0" y="1393"/>
                    <a:pt x="65" y="1"/>
                    <a:pt x="842" y="422"/>
                  </a:cubicBezTo>
                  <a:cubicBezTo>
                    <a:pt x="1522" y="811"/>
                    <a:pt x="680" y="2656"/>
                    <a:pt x="162" y="197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7"/>
            <p:cNvSpPr/>
            <p:nvPr/>
          </p:nvSpPr>
          <p:spPr>
            <a:xfrm>
              <a:off x="1515650" y="2855475"/>
              <a:ext cx="131975" cy="67200"/>
            </a:xfrm>
            <a:custGeom>
              <a:avLst/>
              <a:gdLst/>
              <a:ahLst/>
              <a:cxnLst/>
              <a:rect l="l" t="t" r="r" b="b"/>
              <a:pathLst>
                <a:path w="5279" h="2688" extrusionOk="0">
                  <a:moveTo>
                    <a:pt x="4922" y="2461"/>
                  </a:moveTo>
                  <a:cubicBezTo>
                    <a:pt x="5084" y="2299"/>
                    <a:pt x="5214" y="2105"/>
                    <a:pt x="5279" y="1846"/>
                  </a:cubicBezTo>
                  <a:cubicBezTo>
                    <a:pt x="3271" y="1716"/>
                    <a:pt x="1911" y="1133"/>
                    <a:pt x="0" y="0"/>
                  </a:cubicBezTo>
                  <a:cubicBezTo>
                    <a:pt x="875" y="842"/>
                    <a:pt x="1684" y="1684"/>
                    <a:pt x="2882" y="2073"/>
                  </a:cubicBezTo>
                  <a:cubicBezTo>
                    <a:pt x="3271" y="2234"/>
                    <a:pt x="4501" y="2688"/>
                    <a:pt x="4922" y="24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7"/>
            <p:cNvSpPr/>
            <p:nvPr/>
          </p:nvSpPr>
          <p:spPr>
            <a:xfrm>
              <a:off x="1512400" y="2854650"/>
              <a:ext cx="117425" cy="84225"/>
            </a:xfrm>
            <a:custGeom>
              <a:avLst/>
              <a:gdLst/>
              <a:ahLst/>
              <a:cxnLst/>
              <a:rect l="l" t="t" r="r" b="b"/>
              <a:pathLst>
                <a:path w="4697" h="3369" extrusionOk="0">
                  <a:moveTo>
                    <a:pt x="3012" y="2106"/>
                  </a:moveTo>
                  <a:cubicBezTo>
                    <a:pt x="1814" y="1717"/>
                    <a:pt x="1005" y="907"/>
                    <a:pt x="163" y="33"/>
                  </a:cubicBezTo>
                  <a:lnTo>
                    <a:pt x="65" y="1"/>
                  </a:lnTo>
                  <a:lnTo>
                    <a:pt x="1" y="65"/>
                  </a:lnTo>
                  <a:cubicBezTo>
                    <a:pt x="130" y="1199"/>
                    <a:pt x="1458" y="2721"/>
                    <a:pt x="2850" y="3109"/>
                  </a:cubicBezTo>
                  <a:cubicBezTo>
                    <a:pt x="3433" y="3271"/>
                    <a:pt x="4049" y="3368"/>
                    <a:pt x="4696" y="3336"/>
                  </a:cubicBezTo>
                  <a:cubicBezTo>
                    <a:pt x="4599" y="3077"/>
                    <a:pt x="4534" y="2818"/>
                    <a:pt x="4437" y="2527"/>
                  </a:cubicBezTo>
                  <a:cubicBezTo>
                    <a:pt x="3951" y="2429"/>
                    <a:pt x="3498" y="2300"/>
                    <a:pt x="3012" y="2106"/>
                  </a:cubicBezTo>
                  <a:close/>
                </a:path>
              </a:pathLst>
            </a:custGeom>
            <a:solidFill>
              <a:srgbClr val="D17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7"/>
            <p:cNvSpPr/>
            <p:nvPr/>
          </p:nvSpPr>
          <p:spPr>
            <a:xfrm>
              <a:off x="1622500" y="2901600"/>
              <a:ext cx="47800" cy="36475"/>
            </a:xfrm>
            <a:custGeom>
              <a:avLst/>
              <a:gdLst/>
              <a:ahLst/>
              <a:cxnLst/>
              <a:rect l="l" t="t" r="r" b="b"/>
              <a:pathLst>
                <a:path w="1912" h="1459" extrusionOk="0">
                  <a:moveTo>
                    <a:pt x="1911" y="33"/>
                  </a:moveTo>
                  <a:cubicBezTo>
                    <a:pt x="1588" y="33"/>
                    <a:pt x="1296" y="33"/>
                    <a:pt x="1005" y="1"/>
                  </a:cubicBezTo>
                  <a:cubicBezTo>
                    <a:pt x="940" y="260"/>
                    <a:pt x="810" y="454"/>
                    <a:pt x="648" y="616"/>
                  </a:cubicBezTo>
                  <a:cubicBezTo>
                    <a:pt x="454" y="713"/>
                    <a:pt x="227" y="713"/>
                    <a:pt x="1" y="649"/>
                  </a:cubicBezTo>
                  <a:cubicBezTo>
                    <a:pt x="98" y="908"/>
                    <a:pt x="195" y="1199"/>
                    <a:pt x="260" y="1458"/>
                  </a:cubicBezTo>
                  <a:cubicBezTo>
                    <a:pt x="1069" y="1426"/>
                    <a:pt x="1749" y="843"/>
                    <a:pt x="1911" y="33"/>
                  </a:cubicBezTo>
                  <a:close/>
                </a:path>
              </a:pathLst>
            </a:custGeom>
            <a:solidFill>
              <a:srgbClr val="B0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7"/>
            <p:cNvSpPr/>
            <p:nvPr/>
          </p:nvSpPr>
          <p:spPr>
            <a:xfrm>
              <a:off x="1573125" y="3310450"/>
              <a:ext cx="283375" cy="265550"/>
            </a:xfrm>
            <a:custGeom>
              <a:avLst/>
              <a:gdLst/>
              <a:ahLst/>
              <a:cxnLst/>
              <a:rect l="l" t="t" r="r" b="b"/>
              <a:pathLst>
                <a:path w="11335" h="10622" extrusionOk="0">
                  <a:moveTo>
                    <a:pt x="2785" y="0"/>
                  </a:moveTo>
                  <a:cubicBezTo>
                    <a:pt x="2947" y="1717"/>
                    <a:pt x="3757" y="6283"/>
                    <a:pt x="3854" y="6833"/>
                  </a:cubicBezTo>
                  <a:cubicBezTo>
                    <a:pt x="3854" y="6801"/>
                    <a:pt x="8258" y="7060"/>
                    <a:pt x="9165" y="6833"/>
                  </a:cubicBezTo>
                  <a:cubicBezTo>
                    <a:pt x="9456" y="6768"/>
                    <a:pt x="10104" y="6218"/>
                    <a:pt x="10428" y="6283"/>
                  </a:cubicBezTo>
                  <a:cubicBezTo>
                    <a:pt x="10849" y="6347"/>
                    <a:pt x="11108" y="7319"/>
                    <a:pt x="11173" y="7772"/>
                  </a:cubicBezTo>
                  <a:cubicBezTo>
                    <a:pt x="11334" y="9165"/>
                    <a:pt x="8517" y="9327"/>
                    <a:pt x="7481" y="9683"/>
                  </a:cubicBezTo>
                  <a:cubicBezTo>
                    <a:pt x="6348" y="10039"/>
                    <a:pt x="5149" y="10266"/>
                    <a:pt x="3951" y="10428"/>
                  </a:cubicBezTo>
                  <a:cubicBezTo>
                    <a:pt x="2883" y="10525"/>
                    <a:pt x="2397" y="10622"/>
                    <a:pt x="1976" y="9553"/>
                  </a:cubicBezTo>
                  <a:cubicBezTo>
                    <a:pt x="1134" y="7448"/>
                    <a:pt x="551" y="5279"/>
                    <a:pt x="260" y="3044"/>
                  </a:cubicBezTo>
                  <a:cubicBezTo>
                    <a:pt x="195" y="2688"/>
                    <a:pt x="0" y="1846"/>
                    <a:pt x="195" y="1587"/>
                  </a:cubicBezTo>
                  <a:cubicBezTo>
                    <a:pt x="357" y="1360"/>
                    <a:pt x="940" y="1198"/>
                    <a:pt x="1166" y="1069"/>
                  </a:cubicBezTo>
                  <a:cubicBezTo>
                    <a:pt x="1263" y="1037"/>
                    <a:pt x="2785" y="33"/>
                    <a:pt x="2785" y="0"/>
                  </a:cubicBezTo>
                  <a:close/>
                </a:path>
              </a:pathLst>
            </a:custGeom>
            <a:solidFill>
              <a:srgbClr val="EAC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7"/>
            <p:cNvSpPr/>
            <p:nvPr/>
          </p:nvSpPr>
          <p:spPr>
            <a:xfrm>
              <a:off x="1553700" y="3135575"/>
              <a:ext cx="142500" cy="237225"/>
            </a:xfrm>
            <a:custGeom>
              <a:avLst/>
              <a:gdLst/>
              <a:ahLst/>
              <a:cxnLst/>
              <a:rect l="l" t="t" r="r" b="b"/>
              <a:pathLst>
                <a:path w="5700" h="9489" extrusionOk="0">
                  <a:moveTo>
                    <a:pt x="939" y="1"/>
                  </a:moveTo>
                  <a:cubicBezTo>
                    <a:pt x="3595" y="1037"/>
                    <a:pt x="4728" y="5020"/>
                    <a:pt x="5279" y="7513"/>
                  </a:cubicBezTo>
                  <a:cubicBezTo>
                    <a:pt x="5570" y="8744"/>
                    <a:pt x="5700" y="9100"/>
                    <a:pt x="4210" y="9327"/>
                  </a:cubicBezTo>
                  <a:cubicBezTo>
                    <a:pt x="3239" y="9456"/>
                    <a:pt x="2267" y="9489"/>
                    <a:pt x="1296" y="9392"/>
                  </a:cubicBezTo>
                  <a:cubicBezTo>
                    <a:pt x="875" y="9294"/>
                    <a:pt x="421" y="9262"/>
                    <a:pt x="0" y="92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7"/>
            <p:cNvSpPr/>
            <p:nvPr/>
          </p:nvSpPr>
          <p:spPr>
            <a:xfrm>
              <a:off x="1569875" y="3114525"/>
              <a:ext cx="285825" cy="569150"/>
            </a:xfrm>
            <a:custGeom>
              <a:avLst/>
              <a:gdLst/>
              <a:ahLst/>
              <a:cxnLst/>
              <a:rect l="l" t="t" r="r" b="b"/>
              <a:pathLst>
                <a:path w="11433" h="22766" extrusionOk="0">
                  <a:moveTo>
                    <a:pt x="11141" y="13083"/>
                  </a:moveTo>
                  <a:cubicBezTo>
                    <a:pt x="10493" y="10752"/>
                    <a:pt x="8582" y="6963"/>
                    <a:pt x="6996" y="5247"/>
                  </a:cubicBezTo>
                  <a:cubicBezTo>
                    <a:pt x="5085" y="3142"/>
                    <a:pt x="3854" y="1523"/>
                    <a:pt x="1555" y="1"/>
                  </a:cubicBezTo>
                  <a:cubicBezTo>
                    <a:pt x="1231" y="357"/>
                    <a:pt x="843" y="648"/>
                    <a:pt x="454" y="907"/>
                  </a:cubicBezTo>
                  <a:cubicBezTo>
                    <a:pt x="3434" y="3789"/>
                    <a:pt x="9230" y="9554"/>
                    <a:pt x="9975" y="15480"/>
                  </a:cubicBezTo>
                  <a:cubicBezTo>
                    <a:pt x="9716" y="17131"/>
                    <a:pt x="8259" y="18815"/>
                    <a:pt x="6898" y="19722"/>
                  </a:cubicBezTo>
                  <a:cubicBezTo>
                    <a:pt x="4858" y="21147"/>
                    <a:pt x="2365" y="21276"/>
                    <a:pt x="1" y="21114"/>
                  </a:cubicBezTo>
                  <a:lnTo>
                    <a:pt x="260" y="22733"/>
                  </a:lnTo>
                  <a:cubicBezTo>
                    <a:pt x="3434" y="22766"/>
                    <a:pt x="7255" y="22215"/>
                    <a:pt x="9360" y="19722"/>
                  </a:cubicBezTo>
                  <a:cubicBezTo>
                    <a:pt x="10040" y="18912"/>
                    <a:pt x="10590" y="18038"/>
                    <a:pt x="10946" y="17034"/>
                  </a:cubicBezTo>
                  <a:cubicBezTo>
                    <a:pt x="11367" y="15771"/>
                    <a:pt x="11432" y="14411"/>
                    <a:pt x="11141" y="13083"/>
                  </a:cubicBezTo>
                  <a:close/>
                </a:path>
              </a:pathLst>
            </a:custGeom>
            <a:solidFill>
              <a:srgbClr val="E063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7"/>
            <p:cNvSpPr/>
            <p:nvPr/>
          </p:nvSpPr>
          <p:spPr>
            <a:xfrm>
              <a:off x="1234725" y="3098325"/>
              <a:ext cx="390225" cy="690600"/>
            </a:xfrm>
            <a:custGeom>
              <a:avLst/>
              <a:gdLst/>
              <a:ahLst/>
              <a:cxnLst/>
              <a:rect l="l" t="t" r="r" b="b"/>
              <a:pathLst>
                <a:path w="15609" h="27624" extrusionOk="0">
                  <a:moveTo>
                    <a:pt x="13860" y="1555"/>
                  </a:moveTo>
                  <a:cubicBezTo>
                    <a:pt x="13536" y="1102"/>
                    <a:pt x="13148" y="1134"/>
                    <a:pt x="12662" y="584"/>
                  </a:cubicBezTo>
                  <a:lnTo>
                    <a:pt x="12662" y="584"/>
                  </a:lnTo>
                  <a:cubicBezTo>
                    <a:pt x="12176" y="1523"/>
                    <a:pt x="10784" y="1717"/>
                    <a:pt x="9877" y="1588"/>
                  </a:cubicBezTo>
                  <a:cubicBezTo>
                    <a:pt x="9035" y="1491"/>
                    <a:pt x="8679" y="1005"/>
                    <a:pt x="8161" y="487"/>
                  </a:cubicBezTo>
                  <a:cubicBezTo>
                    <a:pt x="7610" y="1"/>
                    <a:pt x="7481" y="1"/>
                    <a:pt x="6639" y="66"/>
                  </a:cubicBezTo>
                  <a:cubicBezTo>
                    <a:pt x="5214" y="163"/>
                    <a:pt x="4502" y="163"/>
                    <a:pt x="3822" y="1458"/>
                  </a:cubicBezTo>
                  <a:cubicBezTo>
                    <a:pt x="3239" y="2430"/>
                    <a:pt x="2947" y="3498"/>
                    <a:pt x="2947" y="4599"/>
                  </a:cubicBezTo>
                  <a:cubicBezTo>
                    <a:pt x="3044" y="8129"/>
                    <a:pt x="2526" y="10687"/>
                    <a:pt x="2202" y="14185"/>
                  </a:cubicBezTo>
                  <a:cubicBezTo>
                    <a:pt x="1943" y="16225"/>
                    <a:pt x="1555" y="19204"/>
                    <a:pt x="1231" y="21244"/>
                  </a:cubicBezTo>
                  <a:cubicBezTo>
                    <a:pt x="972" y="22637"/>
                    <a:pt x="680" y="24482"/>
                    <a:pt x="0" y="25648"/>
                  </a:cubicBezTo>
                  <a:cubicBezTo>
                    <a:pt x="778" y="26490"/>
                    <a:pt x="3012" y="26749"/>
                    <a:pt x="4048" y="26879"/>
                  </a:cubicBezTo>
                  <a:cubicBezTo>
                    <a:pt x="7513" y="27300"/>
                    <a:pt x="7513" y="27300"/>
                    <a:pt x="9456" y="27494"/>
                  </a:cubicBezTo>
                  <a:cubicBezTo>
                    <a:pt x="11529" y="27624"/>
                    <a:pt x="13601" y="27397"/>
                    <a:pt x="15609" y="26814"/>
                  </a:cubicBezTo>
                  <a:cubicBezTo>
                    <a:pt x="15512" y="24288"/>
                    <a:pt x="15188" y="22313"/>
                    <a:pt x="15318" y="19981"/>
                  </a:cubicBezTo>
                  <a:cubicBezTo>
                    <a:pt x="15350" y="18524"/>
                    <a:pt x="15415" y="17002"/>
                    <a:pt x="15350" y="15480"/>
                  </a:cubicBezTo>
                  <a:cubicBezTo>
                    <a:pt x="15318" y="13699"/>
                    <a:pt x="15253" y="11885"/>
                    <a:pt x="15253" y="10072"/>
                  </a:cubicBezTo>
                  <a:cubicBezTo>
                    <a:pt x="15253" y="7935"/>
                    <a:pt x="15123" y="5085"/>
                    <a:pt x="15220" y="28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7"/>
            <p:cNvSpPr/>
            <p:nvPr/>
          </p:nvSpPr>
          <p:spPr>
            <a:xfrm>
              <a:off x="1162675" y="3294250"/>
              <a:ext cx="153025" cy="233175"/>
            </a:xfrm>
            <a:custGeom>
              <a:avLst/>
              <a:gdLst/>
              <a:ahLst/>
              <a:cxnLst/>
              <a:rect l="l" t="t" r="r" b="b"/>
              <a:pathLst>
                <a:path w="6121" h="9327" extrusionOk="0">
                  <a:moveTo>
                    <a:pt x="6121" y="1944"/>
                  </a:moveTo>
                  <a:cubicBezTo>
                    <a:pt x="5829" y="3174"/>
                    <a:pt x="3983" y="7708"/>
                    <a:pt x="3174" y="8388"/>
                  </a:cubicBezTo>
                  <a:cubicBezTo>
                    <a:pt x="2656" y="8355"/>
                    <a:pt x="680" y="9327"/>
                    <a:pt x="324" y="8841"/>
                  </a:cubicBezTo>
                  <a:cubicBezTo>
                    <a:pt x="0" y="8453"/>
                    <a:pt x="1328" y="6380"/>
                    <a:pt x="1555" y="5894"/>
                  </a:cubicBezTo>
                  <a:cubicBezTo>
                    <a:pt x="2040" y="4729"/>
                    <a:pt x="3724" y="810"/>
                    <a:pt x="4048" y="1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7"/>
            <p:cNvSpPr/>
            <p:nvPr/>
          </p:nvSpPr>
          <p:spPr>
            <a:xfrm>
              <a:off x="1216900" y="3100775"/>
              <a:ext cx="171675" cy="302800"/>
            </a:xfrm>
            <a:custGeom>
              <a:avLst/>
              <a:gdLst/>
              <a:ahLst/>
              <a:cxnLst/>
              <a:rect l="l" t="t" r="r" b="b"/>
              <a:pathLst>
                <a:path w="6867" h="12112" extrusionOk="0">
                  <a:moveTo>
                    <a:pt x="6866" y="0"/>
                  </a:moveTo>
                  <a:cubicBezTo>
                    <a:pt x="6413" y="65"/>
                    <a:pt x="5959" y="130"/>
                    <a:pt x="5506" y="259"/>
                  </a:cubicBezTo>
                  <a:cubicBezTo>
                    <a:pt x="4437" y="551"/>
                    <a:pt x="3660" y="1522"/>
                    <a:pt x="3272" y="2558"/>
                  </a:cubicBezTo>
                  <a:cubicBezTo>
                    <a:pt x="2333" y="5084"/>
                    <a:pt x="1523" y="7642"/>
                    <a:pt x="1" y="9909"/>
                  </a:cubicBezTo>
                  <a:cubicBezTo>
                    <a:pt x="1361" y="10816"/>
                    <a:pt x="2980" y="11982"/>
                    <a:pt x="4632" y="12111"/>
                  </a:cubicBezTo>
                  <a:cubicBezTo>
                    <a:pt x="5053" y="11237"/>
                    <a:pt x="6154" y="7448"/>
                    <a:pt x="6575" y="64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7"/>
            <p:cNvSpPr/>
            <p:nvPr/>
          </p:nvSpPr>
          <p:spPr>
            <a:xfrm>
              <a:off x="1209625" y="3164725"/>
              <a:ext cx="171650" cy="244500"/>
            </a:xfrm>
            <a:custGeom>
              <a:avLst/>
              <a:gdLst/>
              <a:ahLst/>
              <a:cxnLst/>
              <a:rect l="l" t="t" r="r" b="b"/>
              <a:pathLst>
                <a:path w="6866" h="9780" extrusionOk="0">
                  <a:moveTo>
                    <a:pt x="3563" y="0"/>
                  </a:moveTo>
                  <a:cubicBezTo>
                    <a:pt x="3368" y="648"/>
                    <a:pt x="3142" y="1296"/>
                    <a:pt x="2947" y="1911"/>
                  </a:cubicBezTo>
                  <a:cubicBezTo>
                    <a:pt x="2753" y="2559"/>
                    <a:pt x="2494" y="3206"/>
                    <a:pt x="2267" y="3822"/>
                  </a:cubicBezTo>
                  <a:lnTo>
                    <a:pt x="1879" y="4793"/>
                  </a:lnTo>
                  <a:cubicBezTo>
                    <a:pt x="1749" y="5084"/>
                    <a:pt x="1587" y="5408"/>
                    <a:pt x="1458" y="5700"/>
                  </a:cubicBezTo>
                  <a:lnTo>
                    <a:pt x="972" y="6606"/>
                  </a:lnTo>
                  <a:lnTo>
                    <a:pt x="454" y="7448"/>
                  </a:lnTo>
                  <a:lnTo>
                    <a:pt x="389" y="7189"/>
                  </a:lnTo>
                  <a:lnTo>
                    <a:pt x="1490" y="7902"/>
                  </a:lnTo>
                  <a:lnTo>
                    <a:pt x="2041" y="8226"/>
                  </a:lnTo>
                  <a:lnTo>
                    <a:pt x="2591" y="8549"/>
                  </a:lnTo>
                  <a:lnTo>
                    <a:pt x="3142" y="8841"/>
                  </a:lnTo>
                  <a:lnTo>
                    <a:pt x="3725" y="9068"/>
                  </a:lnTo>
                  <a:cubicBezTo>
                    <a:pt x="3919" y="9132"/>
                    <a:pt x="4146" y="9197"/>
                    <a:pt x="4340" y="9262"/>
                  </a:cubicBezTo>
                  <a:lnTo>
                    <a:pt x="4923" y="9359"/>
                  </a:lnTo>
                  <a:lnTo>
                    <a:pt x="4761" y="9489"/>
                  </a:lnTo>
                  <a:cubicBezTo>
                    <a:pt x="4923" y="9003"/>
                    <a:pt x="5117" y="8549"/>
                    <a:pt x="5279" y="8096"/>
                  </a:cubicBezTo>
                  <a:lnTo>
                    <a:pt x="5797" y="6671"/>
                  </a:lnTo>
                  <a:cubicBezTo>
                    <a:pt x="5959" y="6218"/>
                    <a:pt x="6121" y="5732"/>
                    <a:pt x="6315" y="5279"/>
                  </a:cubicBezTo>
                  <a:cubicBezTo>
                    <a:pt x="6380" y="5020"/>
                    <a:pt x="6477" y="4793"/>
                    <a:pt x="6574" y="4566"/>
                  </a:cubicBezTo>
                  <a:lnTo>
                    <a:pt x="6866" y="3886"/>
                  </a:lnTo>
                  <a:lnTo>
                    <a:pt x="6639" y="4631"/>
                  </a:lnTo>
                  <a:cubicBezTo>
                    <a:pt x="6574" y="4858"/>
                    <a:pt x="6477" y="5084"/>
                    <a:pt x="6412" y="5344"/>
                  </a:cubicBezTo>
                  <a:cubicBezTo>
                    <a:pt x="6283" y="5829"/>
                    <a:pt x="6153" y="6315"/>
                    <a:pt x="6024" y="6768"/>
                  </a:cubicBezTo>
                  <a:lnTo>
                    <a:pt x="5570" y="8226"/>
                  </a:lnTo>
                  <a:cubicBezTo>
                    <a:pt x="5441" y="8679"/>
                    <a:pt x="5247" y="9165"/>
                    <a:pt x="5085" y="9650"/>
                  </a:cubicBezTo>
                  <a:lnTo>
                    <a:pt x="5052" y="9780"/>
                  </a:lnTo>
                  <a:lnTo>
                    <a:pt x="4923" y="9748"/>
                  </a:lnTo>
                  <a:cubicBezTo>
                    <a:pt x="4696" y="9715"/>
                    <a:pt x="4469" y="9683"/>
                    <a:pt x="4243" y="9650"/>
                  </a:cubicBezTo>
                  <a:cubicBezTo>
                    <a:pt x="4016" y="9618"/>
                    <a:pt x="3822" y="9521"/>
                    <a:pt x="3595" y="9456"/>
                  </a:cubicBezTo>
                  <a:lnTo>
                    <a:pt x="2980" y="9197"/>
                  </a:lnTo>
                  <a:lnTo>
                    <a:pt x="2397" y="8906"/>
                  </a:lnTo>
                  <a:cubicBezTo>
                    <a:pt x="2008" y="8711"/>
                    <a:pt x="1652" y="8485"/>
                    <a:pt x="1263" y="8258"/>
                  </a:cubicBezTo>
                  <a:lnTo>
                    <a:pt x="162" y="7546"/>
                  </a:lnTo>
                  <a:lnTo>
                    <a:pt x="1" y="7416"/>
                  </a:lnTo>
                  <a:lnTo>
                    <a:pt x="98" y="7254"/>
                  </a:lnTo>
                  <a:lnTo>
                    <a:pt x="648" y="6412"/>
                  </a:lnTo>
                  <a:lnTo>
                    <a:pt x="1134" y="5538"/>
                  </a:lnTo>
                  <a:lnTo>
                    <a:pt x="1587" y="4631"/>
                  </a:lnTo>
                  <a:lnTo>
                    <a:pt x="1976" y="3724"/>
                  </a:lnTo>
                  <a:lnTo>
                    <a:pt x="2397" y="2785"/>
                  </a:lnTo>
                  <a:cubicBezTo>
                    <a:pt x="2526" y="2461"/>
                    <a:pt x="2656" y="2170"/>
                    <a:pt x="2785" y="1846"/>
                  </a:cubicBezTo>
                  <a:cubicBezTo>
                    <a:pt x="3045" y="1231"/>
                    <a:pt x="3304" y="616"/>
                    <a:pt x="35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7"/>
            <p:cNvSpPr/>
            <p:nvPr/>
          </p:nvSpPr>
          <p:spPr>
            <a:xfrm>
              <a:off x="1508350" y="3075675"/>
              <a:ext cx="85850" cy="125500"/>
            </a:xfrm>
            <a:custGeom>
              <a:avLst/>
              <a:gdLst/>
              <a:ahLst/>
              <a:cxnLst/>
              <a:rect l="l" t="t" r="r" b="b"/>
              <a:pathLst>
                <a:path w="3434" h="5020" extrusionOk="0">
                  <a:moveTo>
                    <a:pt x="1555" y="0"/>
                  </a:moveTo>
                  <a:cubicBezTo>
                    <a:pt x="2009" y="1198"/>
                    <a:pt x="1426" y="2332"/>
                    <a:pt x="1" y="2299"/>
                  </a:cubicBezTo>
                  <a:cubicBezTo>
                    <a:pt x="163" y="2915"/>
                    <a:pt x="778" y="3659"/>
                    <a:pt x="1167" y="4145"/>
                  </a:cubicBezTo>
                  <a:cubicBezTo>
                    <a:pt x="1911" y="5020"/>
                    <a:pt x="2300" y="5020"/>
                    <a:pt x="2786" y="3951"/>
                  </a:cubicBezTo>
                  <a:cubicBezTo>
                    <a:pt x="3433" y="2591"/>
                    <a:pt x="3271" y="875"/>
                    <a:pt x="1717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7"/>
            <p:cNvSpPr/>
            <p:nvPr/>
          </p:nvSpPr>
          <p:spPr>
            <a:xfrm>
              <a:off x="1384500" y="3063525"/>
              <a:ext cx="125500" cy="130375"/>
            </a:xfrm>
            <a:custGeom>
              <a:avLst/>
              <a:gdLst/>
              <a:ahLst/>
              <a:cxnLst/>
              <a:rect l="l" t="t" r="r" b="b"/>
              <a:pathLst>
                <a:path w="5020" h="5215" extrusionOk="0">
                  <a:moveTo>
                    <a:pt x="3400" y="0"/>
                  </a:moveTo>
                  <a:cubicBezTo>
                    <a:pt x="2623" y="0"/>
                    <a:pt x="1846" y="227"/>
                    <a:pt x="1198" y="616"/>
                  </a:cubicBezTo>
                  <a:cubicBezTo>
                    <a:pt x="0" y="1393"/>
                    <a:pt x="324" y="2494"/>
                    <a:pt x="1198" y="3368"/>
                  </a:cubicBezTo>
                  <a:cubicBezTo>
                    <a:pt x="1619" y="3854"/>
                    <a:pt x="2850" y="5117"/>
                    <a:pt x="3498" y="5149"/>
                  </a:cubicBezTo>
                  <a:cubicBezTo>
                    <a:pt x="4242" y="5214"/>
                    <a:pt x="4631" y="3498"/>
                    <a:pt x="5020" y="2883"/>
                  </a:cubicBezTo>
                  <a:cubicBezTo>
                    <a:pt x="4372" y="2462"/>
                    <a:pt x="3530" y="2397"/>
                    <a:pt x="3206" y="1652"/>
                  </a:cubicBezTo>
                  <a:cubicBezTo>
                    <a:pt x="2850" y="940"/>
                    <a:pt x="3239" y="681"/>
                    <a:pt x="3498" y="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7"/>
            <p:cNvSpPr/>
            <p:nvPr/>
          </p:nvSpPr>
          <p:spPr>
            <a:xfrm>
              <a:off x="1233900" y="3087800"/>
              <a:ext cx="266375" cy="616925"/>
            </a:xfrm>
            <a:custGeom>
              <a:avLst/>
              <a:gdLst/>
              <a:ahLst/>
              <a:cxnLst/>
              <a:rect l="l" t="t" r="r" b="b"/>
              <a:pathLst>
                <a:path w="10655" h="24677" extrusionOk="0">
                  <a:moveTo>
                    <a:pt x="4243" y="195"/>
                  </a:moveTo>
                  <a:cubicBezTo>
                    <a:pt x="7676" y="3531"/>
                    <a:pt x="8647" y="8518"/>
                    <a:pt x="8744" y="13148"/>
                  </a:cubicBezTo>
                  <a:cubicBezTo>
                    <a:pt x="8842" y="16516"/>
                    <a:pt x="7773" y="20014"/>
                    <a:pt x="4405" y="21406"/>
                  </a:cubicBezTo>
                  <a:cubicBezTo>
                    <a:pt x="3401" y="21827"/>
                    <a:pt x="2365" y="22086"/>
                    <a:pt x="1296" y="22183"/>
                  </a:cubicBezTo>
                  <a:cubicBezTo>
                    <a:pt x="1199" y="22183"/>
                    <a:pt x="33" y="22280"/>
                    <a:pt x="1" y="22280"/>
                  </a:cubicBezTo>
                  <a:cubicBezTo>
                    <a:pt x="98" y="22831"/>
                    <a:pt x="228" y="23381"/>
                    <a:pt x="422" y="23900"/>
                  </a:cubicBezTo>
                  <a:cubicBezTo>
                    <a:pt x="778" y="24677"/>
                    <a:pt x="843" y="24644"/>
                    <a:pt x="1717" y="24450"/>
                  </a:cubicBezTo>
                  <a:cubicBezTo>
                    <a:pt x="5215" y="23673"/>
                    <a:pt x="8971" y="21309"/>
                    <a:pt x="9975" y="17650"/>
                  </a:cubicBezTo>
                  <a:cubicBezTo>
                    <a:pt x="10655" y="15156"/>
                    <a:pt x="10590" y="11011"/>
                    <a:pt x="10007" y="8518"/>
                  </a:cubicBezTo>
                  <a:cubicBezTo>
                    <a:pt x="9457" y="5830"/>
                    <a:pt x="8421" y="3239"/>
                    <a:pt x="6931" y="940"/>
                  </a:cubicBezTo>
                  <a:cubicBezTo>
                    <a:pt x="6672" y="616"/>
                    <a:pt x="6380" y="292"/>
                    <a:pt x="6186" y="1"/>
                  </a:cubicBezTo>
                  <a:close/>
                </a:path>
              </a:pathLst>
            </a:custGeom>
            <a:solidFill>
              <a:srgbClr val="E063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7"/>
            <p:cNvSpPr/>
            <p:nvPr/>
          </p:nvSpPr>
          <p:spPr>
            <a:xfrm>
              <a:off x="1158625" y="3355775"/>
              <a:ext cx="375675" cy="213750"/>
            </a:xfrm>
            <a:custGeom>
              <a:avLst/>
              <a:gdLst/>
              <a:ahLst/>
              <a:cxnLst/>
              <a:rect l="l" t="t" r="r" b="b"/>
              <a:pathLst>
                <a:path w="15027" h="8550" extrusionOk="0">
                  <a:moveTo>
                    <a:pt x="11043" y="6542"/>
                  </a:moveTo>
                  <a:cubicBezTo>
                    <a:pt x="11496" y="6639"/>
                    <a:pt x="11950" y="6834"/>
                    <a:pt x="12371" y="7093"/>
                  </a:cubicBezTo>
                  <a:cubicBezTo>
                    <a:pt x="12792" y="7319"/>
                    <a:pt x="12727" y="7449"/>
                    <a:pt x="12759" y="7902"/>
                  </a:cubicBezTo>
                  <a:cubicBezTo>
                    <a:pt x="13731" y="7935"/>
                    <a:pt x="13731" y="6380"/>
                    <a:pt x="13439" y="5797"/>
                  </a:cubicBezTo>
                  <a:cubicBezTo>
                    <a:pt x="14281" y="5927"/>
                    <a:pt x="14249" y="4988"/>
                    <a:pt x="14184" y="4437"/>
                  </a:cubicBezTo>
                  <a:cubicBezTo>
                    <a:pt x="14897" y="4502"/>
                    <a:pt x="14832" y="3077"/>
                    <a:pt x="14540" y="2688"/>
                  </a:cubicBezTo>
                  <a:cubicBezTo>
                    <a:pt x="14961" y="2235"/>
                    <a:pt x="15026" y="1523"/>
                    <a:pt x="14670" y="1005"/>
                  </a:cubicBezTo>
                  <a:cubicBezTo>
                    <a:pt x="14119" y="325"/>
                    <a:pt x="13277" y="1"/>
                    <a:pt x="12403" y="195"/>
                  </a:cubicBezTo>
                  <a:cubicBezTo>
                    <a:pt x="9877" y="551"/>
                    <a:pt x="9521" y="2753"/>
                    <a:pt x="8938" y="4891"/>
                  </a:cubicBezTo>
                  <a:cubicBezTo>
                    <a:pt x="8873" y="5247"/>
                    <a:pt x="8776" y="5603"/>
                    <a:pt x="8614" y="5959"/>
                  </a:cubicBezTo>
                  <a:cubicBezTo>
                    <a:pt x="8420" y="6251"/>
                    <a:pt x="8388" y="6218"/>
                    <a:pt x="8031" y="6121"/>
                  </a:cubicBezTo>
                  <a:cubicBezTo>
                    <a:pt x="7092" y="5927"/>
                    <a:pt x="6186" y="5732"/>
                    <a:pt x="5279" y="5506"/>
                  </a:cubicBezTo>
                  <a:cubicBezTo>
                    <a:pt x="4566" y="5247"/>
                    <a:pt x="3822" y="5085"/>
                    <a:pt x="3109" y="4955"/>
                  </a:cubicBezTo>
                  <a:cubicBezTo>
                    <a:pt x="2494" y="4923"/>
                    <a:pt x="1911" y="4955"/>
                    <a:pt x="1296" y="5020"/>
                  </a:cubicBezTo>
                  <a:cubicBezTo>
                    <a:pt x="680" y="5150"/>
                    <a:pt x="421" y="6056"/>
                    <a:pt x="195" y="6607"/>
                  </a:cubicBezTo>
                  <a:cubicBezTo>
                    <a:pt x="65" y="6931"/>
                    <a:pt x="0" y="7254"/>
                    <a:pt x="33" y="7578"/>
                  </a:cubicBezTo>
                  <a:cubicBezTo>
                    <a:pt x="130" y="7999"/>
                    <a:pt x="648" y="8032"/>
                    <a:pt x="1037" y="8129"/>
                  </a:cubicBezTo>
                  <a:cubicBezTo>
                    <a:pt x="3239" y="8550"/>
                    <a:pt x="5603" y="8129"/>
                    <a:pt x="7869" y="8129"/>
                  </a:cubicBezTo>
                  <a:cubicBezTo>
                    <a:pt x="9327" y="8129"/>
                    <a:pt x="10784" y="8356"/>
                    <a:pt x="11043" y="6574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7"/>
            <p:cNvSpPr/>
            <p:nvPr/>
          </p:nvSpPr>
          <p:spPr>
            <a:xfrm>
              <a:off x="1419300" y="3512025"/>
              <a:ext cx="17850" cy="11350"/>
            </a:xfrm>
            <a:custGeom>
              <a:avLst/>
              <a:gdLst/>
              <a:ahLst/>
              <a:cxnLst/>
              <a:rect l="l" t="t" r="r" b="b"/>
              <a:pathLst>
                <a:path w="714" h="454" extrusionOk="0">
                  <a:moveTo>
                    <a:pt x="1" y="130"/>
                  </a:moveTo>
                  <a:cubicBezTo>
                    <a:pt x="33" y="98"/>
                    <a:pt x="65" y="65"/>
                    <a:pt x="130" y="33"/>
                  </a:cubicBezTo>
                  <a:cubicBezTo>
                    <a:pt x="227" y="1"/>
                    <a:pt x="292" y="1"/>
                    <a:pt x="389" y="33"/>
                  </a:cubicBezTo>
                  <a:cubicBezTo>
                    <a:pt x="486" y="33"/>
                    <a:pt x="551" y="98"/>
                    <a:pt x="616" y="163"/>
                  </a:cubicBezTo>
                  <a:cubicBezTo>
                    <a:pt x="648" y="195"/>
                    <a:pt x="681" y="260"/>
                    <a:pt x="713" y="324"/>
                  </a:cubicBezTo>
                  <a:cubicBezTo>
                    <a:pt x="648" y="357"/>
                    <a:pt x="616" y="389"/>
                    <a:pt x="584" y="389"/>
                  </a:cubicBezTo>
                  <a:cubicBezTo>
                    <a:pt x="486" y="422"/>
                    <a:pt x="389" y="454"/>
                    <a:pt x="292" y="422"/>
                  </a:cubicBezTo>
                  <a:cubicBezTo>
                    <a:pt x="227" y="389"/>
                    <a:pt x="130" y="357"/>
                    <a:pt x="65" y="260"/>
                  </a:cubicBezTo>
                  <a:cubicBezTo>
                    <a:pt x="33" y="227"/>
                    <a:pt x="1" y="195"/>
                    <a:pt x="1" y="13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7"/>
            <p:cNvSpPr/>
            <p:nvPr/>
          </p:nvSpPr>
          <p:spPr>
            <a:xfrm>
              <a:off x="1429825" y="3473975"/>
              <a:ext cx="58325" cy="23500"/>
            </a:xfrm>
            <a:custGeom>
              <a:avLst/>
              <a:gdLst/>
              <a:ahLst/>
              <a:cxnLst/>
              <a:rect l="l" t="t" r="r" b="b"/>
              <a:pathLst>
                <a:path w="2333" h="940" extrusionOk="0">
                  <a:moveTo>
                    <a:pt x="1" y="33"/>
                  </a:moveTo>
                  <a:cubicBezTo>
                    <a:pt x="130" y="1"/>
                    <a:pt x="292" y="1"/>
                    <a:pt x="422" y="33"/>
                  </a:cubicBezTo>
                  <a:cubicBezTo>
                    <a:pt x="713" y="65"/>
                    <a:pt x="972" y="130"/>
                    <a:pt x="1264" y="227"/>
                  </a:cubicBezTo>
                  <a:cubicBezTo>
                    <a:pt x="1523" y="357"/>
                    <a:pt x="1782" y="486"/>
                    <a:pt x="2008" y="681"/>
                  </a:cubicBezTo>
                  <a:cubicBezTo>
                    <a:pt x="2138" y="745"/>
                    <a:pt x="2235" y="843"/>
                    <a:pt x="2332" y="940"/>
                  </a:cubicBezTo>
                  <a:cubicBezTo>
                    <a:pt x="2203" y="940"/>
                    <a:pt x="2041" y="907"/>
                    <a:pt x="1911" y="875"/>
                  </a:cubicBezTo>
                  <a:cubicBezTo>
                    <a:pt x="1652" y="810"/>
                    <a:pt x="1361" y="713"/>
                    <a:pt x="1102" y="616"/>
                  </a:cubicBezTo>
                  <a:cubicBezTo>
                    <a:pt x="843" y="519"/>
                    <a:pt x="584" y="389"/>
                    <a:pt x="324" y="227"/>
                  </a:cubicBezTo>
                  <a:cubicBezTo>
                    <a:pt x="227" y="163"/>
                    <a:pt x="98" y="98"/>
                    <a:pt x="1" y="33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7"/>
            <p:cNvSpPr/>
            <p:nvPr/>
          </p:nvSpPr>
          <p:spPr>
            <a:xfrm>
              <a:off x="1442775" y="3438350"/>
              <a:ext cx="68850" cy="25950"/>
            </a:xfrm>
            <a:custGeom>
              <a:avLst/>
              <a:gdLst/>
              <a:ahLst/>
              <a:cxnLst/>
              <a:rect l="l" t="t" r="r" b="b"/>
              <a:pathLst>
                <a:path w="2754" h="1038" extrusionOk="0">
                  <a:moveTo>
                    <a:pt x="1" y="33"/>
                  </a:moveTo>
                  <a:cubicBezTo>
                    <a:pt x="163" y="1"/>
                    <a:pt x="325" y="1"/>
                    <a:pt x="487" y="1"/>
                  </a:cubicBezTo>
                  <a:cubicBezTo>
                    <a:pt x="648" y="1"/>
                    <a:pt x="810" y="1"/>
                    <a:pt x="940" y="33"/>
                  </a:cubicBezTo>
                  <a:cubicBezTo>
                    <a:pt x="1134" y="66"/>
                    <a:pt x="1328" y="130"/>
                    <a:pt x="1490" y="163"/>
                  </a:cubicBezTo>
                  <a:cubicBezTo>
                    <a:pt x="1685" y="227"/>
                    <a:pt x="1847" y="325"/>
                    <a:pt x="2009" y="422"/>
                  </a:cubicBezTo>
                  <a:cubicBezTo>
                    <a:pt x="2138" y="487"/>
                    <a:pt x="2300" y="584"/>
                    <a:pt x="2397" y="681"/>
                  </a:cubicBezTo>
                  <a:cubicBezTo>
                    <a:pt x="2527" y="810"/>
                    <a:pt x="2656" y="907"/>
                    <a:pt x="2753" y="1037"/>
                  </a:cubicBezTo>
                  <a:cubicBezTo>
                    <a:pt x="2591" y="1005"/>
                    <a:pt x="2430" y="940"/>
                    <a:pt x="2300" y="907"/>
                  </a:cubicBezTo>
                  <a:lnTo>
                    <a:pt x="2106" y="810"/>
                  </a:lnTo>
                  <a:cubicBezTo>
                    <a:pt x="2009" y="778"/>
                    <a:pt x="1944" y="778"/>
                    <a:pt x="1847" y="746"/>
                  </a:cubicBezTo>
                  <a:cubicBezTo>
                    <a:pt x="1685" y="681"/>
                    <a:pt x="1523" y="616"/>
                    <a:pt x="1361" y="584"/>
                  </a:cubicBezTo>
                  <a:cubicBezTo>
                    <a:pt x="1199" y="519"/>
                    <a:pt x="1037" y="454"/>
                    <a:pt x="875" y="389"/>
                  </a:cubicBezTo>
                  <a:cubicBezTo>
                    <a:pt x="810" y="389"/>
                    <a:pt x="746" y="325"/>
                    <a:pt x="648" y="325"/>
                  </a:cubicBezTo>
                  <a:lnTo>
                    <a:pt x="454" y="227"/>
                  </a:lnTo>
                  <a:cubicBezTo>
                    <a:pt x="292" y="195"/>
                    <a:pt x="130" y="130"/>
                    <a:pt x="1" y="33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7"/>
            <p:cNvSpPr/>
            <p:nvPr/>
          </p:nvSpPr>
          <p:spPr>
            <a:xfrm>
              <a:off x="1442775" y="3397875"/>
              <a:ext cx="78550" cy="27550"/>
            </a:xfrm>
            <a:custGeom>
              <a:avLst/>
              <a:gdLst/>
              <a:ahLst/>
              <a:cxnLst/>
              <a:rect l="l" t="t" r="r" b="b"/>
              <a:pathLst>
                <a:path w="3142" h="1102" extrusionOk="0">
                  <a:moveTo>
                    <a:pt x="1" y="260"/>
                  </a:moveTo>
                  <a:lnTo>
                    <a:pt x="130" y="195"/>
                  </a:lnTo>
                  <a:cubicBezTo>
                    <a:pt x="260" y="130"/>
                    <a:pt x="389" y="98"/>
                    <a:pt x="519" y="65"/>
                  </a:cubicBezTo>
                  <a:cubicBezTo>
                    <a:pt x="713" y="33"/>
                    <a:pt x="908" y="1"/>
                    <a:pt x="1102" y="1"/>
                  </a:cubicBezTo>
                  <a:cubicBezTo>
                    <a:pt x="1199" y="1"/>
                    <a:pt x="1296" y="1"/>
                    <a:pt x="1426" y="1"/>
                  </a:cubicBezTo>
                  <a:lnTo>
                    <a:pt x="1749" y="65"/>
                  </a:lnTo>
                  <a:lnTo>
                    <a:pt x="2073" y="163"/>
                  </a:lnTo>
                  <a:cubicBezTo>
                    <a:pt x="2170" y="195"/>
                    <a:pt x="2268" y="260"/>
                    <a:pt x="2365" y="324"/>
                  </a:cubicBezTo>
                  <a:cubicBezTo>
                    <a:pt x="2527" y="389"/>
                    <a:pt x="2689" y="519"/>
                    <a:pt x="2818" y="648"/>
                  </a:cubicBezTo>
                  <a:cubicBezTo>
                    <a:pt x="2883" y="713"/>
                    <a:pt x="2915" y="778"/>
                    <a:pt x="2980" y="843"/>
                  </a:cubicBezTo>
                  <a:cubicBezTo>
                    <a:pt x="3012" y="875"/>
                    <a:pt x="3045" y="940"/>
                    <a:pt x="3077" y="972"/>
                  </a:cubicBezTo>
                  <a:cubicBezTo>
                    <a:pt x="3110" y="1037"/>
                    <a:pt x="3142" y="1102"/>
                    <a:pt x="3142" y="1102"/>
                  </a:cubicBezTo>
                  <a:lnTo>
                    <a:pt x="3012" y="1037"/>
                  </a:lnTo>
                  <a:lnTo>
                    <a:pt x="2850" y="972"/>
                  </a:lnTo>
                  <a:cubicBezTo>
                    <a:pt x="2818" y="907"/>
                    <a:pt x="2753" y="875"/>
                    <a:pt x="2689" y="843"/>
                  </a:cubicBezTo>
                  <a:cubicBezTo>
                    <a:pt x="2591" y="810"/>
                    <a:pt x="2527" y="778"/>
                    <a:pt x="2462" y="745"/>
                  </a:cubicBezTo>
                  <a:cubicBezTo>
                    <a:pt x="2365" y="713"/>
                    <a:pt x="2300" y="681"/>
                    <a:pt x="2203" y="648"/>
                  </a:cubicBezTo>
                  <a:cubicBezTo>
                    <a:pt x="2106" y="584"/>
                    <a:pt x="2041" y="551"/>
                    <a:pt x="1944" y="551"/>
                  </a:cubicBezTo>
                  <a:lnTo>
                    <a:pt x="1652" y="454"/>
                  </a:lnTo>
                  <a:cubicBezTo>
                    <a:pt x="1458" y="422"/>
                    <a:pt x="1264" y="389"/>
                    <a:pt x="1069" y="357"/>
                  </a:cubicBezTo>
                  <a:cubicBezTo>
                    <a:pt x="972" y="357"/>
                    <a:pt x="875" y="324"/>
                    <a:pt x="810" y="324"/>
                  </a:cubicBezTo>
                  <a:lnTo>
                    <a:pt x="551" y="292"/>
                  </a:lnTo>
                  <a:cubicBezTo>
                    <a:pt x="389" y="292"/>
                    <a:pt x="260" y="292"/>
                    <a:pt x="130" y="26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7"/>
            <p:cNvSpPr/>
            <p:nvPr/>
          </p:nvSpPr>
          <p:spPr>
            <a:xfrm>
              <a:off x="1778750" y="3439975"/>
              <a:ext cx="47800" cy="94750"/>
            </a:xfrm>
            <a:custGeom>
              <a:avLst/>
              <a:gdLst/>
              <a:ahLst/>
              <a:cxnLst/>
              <a:rect l="l" t="t" r="r" b="b"/>
              <a:pathLst>
                <a:path w="1912" h="3790" extrusionOk="0">
                  <a:moveTo>
                    <a:pt x="195" y="3789"/>
                  </a:moveTo>
                  <a:cubicBezTo>
                    <a:pt x="519" y="3401"/>
                    <a:pt x="1" y="2267"/>
                    <a:pt x="1" y="1782"/>
                  </a:cubicBezTo>
                  <a:cubicBezTo>
                    <a:pt x="1" y="1166"/>
                    <a:pt x="163" y="1"/>
                    <a:pt x="1069" y="195"/>
                  </a:cubicBezTo>
                  <a:cubicBezTo>
                    <a:pt x="1717" y="357"/>
                    <a:pt x="1717" y="1231"/>
                    <a:pt x="1814" y="1782"/>
                  </a:cubicBezTo>
                  <a:cubicBezTo>
                    <a:pt x="1879" y="2397"/>
                    <a:pt x="1911" y="3142"/>
                    <a:pt x="1328" y="3530"/>
                  </a:cubicBezTo>
                  <a:cubicBezTo>
                    <a:pt x="1037" y="3692"/>
                    <a:pt x="713" y="3757"/>
                    <a:pt x="422" y="3660"/>
                  </a:cubicBezTo>
                  <a:close/>
                </a:path>
              </a:pathLst>
            </a:custGeom>
            <a:solidFill>
              <a:srgbClr val="EAC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7"/>
            <p:cNvSpPr/>
            <p:nvPr/>
          </p:nvSpPr>
          <p:spPr>
            <a:xfrm>
              <a:off x="1775525" y="3438350"/>
              <a:ext cx="52650" cy="89900"/>
            </a:xfrm>
            <a:custGeom>
              <a:avLst/>
              <a:gdLst/>
              <a:ahLst/>
              <a:cxnLst/>
              <a:rect l="l" t="t" r="r" b="b"/>
              <a:pathLst>
                <a:path w="2106" h="3596" extrusionOk="0">
                  <a:moveTo>
                    <a:pt x="356" y="3045"/>
                  </a:moveTo>
                  <a:cubicBezTo>
                    <a:pt x="356" y="3045"/>
                    <a:pt x="324" y="2915"/>
                    <a:pt x="259" y="2753"/>
                  </a:cubicBezTo>
                  <a:lnTo>
                    <a:pt x="130" y="2397"/>
                  </a:lnTo>
                  <a:cubicBezTo>
                    <a:pt x="97" y="2235"/>
                    <a:pt x="33" y="2106"/>
                    <a:pt x="0" y="1944"/>
                  </a:cubicBezTo>
                  <a:cubicBezTo>
                    <a:pt x="0" y="1749"/>
                    <a:pt x="0" y="1555"/>
                    <a:pt x="0" y="1361"/>
                  </a:cubicBezTo>
                  <a:cubicBezTo>
                    <a:pt x="33" y="1134"/>
                    <a:pt x="65" y="940"/>
                    <a:pt x="130" y="713"/>
                  </a:cubicBezTo>
                  <a:cubicBezTo>
                    <a:pt x="227" y="454"/>
                    <a:pt x="389" y="227"/>
                    <a:pt x="615" y="98"/>
                  </a:cubicBezTo>
                  <a:cubicBezTo>
                    <a:pt x="745" y="33"/>
                    <a:pt x="875" y="1"/>
                    <a:pt x="1036" y="33"/>
                  </a:cubicBezTo>
                  <a:cubicBezTo>
                    <a:pt x="1166" y="33"/>
                    <a:pt x="1295" y="66"/>
                    <a:pt x="1425" y="130"/>
                  </a:cubicBezTo>
                  <a:cubicBezTo>
                    <a:pt x="1684" y="260"/>
                    <a:pt x="1846" y="487"/>
                    <a:pt x="1943" y="746"/>
                  </a:cubicBezTo>
                  <a:cubicBezTo>
                    <a:pt x="2008" y="972"/>
                    <a:pt x="2040" y="1199"/>
                    <a:pt x="2073" y="1458"/>
                  </a:cubicBezTo>
                  <a:cubicBezTo>
                    <a:pt x="2073" y="1652"/>
                    <a:pt x="2105" y="1847"/>
                    <a:pt x="2105" y="2073"/>
                  </a:cubicBezTo>
                  <a:cubicBezTo>
                    <a:pt x="2105" y="2235"/>
                    <a:pt x="2105" y="2429"/>
                    <a:pt x="2073" y="2624"/>
                  </a:cubicBezTo>
                  <a:cubicBezTo>
                    <a:pt x="2040" y="2786"/>
                    <a:pt x="2008" y="2948"/>
                    <a:pt x="1911" y="3110"/>
                  </a:cubicBezTo>
                  <a:cubicBezTo>
                    <a:pt x="1878" y="3207"/>
                    <a:pt x="1781" y="3304"/>
                    <a:pt x="1684" y="3401"/>
                  </a:cubicBezTo>
                  <a:cubicBezTo>
                    <a:pt x="1652" y="3466"/>
                    <a:pt x="1587" y="3498"/>
                    <a:pt x="1522" y="3531"/>
                  </a:cubicBezTo>
                  <a:lnTo>
                    <a:pt x="1425" y="3595"/>
                  </a:lnTo>
                  <a:lnTo>
                    <a:pt x="1490" y="3531"/>
                  </a:lnTo>
                  <a:cubicBezTo>
                    <a:pt x="1555" y="3466"/>
                    <a:pt x="1587" y="3401"/>
                    <a:pt x="1619" y="3336"/>
                  </a:cubicBezTo>
                  <a:cubicBezTo>
                    <a:pt x="1684" y="3239"/>
                    <a:pt x="1749" y="3142"/>
                    <a:pt x="1781" y="3045"/>
                  </a:cubicBezTo>
                  <a:cubicBezTo>
                    <a:pt x="1814" y="2883"/>
                    <a:pt x="1846" y="2753"/>
                    <a:pt x="1846" y="2591"/>
                  </a:cubicBezTo>
                  <a:cubicBezTo>
                    <a:pt x="1846" y="2429"/>
                    <a:pt x="1814" y="2268"/>
                    <a:pt x="1781" y="2073"/>
                  </a:cubicBezTo>
                  <a:lnTo>
                    <a:pt x="1684" y="1490"/>
                  </a:lnTo>
                  <a:cubicBezTo>
                    <a:pt x="1684" y="1296"/>
                    <a:pt x="1619" y="1069"/>
                    <a:pt x="1555" y="875"/>
                  </a:cubicBezTo>
                  <a:cubicBezTo>
                    <a:pt x="1522" y="713"/>
                    <a:pt x="1393" y="584"/>
                    <a:pt x="1263" y="487"/>
                  </a:cubicBezTo>
                  <a:cubicBezTo>
                    <a:pt x="1101" y="389"/>
                    <a:pt x="939" y="389"/>
                    <a:pt x="777" y="454"/>
                  </a:cubicBezTo>
                  <a:cubicBezTo>
                    <a:pt x="615" y="551"/>
                    <a:pt x="518" y="681"/>
                    <a:pt x="454" y="875"/>
                  </a:cubicBezTo>
                  <a:cubicBezTo>
                    <a:pt x="389" y="1037"/>
                    <a:pt x="324" y="1231"/>
                    <a:pt x="292" y="1426"/>
                  </a:cubicBezTo>
                  <a:cubicBezTo>
                    <a:pt x="259" y="1588"/>
                    <a:pt x="259" y="1749"/>
                    <a:pt x="227" y="1944"/>
                  </a:cubicBezTo>
                  <a:cubicBezTo>
                    <a:pt x="259" y="2073"/>
                    <a:pt x="259" y="2235"/>
                    <a:pt x="292" y="2397"/>
                  </a:cubicBezTo>
                  <a:lnTo>
                    <a:pt x="324" y="2753"/>
                  </a:lnTo>
                  <a:cubicBezTo>
                    <a:pt x="356" y="2915"/>
                    <a:pt x="356" y="3045"/>
                    <a:pt x="356" y="3045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7"/>
            <p:cNvSpPr/>
            <p:nvPr/>
          </p:nvSpPr>
          <p:spPr>
            <a:xfrm>
              <a:off x="1801425" y="3410025"/>
              <a:ext cx="94750" cy="163550"/>
            </a:xfrm>
            <a:custGeom>
              <a:avLst/>
              <a:gdLst/>
              <a:ahLst/>
              <a:cxnLst/>
              <a:rect l="l" t="t" r="r" b="b"/>
              <a:pathLst>
                <a:path w="3790" h="6542" extrusionOk="0">
                  <a:moveTo>
                    <a:pt x="3336" y="1101"/>
                  </a:moveTo>
                  <a:cubicBezTo>
                    <a:pt x="3077" y="324"/>
                    <a:pt x="1684" y="0"/>
                    <a:pt x="940" y="454"/>
                  </a:cubicBezTo>
                  <a:cubicBezTo>
                    <a:pt x="195" y="907"/>
                    <a:pt x="454" y="1814"/>
                    <a:pt x="842" y="2429"/>
                  </a:cubicBezTo>
                  <a:cubicBezTo>
                    <a:pt x="227" y="2623"/>
                    <a:pt x="583" y="3303"/>
                    <a:pt x="940" y="3562"/>
                  </a:cubicBezTo>
                  <a:cubicBezTo>
                    <a:pt x="389" y="3789"/>
                    <a:pt x="551" y="4275"/>
                    <a:pt x="1004" y="4566"/>
                  </a:cubicBezTo>
                  <a:cubicBezTo>
                    <a:pt x="0" y="4502"/>
                    <a:pt x="519" y="5505"/>
                    <a:pt x="940" y="5926"/>
                  </a:cubicBezTo>
                  <a:cubicBezTo>
                    <a:pt x="1393" y="6315"/>
                    <a:pt x="1976" y="6542"/>
                    <a:pt x="2559" y="6542"/>
                  </a:cubicBezTo>
                  <a:cubicBezTo>
                    <a:pt x="3271" y="6477"/>
                    <a:pt x="3239" y="5667"/>
                    <a:pt x="3401" y="5117"/>
                  </a:cubicBezTo>
                  <a:cubicBezTo>
                    <a:pt x="3498" y="4825"/>
                    <a:pt x="3498" y="4534"/>
                    <a:pt x="3530" y="4243"/>
                  </a:cubicBezTo>
                  <a:cubicBezTo>
                    <a:pt x="3595" y="3919"/>
                    <a:pt x="3757" y="3660"/>
                    <a:pt x="3789" y="3303"/>
                  </a:cubicBezTo>
                  <a:cubicBezTo>
                    <a:pt x="3757" y="2915"/>
                    <a:pt x="3692" y="2526"/>
                    <a:pt x="3595" y="2170"/>
                  </a:cubicBezTo>
                  <a:cubicBezTo>
                    <a:pt x="3563" y="1846"/>
                    <a:pt x="3692" y="1458"/>
                    <a:pt x="3465" y="1231"/>
                  </a:cubicBezTo>
                  <a:close/>
                </a:path>
              </a:pathLst>
            </a:custGeom>
            <a:solidFill>
              <a:srgbClr val="EAC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7"/>
            <p:cNvSpPr/>
            <p:nvPr/>
          </p:nvSpPr>
          <p:spPr>
            <a:xfrm>
              <a:off x="1807900" y="3414875"/>
              <a:ext cx="57500" cy="159525"/>
            </a:xfrm>
            <a:custGeom>
              <a:avLst/>
              <a:gdLst/>
              <a:ahLst/>
              <a:cxnLst/>
              <a:rect l="l" t="t" r="r" b="b"/>
              <a:pathLst>
                <a:path w="2300" h="6381" extrusionOk="0">
                  <a:moveTo>
                    <a:pt x="1684" y="65"/>
                  </a:moveTo>
                  <a:cubicBezTo>
                    <a:pt x="1555" y="65"/>
                    <a:pt x="1425" y="65"/>
                    <a:pt x="1296" y="98"/>
                  </a:cubicBezTo>
                  <a:cubicBezTo>
                    <a:pt x="1166" y="130"/>
                    <a:pt x="1037" y="163"/>
                    <a:pt x="907" y="227"/>
                  </a:cubicBezTo>
                  <a:lnTo>
                    <a:pt x="745" y="324"/>
                  </a:lnTo>
                  <a:cubicBezTo>
                    <a:pt x="713" y="357"/>
                    <a:pt x="648" y="389"/>
                    <a:pt x="616" y="454"/>
                  </a:cubicBezTo>
                  <a:cubicBezTo>
                    <a:pt x="519" y="519"/>
                    <a:pt x="454" y="616"/>
                    <a:pt x="389" y="745"/>
                  </a:cubicBezTo>
                  <a:cubicBezTo>
                    <a:pt x="292" y="1231"/>
                    <a:pt x="421" y="1749"/>
                    <a:pt x="745" y="2138"/>
                  </a:cubicBezTo>
                  <a:lnTo>
                    <a:pt x="842" y="2300"/>
                  </a:lnTo>
                  <a:lnTo>
                    <a:pt x="648" y="2397"/>
                  </a:lnTo>
                  <a:cubicBezTo>
                    <a:pt x="616" y="2397"/>
                    <a:pt x="551" y="2429"/>
                    <a:pt x="519" y="2462"/>
                  </a:cubicBezTo>
                  <a:cubicBezTo>
                    <a:pt x="519" y="2462"/>
                    <a:pt x="486" y="2494"/>
                    <a:pt x="486" y="2527"/>
                  </a:cubicBezTo>
                  <a:cubicBezTo>
                    <a:pt x="454" y="2591"/>
                    <a:pt x="454" y="2656"/>
                    <a:pt x="486" y="2721"/>
                  </a:cubicBezTo>
                  <a:cubicBezTo>
                    <a:pt x="551" y="2915"/>
                    <a:pt x="648" y="3077"/>
                    <a:pt x="810" y="3207"/>
                  </a:cubicBezTo>
                  <a:lnTo>
                    <a:pt x="1037" y="3401"/>
                  </a:lnTo>
                  <a:lnTo>
                    <a:pt x="778" y="3563"/>
                  </a:lnTo>
                  <a:lnTo>
                    <a:pt x="648" y="3628"/>
                  </a:lnTo>
                  <a:cubicBezTo>
                    <a:pt x="616" y="3628"/>
                    <a:pt x="616" y="3660"/>
                    <a:pt x="583" y="3692"/>
                  </a:cubicBezTo>
                  <a:cubicBezTo>
                    <a:pt x="551" y="3692"/>
                    <a:pt x="583" y="3725"/>
                    <a:pt x="551" y="3757"/>
                  </a:cubicBezTo>
                  <a:cubicBezTo>
                    <a:pt x="519" y="3757"/>
                    <a:pt x="551" y="3757"/>
                    <a:pt x="551" y="3789"/>
                  </a:cubicBezTo>
                  <a:lnTo>
                    <a:pt x="551" y="3822"/>
                  </a:lnTo>
                  <a:cubicBezTo>
                    <a:pt x="551" y="3854"/>
                    <a:pt x="551" y="3887"/>
                    <a:pt x="583" y="3919"/>
                  </a:cubicBezTo>
                  <a:cubicBezTo>
                    <a:pt x="583" y="3951"/>
                    <a:pt x="616" y="3984"/>
                    <a:pt x="648" y="4016"/>
                  </a:cubicBezTo>
                  <a:cubicBezTo>
                    <a:pt x="681" y="4049"/>
                    <a:pt x="713" y="4081"/>
                    <a:pt x="745" y="4113"/>
                  </a:cubicBezTo>
                  <a:lnTo>
                    <a:pt x="842" y="4210"/>
                  </a:lnTo>
                  <a:lnTo>
                    <a:pt x="1263" y="4534"/>
                  </a:lnTo>
                  <a:lnTo>
                    <a:pt x="713" y="4567"/>
                  </a:lnTo>
                  <a:cubicBezTo>
                    <a:pt x="648" y="4567"/>
                    <a:pt x="583" y="4567"/>
                    <a:pt x="519" y="4567"/>
                  </a:cubicBezTo>
                  <a:cubicBezTo>
                    <a:pt x="486" y="4567"/>
                    <a:pt x="421" y="4567"/>
                    <a:pt x="389" y="4599"/>
                  </a:cubicBezTo>
                  <a:cubicBezTo>
                    <a:pt x="357" y="4599"/>
                    <a:pt x="357" y="4631"/>
                    <a:pt x="324" y="4696"/>
                  </a:cubicBezTo>
                  <a:cubicBezTo>
                    <a:pt x="324" y="4729"/>
                    <a:pt x="324" y="4793"/>
                    <a:pt x="324" y="4826"/>
                  </a:cubicBezTo>
                  <a:cubicBezTo>
                    <a:pt x="421" y="5117"/>
                    <a:pt x="551" y="5344"/>
                    <a:pt x="745" y="5571"/>
                  </a:cubicBezTo>
                  <a:cubicBezTo>
                    <a:pt x="778" y="5603"/>
                    <a:pt x="842" y="5668"/>
                    <a:pt x="907" y="5732"/>
                  </a:cubicBezTo>
                  <a:cubicBezTo>
                    <a:pt x="940" y="5765"/>
                    <a:pt x="1004" y="5797"/>
                    <a:pt x="1069" y="5862"/>
                  </a:cubicBezTo>
                  <a:cubicBezTo>
                    <a:pt x="1199" y="5927"/>
                    <a:pt x="1296" y="6024"/>
                    <a:pt x="1458" y="6089"/>
                  </a:cubicBezTo>
                  <a:cubicBezTo>
                    <a:pt x="1555" y="6153"/>
                    <a:pt x="1717" y="6218"/>
                    <a:pt x="1846" y="6283"/>
                  </a:cubicBezTo>
                  <a:cubicBezTo>
                    <a:pt x="2008" y="6315"/>
                    <a:pt x="2138" y="6348"/>
                    <a:pt x="2300" y="6348"/>
                  </a:cubicBezTo>
                  <a:cubicBezTo>
                    <a:pt x="2138" y="6380"/>
                    <a:pt x="1976" y="6380"/>
                    <a:pt x="1846" y="6348"/>
                  </a:cubicBezTo>
                  <a:cubicBezTo>
                    <a:pt x="1522" y="6283"/>
                    <a:pt x="1199" y="6186"/>
                    <a:pt x="940" y="6024"/>
                  </a:cubicBezTo>
                  <a:cubicBezTo>
                    <a:pt x="875" y="5992"/>
                    <a:pt x="778" y="5959"/>
                    <a:pt x="745" y="5894"/>
                  </a:cubicBezTo>
                  <a:cubicBezTo>
                    <a:pt x="648" y="5862"/>
                    <a:pt x="583" y="5797"/>
                    <a:pt x="551" y="5732"/>
                  </a:cubicBezTo>
                  <a:cubicBezTo>
                    <a:pt x="421" y="5635"/>
                    <a:pt x="324" y="5506"/>
                    <a:pt x="227" y="5376"/>
                  </a:cubicBezTo>
                  <a:cubicBezTo>
                    <a:pt x="130" y="5214"/>
                    <a:pt x="65" y="5052"/>
                    <a:pt x="0" y="4890"/>
                  </a:cubicBezTo>
                  <a:cubicBezTo>
                    <a:pt x="0" y="4793"/>
                    <a:pt x="0" y="4696"/>
                    <a:pt x="0" y="4599"/>
                  </a:cubicBezTo>
                  <a:cubicBezTo>
                    <a:pt x="33" y="4470"/>
                    <a:pt x="98" y="4372"/>
                    <a:pt x="195" y="4308"/>
                  </a:cubicBezTo>
                  <a:cubicBezTo>
                    <a:pt x="292" y="4243"/>
                    <a:pt x="389" y="4178"/>
                    <a:pt x="486" y="4178"/>
                  </a:cubicBezTo>
                  <a:cubicBezTo>
                    <a:pt x="583" y="4146"/>
                    <a:pt x="681" y="4146"/>
                    <a:pt x="745" y="4146"/>
                  </a:cubicBezTo>
                  <a:lnTo>
                    <a:pt x="648" y="4502"/>
                  </a:lnTo>
                  <a:lnTo>
                    <a:pt x="486" y="4405"/>
                  </a:lnTo>
                  <a:cubicBezTo>
                    <a:pt x="421" y="4340"/>
                    <a:pt x="389" y="4308"/>
                    <a:pt x="357" y="4275"/>
                  </a:cubicBezTo>
                  <a:cubicBezTo>
                    <a:pt x="292" y="4210"/>
                    <a:pt x="260" y="4146"/>
                    <a:pt x="227" y="4081"/>
                  </a:cubicBezTo>
                  <a:cubicBezTo>
                    <a:pt x="195" y="4016"/>
                    <a:pt x="162" y="3951"/>
                    <a:pt x="162" y="3887"/>
                  </a:cubicBezTo>
                  <a:cubicBezTo>
                    <a:pt x="130" y="3789"/>
                    <a:pt x="130" y="3725"/>
                    <a:pt x="162" y="3628"/>
                  </a:cubicBezTo>
                  <a:cubicBezTo>
                    <a:pt x="162" y="3563"/>
                    <a:pt x="227" y="3466"/>
                    <a:pt x="260" y="3401"/>
                  </a:cubicBezTo>
                  <a:cubicBezTo>
                    <a:pt x="324" y="3336"/>
                    <a:pt x="357" y="3304"/>
                    <a:pt x="421" y="3271"/>
                  </a:cubicBezTo>
                  <a:lnTo>
                    <a:pt x="616" y="3174"/>
                  </a:lnTo>
                  <a:lnTo>
                    <a:pt x="583" y="3498"/>
                  </a:lnTo>
                  <a:cubicBezTo>
                    <a:pt x="357" y="3336"/>
                    <a:pt x="162" y="3077"/>
                    <a:pt x="98" y="2818"/>
                  </a:cubicBezTo>
                  <a:cubicBezTo>
                    <a:pt x="65" y="2753"/>
                    <a:pt x="65" y="2656"/>
                    <a:pt x="65" y="2591"/>
                  </a:cubicBezTo>
                  <a:cubicBezTo>
                    <a:pt x="65" y="2397"/>
                    <a:pt x="162" y="2235"/>
                    <a:pt x="324" y="2138"/>
                  </a:cubicBezTo>
                  <a:cubicBezTo>
                    <a:pt x="389" y="2073"/>
                    <a:pt x="454" y="2041"/>
                    <a:pt x="551" y="2041"/>
                  </a:cubicBezTo>
                  <a:lnTo>
                    <a:pt x="454" y="2300"/>
                  </a:lnTo>
                  <a:cubicBezTo>
                    <a:pt x="292" y="2041"/>
                    <a:pt x="162" y="1782"/>
                    <a:pt x="98" y="1490"/>
                  </a:cubicBezTo>
                  <a:cubicBezTo>
                    <a:pt x="33" y="1199"/>
                    <a:pt x="65" y="875"/>
                    <a:pt x="195" y="616"/>
                  </a:cubicBezTo>
                  <a:cubicBezTo>
                    <a:pt x="260" y="454"/>
                    <a:pt x="357" y="357"/>
                    <a:pt x="486" y="260"/>
                  </a:cubicBezTo>
                  <a:cubicBezTo>
                    <a:pt x="551" y="195"/>
                    <a:pt x="616" y="163"/>
                    <a:pt x="681" y="130"/>
                  </a:cubicBezTo>
                  <a:lnTo>
                    <a:pt x="875" y="65"/>
                  </a:lnTo>
                  <a:cubicBezTo>
                    <a:pt x="1004" y="33"/>
                    <a:pt x="1134" y="1"/>
                    <a:pt x="1296" y="1"/>
                  </a:cubicBezTo>
                  <a:cubicBezTo>
                    <a:pt x="1425" y="1"/>
                    <a:pt x="1555" y="33"/>
                    <a:pt x="1684" y="65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7"/>
            <p:cNvSpPr/>
            <p:nvPr/>
          </p:nvSpPr>
          <p:spPr>
            <a:xfrm>
              <a:off x="1815175" y="3456175"/>
              <a:ext cx="56700" cy="15400"/>
            </a:xfrm>
            <a:custGeom>
              <a:avLst/>
              <a:gdLst/>
              <a:ahLst/>
              <a:cxnLst/>
              <a:rect l="l" t="t" r="r" b="b"/>
              <a:pathLst>
                <a:path w="2268" h="616" extrusionOk="0">
                  <a:moveTo>
                    <a:pt x="1" y="0"/>
                  </a:moveTo>
                  <a:lnTo>
                    <a:pt x="130" y="65"/>
                  </a:lnTo>
                  <a:cubicBezTo>
                    <a:pt x="195" y="97"/>
                    <a:pt x="260" y="97"/>
                    <a:pt x="357" y="130"/>
                  </a:cubicBezTo>
                  <a:cubicBezTo>
                    <a:pt x="454" y="162"/>
                    <a:pt x="584" y="162"/>
                    <a:pt x="713" y="194"/>
                  </a:cubicBezTo>
                  <a:lnTo>
                    <a:pt x="1102" y="194"/>
                  </a:lnTo>
                  <a:cubicBezTo>
                    <a:pt x="1393" y="194"/>
                    <a:pt x="1652" y="227"/>
                    <a:pt x="1879" y="259"/>
                  </a:cubicBezTo>
                  <a:cubicBezTo>
                    <a:pt x="2009" y="292"/>
                    <a:pt x="2138" y="324"/>
                    <a:pt x="2268" y="356"/>
                  </a:cubicBezTo>
                  <a:cubicBezTo>
                    <a:pt x="2138" y="421"/>
                    <a:pt x="2041" y="454"/>
                    <a:pt x="1912" y="518"/>
                  </a:cubicBezTo>
                  <a:cubicBezTo>
                    <a:pt x="1652" y="583"/>
                    <a:pt x="1361" y="615"/>
                    <a:pt x="1070" y="615"/>
                  </a:cubicBezTo>
                  <a:cubicBezTo>
                    <a:pt x="908" y="615"/>
                    <a:pt x="778" y="583"/>
                    <a:pt x="616" y="518"/>
                  </a:cubicBezTo>
                  <a:cubicBezTo>
                    <a:pt x="487" y="486"/>
                    <a:pt x="357" y="421"/>
                    <a:pt x="260" y="324"/>
                  </a:cubicBezTo>
                  <a:cubicBezTo>
                    <a:pt x="163" y="292"/>
                    <a:pt x="98" y="194"/>
                    <a:pt x="66" y="97"/>
                  </a:cubicBezTo>
                  <a:cubicBezTo>
                    <a:pt x="33" y="6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7"/>
            <p:cNvSpPr/>
            <p:nvPr/>
          </p:nvSpPr>
          <p:spPr>
            <a:xfrm>
              <a:off x="1820850" y="3491800"/>
              <a:ext cx="48600" cy="13775"/>
            </a:xfrm>
            <a:custGeom>
              <a:avLst/>
              <a:gdLst/>
              <a:ahLst/>
              <a:cxnLst/>
              <a:rect l="l" t="t" r="r" b="b"/>
              <a:pathLst>
                <a:path w="1944" h="551" extrusionOk="0">
                  <a:moveTo>
                    <a:pt x="1" y="227"/>
                  </a:moveTo>
                  <a:lnTo>
                    <a:pt x="65" y="162"/>
                  </a:lnTo>
                  <a:cubicBezTo>
                    <a:pt x="130" y="97"/>
                    <a:pt x="195" y="65"/>
                    <a:pt x="292" y="65"/>
                  </a:cubicBezTo>
                  <a:cubicBezTo>
                    <a:pt x="389" y="32"/>
                    <a:pt x="519" y="0"/>
                    <a:pt x="648" y="0"/>
                  </a:cubicBezTo>
                  <a:cubicBezTo>
                    <a:pt x="778" y="0"/>
                    <a:pt x="907" y="32"/>
                    <a:pt x="1037" y="65"/>
                  </a:cubicBezTo>
                  <a:cubicBezTo>
                    <a:pt x="1166" y="97"/>
                    <a:pt x="1264" y="130"/>
                    <a:pt x="1393" y="162"/>
                  </a:cubicBezTo>
                  <a:cubicBezTo>
                    <a:pt x="1490" y="227"/>
                    <a:pt x="1587" y="259"/>
                    <a:pt x="1685" y="324"/>
                  </a:cubicBezTo>
                  <a:cubicBezTo>
                    <a:pt x="1782" y="389"/>
                    <a:pt x="1846" y="453"/>
                    <a:pt x="1944" y="551"/>
                  </a:cubicBezTo>
                  <a:cubicBezTo>
                    <a:pt x="1814" y="551"/>
                    <a:pt x="1717" y="551"/>
                    <a:pt x="1620" y="551"/>
                  </a:cubicBezTo>
                  <a:cubicBezTo>
                    <a:pt x="1523" y="551"/>
                    <a:pt x="1393" y="551"/>
                    <a:pt x="1296" y="518"/>
                  </a:cubicBezTo>
                  <a:lnTo>
                    <a:pt x="940" y="453"/>
                  </a:lnTo>
                  <a:lnTo>
                    <a:pt x="745" y="421"/>
                  </a:lnTo>
                  <a:cubicBezTo>
                    <a:pt x="713" y="421"/>
                    <a:pt x="648" y="356"/>
                    <a:pt x="584" y="356"/>
                  </a:cubicBezTo>
                  <a:cubicBezTo>
                    <a:pt x="551" y="356"/>
                    <a:pt x="389" y="291"/>
                    <a:pt x="292" y="291"/>
                  </a:cubicBezTo>
                  <a:lnTo>
                    <a:pt x="195" y="227"/>
                  </a:lnTo>
                  <a:lnTo>
                    <a:pt x="98" y="227"/>
                  </a:ln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7"/>
            <p:cNvSpPr/>
            <p:nvPr/>
          </p:nvSpPr>
          <p:spPr>
            <a:xfrm>
              <a:off x="1823275" y="3523350"/>
              <a:ext cx="34850" cy="13800"/>
            </a:xfrm>
            <a:custGeom>
              <a:avLst/>
              <a:gdLst/>
              <a:ahLst/>
              <a:cxnLst/>
              <a:rect l="l" t="t" r="r" b="b"/>
              <a:pathLst>
                <a:path w="1394" h="552" extrusionOk="0">
                  <a:moveTo>
                    <a:pt x="1" y="1"/>
                  </a:moveTo>
                  <a:cubicBezTo>
                    <a:pt x="66" y="1"/>
                    <a:pt x="163" y="1"/>
                    <a:pt x="260" y="1"/>
                  </a:cubicBezTo>
                  <a:cubicBezTo>
                    <a:pt x="325" y="1"/>
                    <a:pt x="389" y="33"/>
                    <a:pt x="487" y="33"/>
                  </a:cubicBezTo>
                  <a:cubicBezTo>
                    <a:pt x="551" y="33"/>
                    <a:pt x="648" y="66"/>
                    <a:pt x="713" y="98"/>
                  </a:cubicBezTo>
                  <a:cubicBezTo>
                    <a:pt x="875" y="131"/>
                    <a:pt x="1037" y="195"/>
                    <a:pt x="1167" y="292"/>
                  </a:cubicBezTo>
                  <a:cubicBezTo>
                    <a:pt x="1231" y="325"/>
                    <a:pt x="1328" y="357"/>
                    <a:pt x="1393" y="422"/>
                  </a:cubicBezTo>
                  <a:cubicBezTo>
                    <a:pt x="1296" y="487"/>
                    <a:pt x="1231" y="487"/>
                    <a:pt x="1134" y="519"/>
                  </a:cubicBezTo>
                  <a:cubicBezTo>
                    <a:pt x="972" y="551"/>
                    <a:pt x="778" y="551"/>
                    <a:pt x="616" y="487"/>
                  </a:cubicBezTo>
                  <a:cubicBezTo>
                    <a:pt x="422" y="422"/>
                    <a:pt x="260" y="325"/>
                    <a:pt x="163" y="195"/>
                  </a:cubicBezTo>
                  <a:cubicBezTo>
                    <a:pt x="98" y="131"/>
                    <a:pt x="33" y="66"/>
                    <a:pt x="1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7"/>
            <p:cNvSpPr/>
            <p:nvPr/>
          </p:nvSpPr>
          <p:spPr>
            <a:xfrm>
              <a:off x="2698425" y="1709925"/>
              <a:ext cx="445300" cy="774775"/>
            </a:xfrm>
            <a:custGeom>
              <a:avLst/>
              <a:gdLst/>
              <a:ahLst/>
              <a:cxnLst/>
              <a:rect l="l" t="t" r="r" b="b"/>
              <a:pathLst>
                <a:path w="17812" h="30991" extrusionOk="0">
                  <a:moveTo>
                    <a:pt x="7190" y="0"/>
                  </a:moveTo>
                  <a:lnTo>
                    <a:pt x="10590" y="0"/>
                  </a:lnTo>
                  <a:cubicBezTo>
                    <a:pt x="14605" y="0"/>
                    <a:pt x="17811" y="3206"/>
                    <a:pt x="17811" y="7222"/>
                  </a:cubicBezTo>
                  <a:lnTo>
                    <a:pt x="17811" y="23769"/>
                  </a:lnTo>
                  <a:cubicBezTo>
                    <a:pt x="17811" y="27785"/>
                    <a:pt x="14605" y="30991"/>
                    <a:pt x="10590" y="30991"/>
                  </a:cubicBezTo>
                  <a:lnTo>
                    <a:pt x="7190" y="30991"/>
                  </a:lnTo>
                  <a:cubicBezTo>
                    <a:pt x="3207" y="30991"/>
                    <a:pt x="1" y="27785"/>
                    <a:pt x="1" y="23769"/>
                  </a:cubicBezTo>
                  <a:lnTo>
                    <a:pt x="1" y="7222"/>
                  </a:lnTo>
                  <a:cubicBezTo>
                    <a:pt x="1" y="3206"/>
                    <a:pt x="3207" y="0"/>
                    <a:pt x="7190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7"/>
            <p:cNvSpPr/>
            <p:nvPr/>
          </p:nvSpPr>
          <p:spPr>
            <a:xfrm>
              <a:off x="2823925" y="2013500"/>
              <a:ext cx="484150" cy="60750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199"/>
                  </a:moveTo>
                  <a:cubicBezTo>
                    <a:pt x="19365" y="1879"/>
                    <a:pt x="18847" y="2430"/>
                    <a:pt x="18167" y="2430"/>
                  </a:cubicBezTo>
                  <a:lnTo>
                    <a:pt x="1231" y="2430"/>
                  </a:lnTo>
                  <a:cubicBezTo>
                    <a:pt x="551" y="2430"/>
                    <a:pt x="0" y="1879"/>
                    <a:pt x="0" y="1199"/>
                  </a:cubicBezTo>
                  <a:lnTo>
                    <a:pt x="0" y="1199"/>
                  </a:lnTo>
                  <a:cubicBezTo>
                    <a:pt x="0" y="551"/>
                    <a:pt x="551" y="1"/>
                    <a:pt x="1231" y="1"/>
                  </a:cubicBezTo>
                  <a:lnTo>
                    <a:pt x="18167" y="1"/>
                  </a:lnTo>
                  <a:cubicBezTo>
                    <a:pt x="18847" y="1"/>
                    <a:pt x="19365" y="551"/>
                    <a:pt x="19365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7"/>
            <p:cNvSpPr/>
            <p:nvPr/>
          </p:nvSpPr>
          <p:spPr>
            <a:xfrm>
              <a:off x="2823925" y="2217525"/>
              <a:ext cx="484150" cy="60750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231"/>
                  </a:moveTo>
                  <a:cubicBezTo>
                    <a:pt x="19365" y="1911"/>
                    <a:pt x="18847" y="2429"/>
                    <a:pt x="18167" y="2429"/>
                  </a:cubicBezTo>
                  <a:lnTo>
                    <a:pt x="1231" y="2429"/>
                  </a:lnTo>
                  <a:cubicBezTo>
                    <a:pt x="551" y="2429"/>
                    <a:pt x="0" y="1911"/>
                    <a:pt x="0" y="1231"/>
                  </a:cubicBezTo>
                  <a:lnTo>
                    <a:pt x="0" y="1231"/>
                  </a:lnTo>
                  <a:cubicBezTo>
                    <a:pt x="0" y="551"/>
                    <a:pt x="551" y="0"/>
                    <a:pt x="1231" y="0"/>
                  </a:cubicBezTo>
                  <a:lnTo>
                    <a:pt x="18167" y="0"/>
                  </a:lnTo>
                  <a:cubicBezTo>
                    <a:pt x="18847" y="0"/>
                    <a:pt x="19365" y="551"/>
                    <a:pt x="19365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7"/>
            <p:cNvSpPr/>
            <p:nvPr/>
          </p:nvSpPr>
          <p:spPr>
            <a:xfrm>
              <a:off x="6094600" y="1709925"/>
              <a:ext cx="446100" cy="774775"/>
            </a:xfrm>
            <a:custGeom>
              <a:avLst/>
              <a:gdLst/>
              <a:ahLst/>
              <a:cxnLst/>
              <a:rect l="l" t="t" r="r" b="b"/>
              <a:pathLst>
                <a:path w="17844" h="30991" extrusionOk="0">
                  <a:moveTo>
                    <a:pt x="7222" y="0"/>
                  </a:moveTo>
                  <a:lnTo>
                    <a:pt x="10622" y="0"/>
                  </a:lnTo>
                  <a:cubicBezTo>
                    <a:pt x="14605" y="0"/>
                    <a:pt x="17843" y="3206"/>
                    <a:pt x="17843" y="7222"/>
                  </a:cubicBezTo>
                  <a:lnTo>
                    <a:pt x="17843" y="23769"/>
                  </a:lnTo>
                  <a:cubicBezTo>
                    <a:pt x="17843" y="27785"/>
                    <a:pt x="14605" y="30991"/>
                    <a:pt x="10622" y="30991"/>
                  </a:cubicBezTo>
                  <a:lnTo>
                    <a:pt x="7222" y="30991"/>
                  </a:lnTo>
                  <a:cubicBezTo>
                    <a:pt x="3238" y="30991"/>
                    <a:pt x="0" y="27785"/>
                    <a:pt x="0" y="23769"/>
                  </a:cubicBezTo>
                  <a:lnTo>
                    <a:pt x="0" y="7222"/>
                  </a:lnTo>
                  <a:cubicBezTo>
                    <a:pt x="0" y="3206"/>
                    <a:pt x="3238" y="0"/>
                    <a:pt x="7222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7"/>
            <p:cNvSpPr/>
            <p:nvPr/>
          </p:nvSpPr>
          <p:spPr>
            <a:xfrm>
              <a:off x="5930250" y="2013500"/>
              <a:ext cx="484950" cy="60750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199"/>
                  </a:moveTo>
                  <a:cubicBezTo>
                    <a:pt x="0" y="1879"/>
                    <a:pt x="551" y="2430"/>
                    <a:pt x="1231" y="2430"/>
                  </a:cubicBezTo>
                  <a:lnTo>
                    <a:pt x="18167" y="2430"/>
                  </a:lnTo>
                  <a:cubicBezTo>
                    <a:pt x="18847" y="2430"/>
                    <a:pt x="19398" y="1879"/>
                    <a:pt x="19398" y="1199"/>
                  </a:cubicBezTo>
                  <a:lnTo>
                    <a:pt x="19398" y="1199"/>
                  </a:lnTo>
                  <a:cubicBezTo>
                    <a:pt x="19398" y="551"/>
                    <a:pt x="18847" y="1"/>
                    <a:pt x="18167" y="1"/>
                  </a:cubicBezTo>
                  <a:lnTo>
                    <a:pt x="1199" y="1"/>
                  </a:lnTo>
                  <a:cubicBezTo>
                    <a:pt x="551" y="1"/>
                    <a:pt x="0" y="551"/>
                    <a:pt x="0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7"/>
            <p:cNvSpPr/>
            <p:nvPr/>
          </p:nvSpPr>
          <p:spPr>
            <a:xfrm>
              <a:off x="5930250" y="2217525"/>
              <a:ext cx="484950" cy="60750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231"/>
                  </a:moveTo>
                  <a:cubicBezTo>
                    <a:pt x="0" y="1911"/>
                    <a:pt x="551" y="2429"/>
                    <a:pt x="1231" y="2429"/>
                  </a:cubicBezTo>
                  <a:lnTo>
                    <a:pt x="18167" y="2429"/>
                  </a:lnTo>
                  <a:cubicBezTo>
                    <a:pt x="18847" y="2429"/>
                    <a:pt x="19398" y="1911"/>
                    <a:pt x="19398" y="1231"/>
                  </a:cubicBezTo>
                  <a:lnTo>
                    <a:pt x="19398" y="1231"/>
                  </a:lnTo>
                  <a:cubicBezTo>
                    <a:pt x="19398" y="551"/>
                    <a:pt x="18847" y="0"/>
                    <a:pt x="18167" y="0"/>
                  </a:cubicBezTo>
                  <a:lnTo>
                    <a:pt x="1199" y="0"/>
                  </a:lnTo>
                  <a:cubicBezTo>
                    <a:pt x="551" y="0"/>
                    <a:pt x="0" y="551"/>
                    <a:pt x="0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7"/>
            <p:cNvSpPr/>
            <p:nvPr/>
          </p:nvSpPr>
          <p:spPr>
            <a:xfrm>
              <a:off x="3163925" y="1229025"/>
              <a:ext cx="2911250" cy="1530925"/>
            </a:xfrm>
            <a:custGeom>
              <a:avLst/>
              <a:gdLst/>
              <a:ahLst/>
              <a:cxnLst/>
              <a:rect l="l" t="t" r="r" b="b"/>
              <a:pathLst>
                <a:path w="116450" h="61237" extrusionOk="0">
                  <a:moveTo>
                    <a:pt x="114928" y="19690"/>
                  </a:moveTo>
                  <a:cubicBezTo>
                    <a:pt x="114345" y="14379"/>
                    <a:pt x="113471" y="9100"/>
                    <a:pt x="112305" y="3887"/>
                  </a:cubicBezTo>
                  <a:cubicBezTo>
                    <a:pt x="112143" y="3142"/>
                    <a:pt x="111172" y="33"/>
                    <a:pt x="110589" y="1"/>
                  </a:cubicBezTo>
                  <a:lnTo>
                    <a:pt x="5830" y="1"/>
                  </a:lnTo>
                  <a:cubicBezTo>
                    <a:pt x="5247" y="1"/>
                    <a:pt x="4308" y="3142"/>
                    <a:pt x="4114" y="3887"/>
                  </a:cubicBezTo>
                  <a:cubicBezTo>
                    <a:pt x="2948" y="9100"/>
                    <a:pt x="2106" y="14379"/>
                    <a:pt x="1523" y="19690"/>
                  </a:cubicBezTo>
                  <a:cubicBezTo>
                    <a:pt x="422" y="30829"/>
                    <a:pt x="1" y="42066"/>
                    <a:pt x="940" y="53271"/>
                  </a:cubicBezTo>
                  <a:cubicBezTo>
                    <a:pt x="1134" y="55926"/>
                    <a:pt x="1491" y="58614"/>
                    <a:pt x="2073" y="61237"/>
                  </a:cubicBezTo>
                  <a:cubicBezTo>
                    <a:pt x="23640" y="58743"/>
                    <a:pt x="92810" y="58743"/>
                    <a:pt x="114377" y="61237"/>
                  </a:cubicBezTo>
                  <a:cubicBezTo>
                    <a:pt x="114928" y="58614"/>
                    <a:pt x="115317" y="55926"/>
                    <a:pt x="115511" y="53271"/>
                  </a:cubicBezTo>
                  <a:cubicBezTo>
                    <a:pt x="116450" y="42066"/>
                    <a:pt x="115997" y="30829"/>
                    <a:pt x="114928" y="1969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7"/>
            <p:cNvSpPr/>
            <p:nvPr/>
          </p:nvSpPr>
          <p:spPr>
            <a:xfrm>
              <a:off x="3265950" y="1371525"/>
              <a:ext cx="1309900" cy="1126950"/>
            </a:xfrm>
            <a:custGeom>
              <a:avLst/>
              <a:gdLst/>
              <a:ahLst/>
              <a:cxnLst/>
              <a:rect l="l" t="t" r="r" b="b"/>
              <a:pathLst>
                <a:path w="52396" h="45078" extrusionOk="0">
                  <a:moveTo>
                    <a:pt x="39766" y="32"/>
                  </a:moveTo>
                  <a:cubicBezTo>
                    <a:pt x="30473" y="32"/>
                    <a:pt x="19559" y="227"/>
                    <a:pt x="10104" y="551"/>
                  </a:cubicBezTo>
                  <a:cubicBezTo>
                    <a:pt x="7934" y="680"/>
                    <a:pt x="5667" y="1004"/>
                    <a:pt x="3465" y="972"/>
                  </a:cubicBezTo>
                  <a:cubicBezTo>
                    <a:pt x="2688" y="4890"/>
                    <a:pt x="1846" y="10201"/>
                    <a:pt x="1457" y="13990"/>
                  </a:cubicBezTo>
                  <a:cubicBezTo>
                    <a:pt x="454" y="24320"/>
                    <a:pt x="0" y="34715"/>
                    <a:pt x="713" y="45077"/>
                  </a:cubicBezTo>
                  <a:cubicBezTo>
                    <a:pt x="13666" y="44915"/>
                    <a:pt x="26651" y="43005"/>
                    <a:pt x="39443" y="42875"/>
                  </a:cubicBezTo>
                  <a:cubicBezTo>
                    <a:pt x="43782" y="42810"/>
                    <a:pt x="48089" y="42810"/>
                    <a:pt x="52396" y="42843"/>
                  </a:cubicBezTo>
                  <a:cubicBezTo>
                    <a:pt x="51910" y="27461"/>
                    <a:pt x="52201" y="14767"/>
                    <a:pt x="51942" y="0"/>
                  </a:cubicBezTo>
                  <a:cubicBezTo>
                    <a:pt x="48251" y="32"/>
                    <a:pt x="44268" y="32"/>
                    <a:pt x="3976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7"/>
            <p:cNvSpPr/>
            <p:nvPr/>
          </p:nvSpPr>
          <p:spPr>
            <a:xfrm>
              <a:off x="4664075" y="1370700"/>
              <a:ext cx="1308300" cy="1114000"/>
            </a:xfrm>
            <a:custGeom>
              <a:avLst/>
              <a:gdLst/>
              <a:ahLst/>
              <a:cxnLst/>
              <a:rect l="l" t="t" r="r" b="b"/>
              <a:pathLst>
                <a:path w="52332" h="44560" extrusionOk="0">
                  <a:moveTo>
                    <a:pt x="50874" y="14023"/>
                  </a:moveTo>
                  <a:cubicBezTo>
                    <a:pt x="50518" y="10299"/>
                    <a:pt x="49708" y="5117"/>
                    <a:pt x="48899" y="1167"/>
                  </a:cubicBezTo>
                  <a:cubicBezTo>
                    <a:pt x="25518" y="98"/>
                    <a:pt x="14961" y="1"/>
                    <a:pt x="1" y="33"/>
                  </a:cubicBezTo>
                  <a:cubicBezTo>
                    <a:pt x="227" y="14832"/>
                    <a:pt x="1" y="27494"/>
                    <a:pt x="454" y="42908"/>
                  </a:cubicBezTo>
                  <a:cubicBezTo>
                    <a:pt x="17584" y="43070"/>
                    <a:pt x="34618" y="43750"/>
                    <a:pt x="51684" y="44560"/>
                  </a:cubicBezTo>
                  <a:cubicBezTo>
                    <a:pt x="52331" y="34391"/>
                    <a:pt x="51878" y="24158"/>
                    <a:pt x="50874" y="14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7"/>
            <p:cNvSpPr/>
            <p:nvPr/>
          </p:nvSpPr>
          <p:spPr>
            <a:xfrm>
              <a:off x="3303175" y="2459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E3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7"/>
            <p:cNvSpPr/>
            <p:nvPr/>
          </p:nvSpPr>
          <p:spPr>
            <a:xfrm>
              <a:off x="4562875" y="1371525"/>
              <a:ext cx="111750" cy="1071075"/>
            </a:xfrm>
            <a:custGeom>
              <a:avLst/>
              <a:gdLst/>
              <a:ahLst/>
              <a:cxnLst/>
              <a:rect l="l" t="t" r="r" b="b"/>
              <a:pathLst>
                <a:path w="4470" h="42843" extrusionOk="0">
                  <a:moveTo>
                    <a:pt x="1" y="32"/>
                  </a:moveTo>
                  <a:cubicBezTo>
                    <a:pt x="260" y="14799"/>
                    <a:pt x="1" y="27461"/>
                    <a:pt x="486" y="42843"/>
                  </a:cubicBezTo>
                  <a:lnTo>
                    <a:pt x="4469" y="42843"/>
                  </a:lnTo>
                  <a:cubicBezTo>
                    <a:pt x="3984" y="27428"/>
                    <a:pt x="4243" y="14767"/>
                    <a:pt x="3984" y="0"/>
                  </a:cubicBezTo>
                  <a:close/>
                </a:path>
              </a:pathLst>
            </a:custGeom>
            <a:solidFill>
              <a:srgbClr val="E2B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7"/>
            <p:cNvSpPr/>
            <p:nvPr/>
          </p:nvSpPr>
          <p:spPr>
            <a:xfrm>
              <a:off x="3552525" y="770800"/>
              <a:ext cx="2133250" cy="543250"/>
            </a:xfrm>
            <a:custGeom>
              <a:avLst/>
              <a:gdLst/>
              <a:ahLst/>
              <a:cxnLst/>
              <a:rect l="l" t="t" r="r" b="b"/>
              <a:pathLst>
                <a:path w="85330" h="21730" extrusionOk="0">
                  <a:moveTo>
                    <a:pt x="84747" y="616"/>
                  </a:moveTo>
                  <a:cubicBezTo>
                    <a:pt x="74773" y="325"/>
                    <a:pt x="59262" y="1"/>
                    <a:pt x="41839" y="1"/>
                  </a:cubicBezTo>
                  <a:cubicBezTo>
                    <a:pt x="25033" y="1"/>
                    <a:pt x="10234" y="325"/>
                    <a:pt x="584" y="584"/>
                  </a:cubicBezTo>
                  <a:cubicBezTo>
                    <a:pt x="1" y="7546"/>
                    <a:pt x="130" y="14930"/>
                    <a:pt x="1426" y="21730"/>
                  </a:cubicBezTo>
                  <a:lnTo>
                    <a:pt x="83905" y="21730"/>
                  </a:lnTo>
                  <a:cubicBezTo>
                    <a:pt x="85200" y="14930"/>
                    <a:pt x="85330" y="7546"/>
                    <a:pt x="84747" y="6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7"/>
            <p:cNvSpPr/>
            <p:nvPr/>
          </p:nvSpPr>
          <p:spPr>
            <a:xfrm>
              <a:off x="3529050" y="785375"/>
              <a:ext cx="59125" cy="528675"/>
            </a:xfrm>
            <a:custGeom>
              <a:avLst/>
              <a:gdLst/>
              <a:ahLst/>
              <a:cxnLst/>
              <a:rect l="l" t="t" r="r" b="b"/>
              <a:pathLst>
                <a:path w="2365" h="21147" extrusionOk="0">
                  <a:moveTo>
                    <a:pt x="1523" y="1"/>
                  </a:moveTo>
                  <a:lnTo>
                    <a:pt x="551" y="33"/>
                  </a:lnTo>
                  <a:cubicBezTo>
                    <a:pt x="1" y="6996"/>
                    <a:pt x="130" y="14379"/>
                    <a:pt x="1425" y="21147"/>
                  </a:cubicBezTo>
                  <a:lnTo>
                    <a:pt x="2365" y="21147"/>
                  </a:lnTo>
                  <a:cubicBezTo>
                    <a:pt x="1069" y="14347"/>
                    <a:pt x="940" y="6963"/>
                    <a:pt x="1523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7"/>
            <p:cNvSpPr/>
            <p:nvPr/>
          </p:nvSpPr>
          <p:spPr>
            <a:xfrm>
              <a:off x="2997975" y="786200"/>
              <a:ext cx="566725" cy="527850"/>
            </a:xfrm>
            <a:custGeom>
              <a:avLst/>
              <a:gdLst/>
              <a:ahLst/>
              <a:cxnLst/>
              <a:rect l="l" t="t" r="r" b="b"/>
              <a:pathLst>
                <a:path w="22669" h="21114" extrusionOk="0">
                  <a:moveTo>
                    <a:pt x="21794" y="0"/>
                  </a:moveTo>
                  <a:cubicBezTo>
                    <a:pt x="15058" y="195"/>
                    <a:pt x="11075" y="356"/>
                    <a:pt x="11075" y="356"/>
                  </a:cubicBezTo>
                  <a:cubicBezTo>
                    <a:pt x="2818" y="356"/>
                    <a:pt x="0" y="11464"/>
                    <a:pt x="4016" y="17390"/>
                  </a:cubicBezTo>
                  <a:cubicBezTo>
                    <a:pt x="5635" y="19689"/>
                    <a:pt x="8258" y="21082"/>
                    <a:pt x="11075" y="21114"/>
                  </a:cubicBezTo>
                  <a:lnTo>
                    <a:pt x="22668" y="21114"/>
                  </a:lnTo>
                  <a:cubicBezTo>
                    <a:pt x="21373" y="14346"/>
                    <a:pt x="21244" y="6963"/>
                    <a:pt x="21794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7"/>
            <p:cNvSpPr/>
            <p:nvPr/>
          </p:nvSpPr>
          <p:spPr>
            <a:xfrm>
              <a:off x="5650125" y="786200"/>
              <a:ext cx="59950" cy="527850"/>
            </a:xfrm>
            <a:custGeom>
              <a:avLst/>
              <a:gdLst/>
              <a:ahLst/>
              <a:cxnLst/>
              <a:rect l="l" t="t" r="r" b="b"/>
              <a:pathLst>
                <a:path w="2398" h="21114" extrusionOk="0">
                  <a:moveTo>
                    <a:pt x="1814" y="33"/>
                  </a:moveTo>
                  <a:lnTo>
                    <a:pt x="843" y="0"/>
                  </a:lnTo>
                  <a:cubicBezTo>
                    <a:pt x="1426" y="6930"/>
                    <a:pt x="1296" y="14314"/>
                    <a:pt x="1" y="21114"/>
                  </a:cubicBezTo>
                  <a:lnTo>
                    <a:pt x="972" y="21114"/>
                  </a:lnTo>
                  <a:cubicBezTo>
                    <a:pt x="2268" y="14346"/>
                    <a:pt x="2397" y="6963"/>
                    <a:pt x="1814" y="3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7"/>
            <p:cNvSpPr/>
            <p:nvPr/>
          </p:nvSpPr>
          <p:spPr>
            <a:xfrm>
              <a:off x="5674425" y="787000"/>
              <a:ext cx="540825" cy="527050"/>
            </a:xfrm>
            <a:custGeom>
              <a:avLst/>
              <a:gdLst/>
              <a:ahLst/>
              <a:cxnLst/>
              <a:rect l="l" t="t" r="r" b="b"/>
              <a:pathLst>
                <a:path w="21633" h="21082" extrusionOk="0">
                  <a:moveTo>
                    <a:pt x="11594" y="324"/>
                  </a:moveTo>
                  <a:cubicBezTo>
                    <a:pt x="11561" y="324"/>
                    <a:pt x="7578" y="163"/>
                    <a:pt x="842" y="1"/>
                  </a:cubicBezTo>
                  <a:cubicBezTo>
                    <a:pt x="1425" y="6931"/>
                    <a:pt x="1296" y="14314"/>
                    <a:pt x="0" y="21082"/>
                  </a:cubicBezTo>
                  <a:lnTo>
                    <a:pt x="11594" y="21082"/>
                  </a:lnTo>
                  <a:cubicBezTo>
                    <a:pt x="16095" y="21082"/>
                    <a:pt x="18977" y="17844"/>
                    <a:pt x="20013" y="13958"/>
                  </a:cubicBezTo>
                  <a:cubicBezTo>
                    <a:pt x="21632" y="7837"/>
                    <a:pt x="18523" y="584"/>
                    <a:pt x="11594" y="324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7"/>
            <p:cNvSpPr/>
            <p:nvPr/>
          </p:nvSpPr>
          <p:spPr>
            <a:xfrm>
              <a:off x="3133975" y="908450"/>
              <a:ext cx="367575" cy="268800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4703" y="5376"/>
                  </a:moveTo>
                  <a:cubicBezTo>
                    <a:pt x="14703" y="8322"/>
                    <a:pt x="12662" y="10751"/>
                    <a:pt x="10201" y="10751"/>
                  </a:cubicBezTo>
                  <a:lnTo>
                    <a:pt x="4470" y="10751"/>
                  </a:lnTo>
                  <a:cubicBezTo>
                    <a:pt x="2008" y="10751"/>
                    <a:pt x="1" y="8322"/>
                    <a:pt x="1" y="5376"/>
                  </a:cubicBezTo>
                  <a:lnTo>
                    <a:pt x="1" y="5376"/>
                  </a:lnTo>
                  <a:cubicBezTo>
                    <a:pt x="1" y="2396"/>
                    <a:pt x="2008" y="0"/>
                    <a:pt x="4470" y="0"/>
                  </a:cubicBezTo>
                  <a:lnTo>
                    <a:pt x="10201" y="0"/>
                  </a:lnTo>
                  <a:cubicBezTo>
                    <a:pt x="12695" y="0"/>
                    <a:pt x="14703" y="2396"/>
                    <a:pt x="14703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7"/>
            <p:cNvSpPr/>
            <p:nvPr/>
          </p:nvSpPr>
          <p:spPr>
            <a:xfrm>
              <a:off x="5736750" y="908450"/>
              <a:ext cx="367575" cy="268800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" y="5376"/>
                  </a:moveTo>
                  <a:cubicBezTo>
                    <a:pt x="1" y="8322"/>
                    <a:pt x="2041" y="10751"/>
                    <a:pt x="4502" y="10751"/>
                  </a:cubicBezTo>
                  <a:lnTo>
                    <a:pt x="10234" y="10751"/>
                  </a:lnTo>
                  <a:cubicBezTo>
                    <a:pt x="12727" y="10751"/>
                    <a:pt x="14703" y="8322"/>
                    <a:pt x="14703" y="5376"/>
                  </a:cubicBezTo>
                  <a:lnTo>
                    <a:pt x="14703" y="5376"/>
                  </a:lnTo>
                  <a:cubicBezTo>
                    <a:pt x="14703" y="2396"/>
                    <a:pt x="12695" y="0"/>
                    <a:pt x="10234" y="0"/>
                  </a:cubicBezTo>
                  <a:lnTo>
                    <a:pt x="4502" y="0"/>
                  </a:lnTo>
                  <a:cubicBezTo>
                    <a:pt x="2041" y="0"/>
                    <a:pt x="1" y="2396"/>
                    <a:pt x="1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7"/>
            <p:cNvSpPr/>
            <p:nvPr/>
          </p:nvSpPr>
          <p:spPr>
            <a:xfrm>
              <a:off x="3168800" y="964300"/>
              <a:ext cx="156275" cy="15627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41" y="6250"/>
                  </a:cubicBezTo>
                  <a:cubicBezTo>
                    <a:pt x="1425" y="6250"/>
                    <a:pt x="0" y="4858"/>
                    <a:pt x="0" y="3142"/>
                  </a:cubicBezTo>
                  <a:cubicBezTo>
                    <a:pt x="0" y="1393"/>
                    <a:pt x="1425" y="0"/>
                    <a:pt x="3141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7"/>
            <p:cNvSpPr/>
            <p:nvPr/>
          </p:nvSpPr>
          <p:spPr>
            <a:xfrm>
              <a:off x="3357425" y="988575"/>
              <a:ext cx="108500" cy="108525"/>
            </a:xfrm>
            <a:custGeom>
              <a:avLst/>
              <a:gdLst/>
              <a:ahLst/>
              <a:cxnLst/>
              <a:rect l="l" t="t" r="r" b="b"/>
              <a:pathLst>
                <a:path w="4340" h="4341" extrusionOk="0">
                  <a:moveTo>
                    <a:pt x="4340" y="2171"/>
                  </a:moveTo>
                  <a:cubicBezTo>
                    <a:pt x="4340" y="3369"/>
                    <a:pt x="3368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68" y="1"/>
                    <a:pt x="4340" y="972"/>
                    <a:pt x="4340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7"/>
            <p:cNvSpPr/>
            <p:nvPr/>
          </p:nvSpPr>
          <p:spPr>
            <a:xfrm>
              <a:off x="5913250" y="964300"/>
              <a:ext cx="156275" cy="15627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09" y="6250"/>
                  </a:cubicBezTo>
                  <a:cubicBezTo>
                    <a:pt x="1393" y="6250"/>
                    <a:pt x="0" y="4858"/>
                    <a:pt x="0" y="3142"/>
                  </a:cubicBezTo>
                  <a:cubicBezTo>
                    <a:pt x="0" y="1393"/>
                    <a:pt x="1393" y="0"/>
                    <a:pt x="3109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7"/>
            <p:cNvSpPr/>
            <p:nvPr/>
          </p:nvSpPr>
          <p:spPr>
            <a:xfrm>
              <a:off x="5773200" y="988575"/>
              <a:ext cx="107700" cy="108525"/>
            </a:xfrm>
            <a:custGeom>
              <a:avLst/>
              <a:gdLst/>
              <a:ahLst/>
              <a:cxnLst/>
              <a:rect l="l" t="t" r="r" b="b"/>
              <a:pathLst>
                <a:path w="4308" h="4341" extrusionOk="0">
                  <a:moveTo>
                    <a:pt x="4307" y="2171"/>
                  </a:moveTo>
                  <a:cubicBezTo>
                    <a:pt x="4307" y="3369"/>
                    <a:pt x="3336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36" y="1"/>
                    <a:pt x="4307" y="972"/>
                    <a:pt x="4307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7"/>
            <p:cNvSpPr/>
            <p:nvPr/>
          </p:nvSpPr>
          <p:spPr>
            <a:xfrm>
              <a:off x="3645625" y="908450"/>
              <a:ext cx="1947875" cy="268800"/>
            </a:xfrm>
            <a:custGeom>
              <a:avLst/>
              <a:gdLst/>
              <a:ahLst/>
              <a:cxnLst/>
              <a:rect l="l" t="t" r="r" b="b"/>
              <a:pathLst>
                <a:path w="77915" h="10752" extrusionOk="0">
                  <a:moveTo>
                    <a:pt x="77914" y="5376"/>
                  </a:moveTo>
                  <a:cubicBezTo>
                    <a:pt x="77914" y="8322"/>
                    <a:pt x="75485" y="10751"/>
                    <a:pt x="72539" y="10751"/>
                  </a:cubicBezTo>
                  <a:lnTo>
                    <a:pt x="5376" y="10751"/>
                  </a:lnTo>
                  <a:cubicBezTo>
                    <a:pt x="2397" y="10751"/>
                    <a:pt x="1" y="8322"/>
                    <a:pt x="1" y="5376"/>
                  </a:cubicBezTo>
                  <a:lnTo>
                    <a:pt x="1" y="5376"/>
                  </a:lnTo>
                  <a:cubicBezTo>
                    <a:pt x="1" y="2396"/>
                    <a:pt x="2397" y="0"/>
                    <a:pt x="5376" y="0"/>
                  </a:cubicBezTo>
                  <a:lnTo>
                    <a:pt x="72539" y="0"/>
                  </a:lnTo>
                  <a:cubicBezTo>
                    <a:pt x="75485" y="0"/>
                    <a:pt x="77914" y="2396"/>
                    <a:pt x="77914" y="5376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7"/>
            <p:cNvSpPr/>
            <p:nvPr/>
          </p:nvSpPr>
          <p:spPr>
            <a:xfrm>
              <a:off x="3631875" y="896300"/>
              <a:ext cx="1975375" cy="293075"/>
            </a:xfrm>
            <a:custGeom>
              <a:avLst/>
              <a:gdLst/>
              <a:ahLst/>
              <a:cxnLst/>
              <a:rect l="l" t="t" r="r" b="b"/>
              <a:pathLst>
                <a:path w="79015" h="11723" extrusionOk="0">
                  <a:moveTo>
                    <a:pt x="73089" y="11626"/>
                  </a:moveTo>
                  <a:lnTo>
                    <a:pt x="5926" y="11626"/>
                  </a:lnTo>
                  <a:cubicBezTo>
                    <a:pt x="2656" y="11723"/>
                    <a:pt x="0" y="9100"/>
                    <a:pt x="0" y="5862"/>
                  </a:cubicBezTo>
                  <a:cubicBezTo>
                    <a:pt x="0" y="2591"/>
                    <a:pt x="2656" y="0"/>
                    <a:pt x="5926" y="65"/>
                  </a:cubicBezTo>
                  <a:lnTo>
                    <a:pt x="73089" y="65"/>
                  </a:lnTo>
                  <a:cubicBezTo>
                    <a:pt x="76327" y="0"/>
                    <a:pt x="79015" y="2591"/>
                    <a:pt x="79015" y="5862"/>
                  </a:cubicBezTo>
                  <a:cubicBezTo>
                    <a:pt x="79015" y="9100"/>
                    <a:pt x="76327" y="11723"/>
                    <a:pt x="73089" y="11626"/>
                  </a:cubicBezTo>
                  <a:close/>
                  <a:moveTo>
                    <a:pt x="5926" y="875"/>
                  </a:moveTo>
                  <a:cubicBezTo>
                    <a:pt x="3109" y="810"/>
                    <a:pt x="810" y="3044"/>
                    <a:pt x="810" y="5862"/>
                  </a:cubicBezTo>
                  <a:cubicBezTo>
                    <a:pt x="810" y="8647"/>
                    <a:pt x="3109" y="10913"/>
                    <a:pt x="5926" y="10816"/>
                  </a:cubicBezTo>
                  <a:lnTo>
                    <a:pt x="73089" y="10816"/>
                  </a:lnTo>
                  <a:cubicBezTo>
                    <a:pt x="75873" y="10913"/>
                    <a:pt x="78205" y="8647"/>
                    <a:pt x="78205" y="5862"/>
                  </a:cubicBezTo>
                  <a:cubicBezTo>
                    <a:pt x="78205" y="3044"/>
                    <a:pt x="75873" y="810"/>
                    <a:pt x="73089" y="87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7"/>
            <p:cNvSpPr/>
            <p:nvPr/>
          </p:nvSpPr>
          <p:spPr>
            <a:xfrm>
              <a:off x="3645625" y="828300"/>
              <a:ext cx="1947875" cy="38875"/>
            </a:xfrm>
            <a:custGeom>
              <a:avLst/>
              <a:gdLst/>
              <a:ahLst/>
              <a:cxnLst/>
              <a:rect l="l" t="t" r="r" b="b"/>
              <a:pathLst>
                <a:path w="77915" h="1555" extrusionOk="0">
                  <a:moveTo>
                    <a:pt x="77914" y="777"/>
                  </a:moveTo>
                  <a:cubicBezTo>
                    <a:pt x="77882" y="1198"/>
                    <a:pt x="77558" y="1555"/>
                    <a:pt x="77137" y="1555"/>
                  </a:cubicBezTo>
                  <a:lnTo>
                    <a:pt x="778" y="1555"/>
                  </a:lnTo>
                  <a:cubicBezTo>
                    <a:pt x="325" y="1555"/>
                    <a:pt x="1" y="1198"/>
                    <a:pt x="1" y="777"/>
                  </a:cubicBezTo>
                  <a:lnTo>
                    <a:pt x="1" y="777"/>
                  </a:lnTo>
                  <a:cubicBezTo>
                    <a:pt x="1" y="356"/>
                    <a:pt x="325" y="0"/>
                    <a:pt x="778" y="33"/>
                  </a:cubicBezTo>
                  <a:lnTo>
                    <a:pt x="77137" y="33"/>
                  </a:lnTo>
                  <a:cubicBezTo>
                    <a:pt x="77558" y="0"/>
                    <a:pt x="77914" y="356"/>
                    <a:pt x="77914" y="77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7"/>
            <p:cNvSpPr/>
            <p:nvPr/>
          </p:nvSpPr>
          <p:spPr>
            <a:xfrm>
              <a:off x="3645625" y="1218500"/>
              <a:ext cx="1947875" cy="38075"/>
            </a:xfrm>
            <a:custGeom>
              <a:avLst/>
              <a:gdLst/>
              <a:ahLst/>
              <a:cxnLst/>
              <a:rect l="l" t="t" r="r" b="b"/>
              <a:pathLst>
                <a:path w="77915" h="1523" extrusionOk="0">
                  <a:moveTo>
                    <a:pt x="77914" y="746"/>
                  </a:moveTo>
                  <a:cubicBezTo>
                    <a:pt x="77914" y="1199"/>
                    <a:pt x="77558" y="1523"/>
                    <a:pt x="77137" y="1523"/>
                  </a:cubicBezTo>
                  <a:lnTo>
                    <a:pt x="778" y="1523"/>
                  </a:lnTo>
                  <a:cubicBezTo>
                    <a:pt x="325" y="1523"/>
                    <a:pt x="1" y="1199"/>
                    <a:pt x="1" y="746"/>
                  </a:cubicBezTo>
                  <a:lnTo>
                    <a:pt x="1" y="746"/>
                  </a:lnTo>
                  <a:cubicBezTo>
                    <a:pt x="1" y="325"/>
                    <a:pt x="325" y="1"/>
                    <a:pt x="778" y="1"/>
                  </a:cubicBezTo>
                  <a:lnTo>
                    <a:pt x="77137" y="1"/>
                  </a:lnTo>
                  <a:cubicBezTo>
                    <a:pt x="77558" y="1"/>
                    <a:pt x="77914" y="325"/>
                    <a:pt x="77914" y="74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7"/>
            <p:cNvSpPr/>
            <p:nvPr/>
          </p:nvSpPr>
          <p:spPr>
            <a:xfrm>
              <a:off x="3890248" y="953775"/>
              <a:ext cx="105275" cy="179750"/>
            </a:xfrm>
            <a:custGeom>
              <a:avLst/>
              <a:gdLst/>
              <a:ahLst/>
              <a:cxnLst/>
              <a:rect l="l" t="t" r="r" b="b"/>
              <a:pathLst>
                <a:path w="4211" h="7190" extrusionOk="0">
                  <a:moveTo>
                    <a:pt x="227" y="5991"/>
                  </a:moveTo>
                  <a:cubicBezTo>
                    <a:pt x="713" y="6283"/>
                    <a:pt x="1296" y="6445"/>
                    <a:pt x="1847" y="6445"/>
                  </a:cubicBezTo>
                  <a:cubicBezTo>
                    <a:pt x="2786" y="6445"/>
                    <a:pt x="3304" y="5959"/>
                    <a:pt x="3304" y="5279"/>
                  </a:cubicBezTo>
                  <a:cubicBezTo>
                    <a:pt x="3304" y="4567"/>
                    <a:pt x="2948" y="4243"/>
                    <a:pt x="2008" y="3886"/>
                  </a:cubicBezTo>
                  <a:cubicBezTo>
                    <a:pt x="875" y="3465"/>
                    <a:pt x="163" y="2915"/>
                    <a:pt x="163" y="1911"/>
                  </a:cubicBezTo>
                  <a:cubicBezTo>
                    <a:pt x="163" y="842"/>
                    <a:pt x="1069" y="33"/>
                    <a:pt x="2429" y="33"/>
                  </a:cubicBezTo>
                  <a:cubicBezTo>
                    <a:pt x="2948" y="1"/>
                    <a:pt x="3466" y="130"/>
                    <a:pt x="3951" y="389"/>
                  </a:cubicBezTo>
                  <a:lnTo>
                    <a:pt x="3692" y="1102"/>
                  </a:lnTo>
                  <a:cubicBezTo>
                    <a:pt x="3304" y="875"/>
                    <a:pt x="2818" y="778"/>
                    <a:pt x="2365" y="778"/>
                  </a:cubicBezTo>
                  <a:cubicBezTo>
                    <a:pt x="1426" y="778"/>
                    <a:pt x="1069" y="1328"/>
                    <a:pt x="1069" y="1814"/>
                  </a:cubicBezTo>
                  <a:cubicBezTo>
                    <a:pt x="1069" y="2462"/>
                    <a:pt x="1458" y="2785"/>
                    <a:pt x="2429" y="3142"/>
                  </a:cubicBezTo>
                  <a:cubicBezTo>
                    <a:pt x="3595" y="3595"/>
                    <a:pt x="4211" y="4178"/>
                    <a:pt x="4211" y="5182"/>
                  </a:cubicBezTo>
                  <a:cubicBezTo>
                    <a:pt x="4211" y="6186"/>
                    <a:pt x="3401" y="7190"/>
                    <a:pt x="1782" y="7190"/>
                  </a:cubicBezTo>
                  <a:cubicBezTo>
                    <a:pt x="1167" y="7190"/>
                    <a:pt x="551" y="7028"/>
                    <a:pt x="1" y="67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7"/>
            <p:cNvSpPr/>
            <p:nvPr/>
          </p:nvSpPr>
          <p:spPr>
            <a:xfrm>
              <a:off x="4022223" y="953775"/>
              <a:ext cx="132775" cy="180550"/>
            </a:xfrm>
            <a:custGeom>
              <a:avLst/>
              <a:gdLst/>
              <a:ahLst/>
              <a:cxnLst/>
              <a:rect l="l" t="t" r="r" b="b"/>
              <a:pathLst>
                <a:path w="5311" h="7222" extrusionOk="0">
                  <a:moveTo>
                    <a:pt x="5279" y="6866"/>
                  </a:moveTo>
                  <a:cubicBezTo>
                    <a:pt x="4696" y="7092"/>
                    <a:pt x="4080" y="7222"/>
                    <a:pt x="3433" y="7190"/>
                  </a:cubicBezTo>
                  <a:cubicBezTo>
                    <a:pt x="1490" y="7190"/>
                    <a:pt x="0" y="5959"/>
                    <a:pt x="0" y="3692"/>
                  </a:cubicBezTo>
                  <a:cubicBezTo>
                    <a:pt x="0" y="1523"/>
                    <a:pt x="1490" y="33"/>
                    <a:pt x="3659" y="33"/>
                  </a:cubicBezTo>
                  <a:cubicBezTo>
                    <a:pt x="4210" y="1"/>
                    <a:pt x="4760" y="130"/>
                    <a:pt x="5311" y="357"/>
                  </a:cubicBezTo>
                  <a:lnTo>
                    <a:pt x="5084" y="1069"/>
                  </a:lnTo>
                  <a:cubicBezTo>
                    <a:pt x="4631" y="875"/>
                    <a:pt x="4178" y="778"/>
                    <a:pt x="3692" y="778"/>
                  </a:cubicBezTo>
                  <a:cubicBezTo>
                    <a:pt x="2073" y="778"/>
                    <a:pt x="972" y="1814"/>
                    <a:pt x="972" y="3660"/>
                  </a:cubicBezTo>
                  <a:cubicBezTo>
                    <a:pt x="972" y="5344"/>
                    <a:pt x="1943" y="6445"/>
                    <a:pt x="3627" y="6445"/>
                  </a:cubicBezTo>
                  <a:cubicBezTo>
                    <a:pt x="4145" y="6445"/>
                    <a:pt x="4631" y="6348"/>
                    <a:pt x="5117" y="61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7"/>
            <p:cNvSpPr/>
            <p:nvPr/>
          </p:nvSpPr>
          <p:spPr>
            <a:xfrm>
              <a:off x="4188173" y="957825"/>
              <a:ext cx="129550" cy="173275"/>
            </a:xfrm>
            <a:custGeom>
              <a:avLst/>
              <a:gdLst/>
              <a:ahLst/>
              <a:cxnLst/>
              <a:rect l="l" t="t" r="r" b="b"/>
              <a:pathLst>
                <a:path w="5182" h="6931" extrusionOk="0">
                  <a:moveTo>
                    <a:pt x="907" y="0"/>
                  </a:moveTo>
                  <a:lnTo>
                    <a:pt x="907" y="2883"/>
                  </a:lnTo>
                  <a:lnTo>
                    <a:pt x="4275" y="2883"/>
                  </a:lnTo>
                  <a:lnTo>
                    <a:pt x="4275" y="0"/>
                  </a:lnTo>
                  <a:lnTo>
                    <a:pt x="5182" y="0"/>
                  </a:lnTo>
                  <a:lnTo>
                    <a:pt x="5182" y="6930"/>
                  </a:lnTo>
                  <a:lnTo>
                    <a:pt x="4275" y="6930"/>
                  </a:lnTo>
                  <a:lnTo>
                    <a:pt x="4275" y="3692"/>
                  </a:lnTo>
                  <a:lnTo>
                    <a:pt x="907" y="3692"/>
                  </a:lnTo>
                  <a:lnTo>
                    <a:pt x="907" y="6930"/>
                  </a:lnTo>
                  <a:lnTo>
                    <a:pt x="1" y="69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7"/>
            <p:cNvSpPr/>
            <p:nvPr/>
          </p:nvSpPr>
          <p:spPr>
            <a:xfrm>
              <a:off x="4352523" y="954575"/>
              <a:ext cx="158700" cy="178950"/>
            </a:xfrm>
            <a:custGeom>
              <a:avLst/>
              <a:gdLst/>
              <a:ahLst/>
              <a:cxnLst/>
              <a:rect l="l" t="t" r="r" b="b"/>
              <a:pathLst>
                <a:path w="6348" h="7158" extrusionOk="0">
                  <a:moveTo>
                    <a:pt x="6347" y="3531"/>
                  </a:moveTo>
                  <a:cubicBezTo>
                    <a:pt x="6347" y="5895"/>
                    <a:pt x="4890" y="7158"/>
                    <a:pt x="3109" y="7158"/>
                  </a:cubicBezTo>
                  <a:cubicBezTo>
                    <a:pt x="1263" y="7158"/>
                    <a:pt x="0" y="5733"/>
                    <a:pt x="0" y="3628"/>
                  </a:cubicBezTo>
                  <a:cubicBezTo>
                    <a:pt x="0" y="1426"/>
                    <a:pt x="1360" y="1"/>
                    <a:pt x="3239" y="1"/>
                  </a:cubicBezTo>
                  <a:cubicBezTo>
                    <a:pt x="5085" y="1"/>
                    <a:pt x="6347" y="1458"/>
                    <a:pt x="6347" y="3531"/>
                  </a:cubicBezTo>
                  <a:close/>
                  <a:moveTo>
                    <a:pt x="972" y="3628"/>
                  </a:moveTo>
                  <a:cubicBezTo>
                    <a:pt x="972" y="5117"/>
                    <a:pt x="1781" y="6445"/>
                    <a:pt x="3174" y="6445"/>
                  </a:cubicBezTo>
                  <a:cubicBezTo>
                    <a:pt x="4566" y="6445"/>
                    <a:pt x="5408" y="5150"/>
                    <a:pt x="5408" y="3563"/>
                  </a:cubicBezTo>
                  <a:cubicBezTo>
                    <a:pt x="5408" y="2171"/>
                    <a:pt x="4664" y="713"/>
                    <a:pt x="3174" y="713"/>
                  </a:cubicBezTo>
                  <a:cubicBezTo>
                    <a:pt x="1684" y="713"/>
                    <a:pt x="972" y="2106"/>
                    <a:pt x="972" y="36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7"/>
            <p:cNvSpPr/>
            <p:nvPr/>
          </p:nvSpPr>
          <p:spPr>
            <a:xfrm>
              <a:off x="4536298" y="954575"/>
              <a:ext cx="158700" cy="178950"/>
            </a:xfrm>
            <a:custGeom>
              <a:avLst/>
              <a:gdLst/>
              <a:ahLst/>
              <a:cxnLst/>
              <a:rect l="l" t="t" r="r" b="b"/>
              <a:pathLst>
                <a:path w="6348" h="7158" extrusionOk="0">
                  <a:moveTo>
                    <a:pt x="6347" y="3531"/>
                  </a:moveTo>
                  <a:cubicBezTo>
                    <a:pt x="6347" y="5895"/>
                    <a:pt x="4890" y="7158"/>
                    <a:pt x="3109" y="7158"/>
                  </a:cubicBezTo>
                  <a:cubicBezTo>
                    <a:pt x="1263" y="7158"/>
                    <a:pt x="0" y="5733"/>
                    <a:pt x="0" y="3628"/>
                  </a:cubicBezTo>
                  <a:cubicBezTo>
                    <a:pt x="0" y="1426"/>
                    <a:pt x="1360" y="1"/>
                    <a:pt x="3239" y="1"/>
                  </a:cubicBezTo>
                  <a:cubicBezTo>
                    <a:pt x="5084" y="1"/>
                    <a:pt x="6347" y="1458"/>
                    <a:pt x="6347" y="3531"/>
                  </a:cubicBezTo>
                  <a:close/>
                  <a:moveTo>
                    <a:pt x="972" y="3628"/>
                  </a:moveTo>
                  <a:cubicBezTo>
                    <a:pt x="972" y="5117"/>
                    <a:pt x="1781" y="6445"/>
                    <a:pt x="3174" y="6445"/>
                  </a:cubicBezTo>
                  <a:cubicBezTo>
                    <a:pt x="4566" y="6445"/>
                    <a:pt x="5408" y="5150"/>
                    <a:pt x="5408" y="3563"/>
                  </a:cubicBezTo>
                  <a:cubicBezTo>
                    <a:pt x="5408" y="2171"/>
                    <a:pt x="4696" y="713"/>
                    <a:pt x="3174" y="713"/>
                  </a:cubicBezTo>
                  <a:cubicBezTo>
                    <a:pt x="1684" y="713"/>
                    <a:pt x="972" y="2106"/>
                    <a:pt x="972" y="36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7"/>
            <p:cNvSpPr/>
            <p:nvPr/>
          </p:nvSpPr>
          <p:spPr>
            <a:xfrm>
              <a:off x="4730598" y="957825"/>
              <a:ext cx="96350" cy="173275"/>
            </a:xfrm>
            <a:custGeom>
              <a:avLst/>
              <a:gdLst/>
              <a:ahLst/>
              <a:cxnLst/>
              <a:rect l="l" t="t" r="r" b="b"/>
              <a:pathLst>
                <a:path w="3854" h="6931" extrusionOk="0">
                  <a:moveTo>
                    <a:pt x="0" y="0"/>
                  </a:moveTo>
                  <a:lnTo>
                    <a:pt x="907" y="0"/>
                  </a:lnTo>
                  <a:lnTo>
                    <a:pt x="907" y="6186"/>
                  </a:lnTo>
                  <a:lnTo>
                    <a:pt x="3854" y="6186"/>
                  </a:lnTo>
                  <a:lnTo>
                    <a:pt x="3854" y="6930"/>
                  </a:lnTo>
                  <a:lnTo>
                    <a:pt x="0" y="69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7"/>
            <p:cNvSpPr/>
            <p:nvPr/>
          </p:nvSpPr>
          <p:spPr>
            <a:xfrm>
              <a:off x="4919223" y="956200"/>
              <a:ext cx="109325" cy="176525"/>
            </a:xfrm>
            <a:custGeom>
              <a:avLst/>
              <a:gdLst/>
              <a:ahLst/>
              <a:cxnLst/>
              <a:rect l="l" t="t" r="r" b="b"/>
              <a:pathLst>
                <a:path w="4373" h="7061" extrusionOk="0">
                  <a:moveTo>
                    <a:pt x="0" y="130"/>
                  </a:moveTo>
                  <a:cubicBezTo>
                    <a:pt x="551" y="33"/>
                    <a:pt x="1101" y="1"/>
                    <a:pt x="1620" y="1"/>
                  </a:cubicBezTo>
                  <a:cubicBezTo>
                    <a:pt x="2526" y="1"/>
                    <a:pt x="3109" y="163"/>
                    <a:pt x="3530" y="519"/>
                  </a:cubicBezTo>
                  <a:cubicBezTo>
                    <a:pt x="3919" y="778"/>
                    <a:pt x="4145" y="1231"/>
                    <a:pt x="4113" y="1717"/>
                  </a:cubicBezTo>
                  <a:cubicBezTo>
                    <a:pt x="4081" y="2429"/>
                    <a:pt x="3627" y="3045"/>
                    <a:pt x="2947" y="3239"/>
                  </a:cubicBezTo>
                  <a:lnTo>
                    <a:pt x="2947" y="3271"/>
                  </a:lnTo>
                  <a:cubicBezTo>
                    <a:pt x="3757" y="3433"/>
                    <a:pt x="4372" y="4146"/>
                    <a:pt x="4372" y="5020"/>
                  </a:cubicBezTo>
                  <a:cubicBezTo>
                    <a:pt x="4372" y="5538"/>
                    <a:pt x="4178" y="6024"/>
                    <a:pt x="3789" y="6412"/>
                  </a:cubicBezTo>
                  <a:cubicBezTo>
                    <a:pt x="3304" y="6833"/>
                    <a:pt x="2526" y="7060"/>
                    <a:pt x="1393" y="7060"/>
                  </a:cubicBezTo>
                  <a:cubicBezTo>
                    <a:pt x="940" y="7060"/>
                    <a:pt x="454" y="7028"/>
                    <a:pt x="0" y="6963"/>
                  </a:cubicBezTo>
                  <a:close/>
                  <a:moveTo>
                    <a:pt x="907" y="2980"/>
                  </a:moveTo>
                  <a:lnTo>
                    <a:pt x="1717" y="2980"/>
                  </a:lnTo>
                  <a:cubicBezTo>
                    <a:pt x="2656" y="2980"/>
                    <a:pt x="3239" y="2494"/>
                    <a:pt x="3239" y="1814"/>
                  </a:cubicBezTo>
                  <a:cubicBezTo>
                    <a:pt x="3239" y="1005"/>
                    <a:pt x="2591" y="681"/>
                    <a:pt x="1684" y="681"/>
                  </a:cubicBezTo>
                  <a:cubicBezTo>
                    <a:pt x="1425" y="681"/>
                    <a:pt x="1166" y="681"/>
                    <a:pt x="875" y="745"/>
                  </a:cubicBezTo>
                  <a:close/>
                  <a:moveTo>
                    <a:pt x="907" y="6315"/>
                  </a:moveTo>
                  <a:cubicBezTo>
                    <a:pt x="1166" y="6348"/>
                    <a:pt x="1425" y="6348"/>
                    <a:pt x="1684" y="6348"/>
                  </a:cubicBezTo>
                  <a:cubicBezTo>
                    <a:pt x="2623" y="6348"/>
                    <a:pt x="3465" y="5992"/>
                    <a:pt x="3465" y="4988"/>
                  </a:cubicBezTo>
                  <a:cubicBezTo>
                    <a:pt x="3465" y="4049"/>
                    <a:pt x="2656" y="3660"/>
                    <a:pt x="1684" y="3660"/>
                  </a:cubicBezTo>
                  <a:lnTo>
                    <a:pt x="907" y="36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7"/>
            <p:cNvSpPr/>
            <p:nvPr/>
          </p:nvSpPr>
          <p:spPr>
            <a:xfrm>
              <a:off x="5065748" y="957825"/>
              <a:ext cx="127950" cy="176500"/>
            </a:xfrm>
            <a:custGeom>
              <a:avLst/>
              <a:gdLst/>
              <a:ahLst/>
              <a:cxnLst/>
              <a:rect l="l" t="t" r="r" b="b"/>
              <a:pathLst>
                <a:path w="5118" h="7060" extrusionOk="0">
                  <a:moveTo>
                    <a:pt x="908" y="0"/>
                  </a:moveTo>
                  <a:lnTo>
                    <a:pt x="908" y="4081"/>
                  </a:lnTo>
                  <a:cubicBezTo>
                    <a:pt x="908" y="5667"/>
                    <a:pt x="1588" y="6315"/>
                    <a:pt x="2527" y="6315"/>
                  </a:cubicBezTo>
                  <a:cubicBezTo>
                    <a:pt x="3531" y="6315"/>
                    <a:pt x="4211" y="5635"/>
                    <a:pt x="4211" y="4081"/>
                  </a:cubicBezTo>
                  <a:lnTo>
                    <a:pt x="4211" y="0"/>
                  </a:lnTo>
                  <a:lnTo>
                    <a:pt x="5117" y="0"/>
                  </a:lnTo>
                  <a:lnTo>
                    <a:pt x="5117" y="4048"/>
                  </a:lnTo>
                  <a:cubicBezTo>
                    <a:pt x="5117" y="6186"/>
                    <a:pt x="3984" y="7060"/>
                    <a:pt x="2494" y="7060"/>
                  </a:cubicBezTo>
                  <a:cubicBezTo>
                    <a:pt x="1069" y="7060"/>
                    <a:pt x="1" y="6250"/>
                    <a:pt x="1" y="408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7"/>
            <p:cNvSpPr/>
            <p:nvPr/>
          </p:nvSpPr>
          <p:spPr>
            <a:xfrm>
              <a:off x="5230098" y="953775"/>
              <a:ext cx="105275" cy="179750"/>
            </a:xfrm>
            <a:custGeom>
              <a:avLst/>
              <a:gdLst/>
              <a:ahLst/>
              <a:cxnLst/>
              <a:rect l="l" t="t" r="r" b="b"/>
              <a:pathLst>
                <a:path w="4211" h="7190" extrusionOk="0">
                  <a:moveTo>
                    <a:pt x="227" y="5991"/>
                  </a:moveTo>
                  <a:cubicBezTo>
                    <a:pt x="713" y="6283"/>
                    <a:pt x="1263" y="6445"/>
                    <a:pt x="1846" y="6445"/>
                  </a:cubicBezTo>
                  <a:cubicBezTo>
                    <a:pt x="2753" y="6445"/>
                    <a:pt x="3304" y="5959"/>
                    <a:pt x="3304" y="5279"/>
                  </a:cubicBezTo>
                  <a:cubicBezTo>
                    <a:pt x="3304" y="4567"/>
                    <a:pt x="2915" y="4243"/>
                    <a:pt x="1976" y="3886"/>
                  </a:cubicBezTo>
                  <a:cubicBezTo>
                    <a:pt x="842" y="3465"/>
                    <a:pt x="162" y="2915"/>
                    <a:pt x="162" y="1911"/>
                  </a:cubicBezTo>
                  <a:cubicBezTo>
                    <a:pt x="162" y="842"/>
                    <a:pt x="1037" y="33"/>
                    <a:pt x="2397" y="33"/>
                  </a:cubicBezTo>
                  <a:cubicBezTo>
                    <a:pt x="2915" y="1"/>
                    <a:pt x="3465" y="130"/>
                    <a:pt x="3919" y="389"/>
                  </a:cubicBezTo>
                  <a:lnTo>
                    <a:pt x="3692" y="1102"/>
                  </a:lnTo>
                  <a:cubicBezTo>
                    <a:pt x="3271" y="875"/>
                    <a:pt x="2818" y="778"/>
                    <a:pt x="2364" y="778"/>
                  </a:cubicBezTo>
                  <a:cubicBezTo>
                    <a:pt x="1425" y="778"/>
                    <a:pt x="1069" y="1361"/>
                    <a:pt x="1069" y="1814"/>
                  </a:cubicBezTo>
                  <a:cubicBezTo>
                    <a:pt x="1069" y="2462"/>
                    <a:pt x="1458" y="2785"/>
                    <a:pt x="2429" y="3174"/>
                  </a:cubicBezTo>
                  <a:cubicBezTo>
                    <a:pt x="3627" y="3627"/>
                    <a:pt x="4210" y="4178"/>
                    <a:pt x="4210" y="5182"/>
                  </a:cubicBezTo>
                  <a:cubicBezTo>
                    <a:pt x="4210" y="6186"/>
                    <a:pt x="3401" y="7190"/>
                    <a:pt x="1782" y="7190"/>
                  </a:cubicBezTo>
                  <a:cubicBezTo>
                    <a:pt x="1166" y="7190"/>
                    <a:pt x="551" y="7028"/>
                    <a:pt x="1" y="67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7"/>
            <p:cNvSpPr/>
            <p:nvPr/>
          </p:nvSpPr>
          <p:spPr>
            <a:xfrm>
              <a:off x="3236000" y="3643175"/>
              <a:ext cx="756150" cy="1115625"/>
            </a:xfrm>
            <a:custGeom>
              <a:avLst/>
              <a:gdLst/>
              <a:ahLst/>
              <a:cxnLst/>
              <a:rect l="l" t="t" r="r" b="b"/>
              <a:pathLst>
                <a:path w="30246" h="44625" extrusionOk="0">
                  <a:moveTo>
                    <a:pt x="28691" y="35525"/>
                  </a:moveTo>
                  <a:cubicBezTo>
                    <a:pt x="28367" y="36626"/>
                    <a:pt x="27979" y="37662"/>
                    <a:pt x="27428" y="38666"/>
                  </a:cubicBezTo>
                  <a:cubicBezTo>
                    <a:pt x="26554" y="40285"/>
                    <a:pt x="24967" y="42001"/>
                    <a:pt x="23348" y="42811"/>
                  </a:cubicBezTo>
                  <a:cubicBezTo>
                    <a:pt x="20110" y="44430"/>
                    <a:pt x="15350" y="44624"/>
                    <a:pt x="11885" y="44106"/>
                  </a:cubicBezTo>
                  <a:cubicBezTo>
                    <a:pt x="7869" y="43459"/>
                    <a:pt x="4404" y="40965"/>
                    <a:pt x="2493" y="37403"/>
                  </a:cubicBezTo>
                  <a:cubicBezTo>
                    <a:pt x="874" y="34294"/>
                    <a:pt x="518" y="30700"/>
                    <a:pt x="291" y="27202"/>
                  </a:cubicBezTo>
                  <a:cubicBezTo>
                    <a:pt x="32" y="23608"/>
                    <a:pt x="0" y="20046"/>
                    <a:pt x="130" y="16451"/>
                  </a:cubicBezTo>
                  <a:cubicBezTo>
                    <a:pt x="356" y="12824"/>
                    <a:pt x="777" y="8841"/>
                    <a:pt x="2591" y="5700"/>
                  </a:cubicBezTo>
                  <a:cubicBezTo>
                    <a:pt x="4793" y="1879"/>
                    <a:pt x="9197" y="195"/>
                    <a:pt x="13245" y="98"/>
                  </a:cubicBezTo>
                  <a:cubicBezTo>
                    <a:pt x="16515" y="1"/>
                    <a:pt x="20822" y="195"/>
                    <a:pt x="23737" y="1944"/>
                  </a:cubicBezTo>
                  <a:cubicBezTo>
                    <a:pt x="27105" y="3984"/>
                    <a:pt x="28691" y="7967"/>
                    <a:pt x="29242" y="11756"/>
                  </a:cubicBezTo>
                  <a:cubicBezTo>
                    <a:pt x="29987" y="16419"/>
                    <a:pt x="30246" y="21147"/>
                    <a:pt x="29987" y="25842"/>
                  </a:cubicBezTo>
                  <a:cubicBezTo>
                    <a:pt x="29760" y="28886"/>
                    <a:pt x="29566" y="32416"/>
                    <a:pt x="28691" y="35525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7"/>
            <p:cNvSpPr/>
            <p:nvPr/>
          </p:nvSpPr>
          <p:spPr>
            <a:xfrm>
              <a:off x="3308050" y="4054450"/>
              <a:ext cx="141700" cy="631475"/>
            </a:xfrm>
            <a:custGeom>
              <a:avLst/>
              <a:gdLst/>
              <a:ahLst/>
              <a:cxnLst/>
              <a:rect l="l" t="t" r="r" b="b"/>
              <a:pathLst>
                <a:path w="5668" h="25259" extrusionOk="0">
                  <a:moveTo>
                    <a:pt x="0" y="0"/>
                  </a:moveTo>
                  <a:lnTo>
                    <a:pt x="162" y="1101"/>
                  </a:lnTo>
                  <a:lnTo>
                    <a:pt x="292" y="2397"/>
                  </a:lnTo>
                  <a:lnTo>
                    <a:pt x="356" y="3174"/>
                  </a:lnTo>
                  <a:lnTo>
                    <a:pt x="486" y="4048"/>
                  </a:lnTo>
                  <a:lnTo>
                    <a:pt x="745" y="5991"/>
                  </a:lnTo>
                  <a:cubicBezTo>
                    <a:pt x="842" y="6671"/>
                    <a:pt x="1004" y="7383"/>
                    <a:pt x="1101" y="8128"/>
                  </a:cubicBezTo>
                  <a:cubicBezTo>
                    <a:pt x="1231" y="8873"/>
                    <a:pt x="1360" y="9650"/>
                    <a:pt x="1522" y="10427"/>
                  </a:cubicBezTo>
                  <a:lnTo>
                    <a:pt x="2008" y="12824"/>
                  </a:lnTo>
                  <a:lnTo>
                    <a:pt x="2558" y="15155"/>
                  </a:lnTo>
                  <a:cubicBezTo>
                    <a:pt x="2720" y="15933"/>
                    <a:pt x="2979" y="16710"/>
                    <a:pt x="3141" y="17422"/>
                  </a:cubicBezTo>
                  <a:cubicBezTo>
                    <a:pt x="3336" y="18135"/>
                    <a:pt x="3530" y="18879"/>
                    <a:pt x="3757" y="19527"/>
                  </a:cubicBezTo>
                  <a:lnTo>
                    <a:pt x="4339" y="21405"/>
                  </a:lnTo>
                  <a:lnTo>
                    <a:pt x="4598" y="22247"/>
                  </a:lnTo>
                  <a:lnTo>
                    <a:pt x="4858" y="22960"/>
                  </a:lnTo>
                  <a:lnTo>
                    <a:pt x="5279" y="24190"/>
                  </a:lnTo>
                  <a:lnTo>
                    <a:pt x="5667" y="25259"/>
                  </a:lnTo>
                  <a:lnTo>
                    <a:pt x="5181" y="24223"/>
                  </a:lnTo>
                  <a:lnTo>
                    <a:pt x="4663" y="23057"/>
                  </a:lnTo>
                  <a:lnTo>
                    <a:pt x="4339" y="22344"/>
                  </a:lnTo>
                  <a:lnTo>
                    <a:pt x="4016" y="21535"/>
                  </a:lnTo>
                  <a:lnTo>
                    <a:pt x="3303" y="19689"/>
                  </a:lnTo>
                  <a:cubicBezTo>
                    <a:pt x="3076" y="19041"/>
                    <a:pt x="2882" y="18329"/>
                    <a:pt x="2655" y="17584"/>
                  </a:cubicBezTo>
                  <a:cubicBezTo>
                    <a:pt x="2396" y="16872"/>
                    <a:pt x="2170" y="16095"/>
                    <a:pt x="2008" y="15317"/>
                  </a:cubicBezTo>
                  <a:lnTo>
                    <a:pt x="1393" y="12953"/>
                  </a:lnTo>
                  <a:lnTo>
                    <a:pt x="939" y="10557"/>
                  </a:lnTo>
                  <a:cubicBezTo>
                    <a:pt x="777" y="9780"/>
                    <a:pt x="680" y="9003"/>
                    <a:pt x="583" y="8225"/>
                  </a:cubicBezTo>
                  <a:cubicBezTo>
                    <a:pt x="453" y="7481"/>
                    <a:pt x="356" y="6768"/>
                    <a:pt x="292" y="6056"/>
                  </a:cubicBezTo>
                  <a:lnTo>
                    <a:pt x="130" y="4080"/>
                  </a:lnTo>
                  <a:lnTo>
                    <a:pt x="65" y="3206"/>
                  </a:lnTo>
                  <a:lnTo>
                    <a:pt x="65" y="2397"/>
                  </a:lnTo>
                  <a:lnTo>
                    <a:pt x="32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7"/>
            <p:cNvSpPr/>
            <p:nvPr/>
          </p:nvSpPr>
          <p:spPr>
            <a:xfrm>
              <a:off x="3411675" y="3982400"/>
              <a:ext cx="83400" cy="589375"/>
            </a:xfrm>
            <a:custGeom>
              <a:avLst/>
              <a:gdLst/>
              <a:ahLst/>
              <a:cxnLst/>
              <a:rect l="l" t="t" r="r" b="b"/>
              <a:pathLst>
                <a:path w="3336" h="23575" extrusionOk="0">
                  <a:moveTo>
                    <a:pt x="97" y="0"/>
                  </a:moveTo>
                  <a:cubicBezTo>
                    <a:pt x="97" y="0"/>
                    <a:pt x="130" y="356"/>
                    <a:pt x="162" y="1036"/>
                  </a:cubicBezTo>
                  <a:lnTo>
                    <a:pt x="227" y="2202"/>
                  </a:lnTo>
                  <a:lnTo>
                    <a:pt x="259" y="2915"/>
                  </a:lnTo>
                  <a:lnTo>
                    <a:pt x="356" y="3724"/>
                  </a:lnTo>
                  <a:lnTo>
                    <a:pt x="518" y="5505"/>
                  </a:lnTo>
                  <a:cubicBezTo>
                    <a:pt x="551" y="6153"/>
                    <a:pt x="680" y="6833"/>
                    <a:pt x="745" y="7513"/>
                  </a:cubicBezTo>
                  <a:cubicBezTo>
                    <a:pt x="810" y="8193"/>
                    <a:pt x="907" y="8905"/>
                    <a:pt x="1036" y="9650"/>
                  </a:cubicBezTo>
                  <a:lnTo>
                    <a:pt x="1328" y="11820"/>
                  </a:lnTo>
                  <a:cubicBezTo>
                    <a:pt x="1587" y="13309"/>
                    <a:pt x="1814" y="14767"/>
                    <a:pt x="2040" y="16127"/>
                  </a:cubicBezTo>
                  <a:lnTo>
                    <a:pt x="2396" y="18135"/>
                  </a:lnTo>
                  <a:lnTo>
                    <a:pt x="2720" y="19916"/>
                  </a:lnTo>
                  <a:lnTo>
                    <a:pt x="3174" y="22571"/>
                  </a:lnTo>
                  <a:cubicBezTo>
                    <a:pt x="3271" y="23219"/>
                    <a:pt x="3336" y="23575"/>
                    <a:pt x="3336" y="23575"/>
                  </a:cubicBezTo>
                  <a:cubicBezTo>
                    <a:pt x="3336" y="23575"/>
                    <a:pt x="3238" y="23219"/>
                    <a:pt x="3044" y="22571"/>
                  </a:cubicBezTo>
                  <a:cubicBezTo>
                    <a:pt x="2882" y="21956"/>
                    <a:pt x="2623" y="21049"/>
                    <a:pt x="2364" y="19980"/>
                  </a:cubicBezTo>
                  <a:cubicBezTo>
                    <a:pt x="2105" y="18879"/>
                    <a:pt x="1814" y="17616"/>
                    <a:pt x="1522" y="16256"/>
                  </a:cubicBezTo>
                  <a:cubicBezTo>
                    <a:pt x="1393" y="15576"/>
                    <a:pt x="1231" y="14864"/>
                    <a:pt x="1134" y="14119"/>
                  </a:cubicBezTo>
                  <a:lnTo>
                    <a:pt x="745" y="11917"/>
                  </a:lnTo>
                  <a:lnTo>
                    <a:pt x="453" y="9715"/>
                  </a:lnTo>
                  <a:cubicBezTo>
                    <a:pt x="356" y="9003"/>
                    <a:pt x="292" y="8258"/>
                    <a:pt x="227" y="7578"/>
                  </a:cubicBezTo>
                  <a:cubicBezTo>
                    <a:pt x="162" y="6865"/>
                    <a:pt x="97" y="6185"/>
                    <a:pt x="65" y="5538"/>
                  </a:cubicBezTo>
                  <a:lnTo>
                    <a:pt x="0" y="3724"/>
                  </a:lnTo>
                  <a:lnTo>
                    <a:pt x="0" y="2915"/>
                  </a:lnTo>
                  <a:lnTo>
                    <a:pt x="32" y="2202"/>
                  </a:lnTo>
                  <a:lnTo>
                    <a:pt x="65" y="1004"/>
                  </a:lnTo>
                  <a:cubicBezTo>
                    <a:pt x="65" y="356"/>
                    <a:pt x="97" y="0"/>
                    <a:pt x="97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7"/>
            <p:cNvSpPr/>
            <p:nvPr/>
          </p:nvSpPr>
          <p:spPr>
            <a:xfrm>
              <a:off x="3503950" y="4036625"/>
              <a:ext cx="66425" cy="618550"/>
            </a:xfrm>
            <a:custGeom>
              <a:avLst/>
              <a:gdLst/>
              <a:ahLst/>
              <a:cxnLst/>
              <a:rect l="l" t="t" r="r" b="b"/>
              <a:pathLst>
                <a:path w="2657" h="24742" extrusionOk="0">
                  <a:moveTo>
                    <a:pt x="1" y="1"/>
                  </a:moveTo>
                  <a:lnTo>
                    <a:pt x="130" y="1069"/>
                  </a:lnTo>
                  <a:cubicBezTo>
                    <a:pt x="195" y="1749"/>
                    <a:pt x="325" y="2689"/>
                    <a:pt x="422" y="3854"/>
                  </a:cubicBezTo>
                  <a:lnTo>
                    <a:pt x="584" y="5733"/>
                  </a:lnTo>
                  <a:cubicBezTo>
                    <a:pt x="648" y="6413"/>
                    <a:pt x="746" y="7093"/>
                    <a:pt x="810" y="7837"/>
                  </a:cubicBezTo>
                  <a:cubicBezTo>
                    <a:pt x="972" y="9295"/>
                    <a:pt x="1134" y="10817"/>
                    <a:pt x="1264" y="12371"/>
                  </a:cubicBezTo>
                  <a:cubicBezTo>
                    <a:pt x="1426" y="13925"/>
                    <a:pt x="1652" y="15480"/>
                    <a:pt x="1814" y="16905"/>
                  </a:cubicBezTo>
                  <a:cubicBezTo>
                    <a:pt x="1879" y="17649"/>
                    <a:pt x="1944" y="18330"/>
                    <a:pt x="2041" y="19010"/>
                  </a:cubicBezTo>
                  <a:lnTo>
                    <a:pt x="2268" y="20888"/>
                  </a:lnTo>
                  <a:cubicBezTo>
                    <a:pt x="2397" y="22021"/>
                    <a:pt x="2494" y="22993"/>
                    <a:pt x="2559" y="23673"/>
                  </a:cubicBezTo>
                  <a:lnTo>
                    <a:pt x="2656" y="24741"/>
                  </a:lnTo>
                  <a:lnTo>
                    <a:pt x="2429" y="23705"/>
                  </a:lnTo>
                  <a:cubicBezTo>
                    <a:pt x="2332" y="23025"/>
                    <a:pt x="2106" y="22086"/>
                    <a:pt x="1911" y="20920"/>
                  </a:cubicBezTo>
                  <a:lnTo>
                    <a:pt x="1588" y="19074"/>
                  </a:lnTo>
                  <a:cubicBezTo>
                    <a:pt x="1458" y="18427"/>
                    <a:pt x="1361" y="17714"/>
                    <a:pt x="1264" y="17002"/>
                  </a:cubicBezTo>
                  <a:cubicBezTo>
                    <a:pt x="1069" y="15545"/>
                    <a:pt x="875" y="13990"/>
                    <a:pt x="681" y="12436"/>
                  </a:cubicBezTo>
                  <a:cubicBezTo>
                    <a:pt x="487" y="10914"/>
                    <a:pt x="389" y="9327"/>
                    <a:pt x="260" y="7870"/>
                  </a:cubicBezTo>
                  <a:cubicBezTo>
                    <a:pt x="227" y="7157"/>
                    <a:pt x="163" y="6445"/>
                    <a:pt x="130" y="5765"/>
                  </a:cubicBezTo>
                  <a:lnTo>
                    <a:pt x="66" y="3887"/>
                  </a:lnTo>
                  <a:cubicBezTo>
                    <a:pt x="33" y="2721"/>
                    <a:pt x="33" y="1749"/>
                    <a:pt x="1" y="1037"/>
                  </a:cubicBezTo>
                  <a:cubicBezTo>
                    <a:pt x="1" y="35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7"/>
            <p:cNvSpPr/>
            <p:nvPr/>
          </p:nvSpPr>
          <p:spPr>
            <a:xfrm>
              <a:off x="3620525" y="3985625"/>
              <a:ext cx="28375" cy="678450"/>
            </a:xfrm>
            <a:custGeom>
              <a:avLst/>
              <a:gdLst/>
              <a:ahLst/>
              <a:cxnLst/>
              <a:rect l="l" t="t" r="r" b="b"/>
              <a:pathLst>
                <a:path w="1135" h="27138" extrusionOk="0">
                  <a:moveTo>
                    <a:pt x="33" y="1"/>
                  </a:moveTo>
                  <a:lnTo>
                    <a:pt x="130" y="1166"/>
                  </a:lnTo>
                  <a:cubicBezTo>
                    <a:pt x="195" y="1879"/>
                    <a:pt x="292" y="2947"/>
                    <a:pt x="389" y="4210"/>
                  </a:cubicBezTo>
                  <a:cubicBezTo>
                    <a:pt x="454" y="5506"/>
                    <a:pt x="551" y="6963"/>
                    <a:pt x="649" y="8582"/>
                  </a:cubicBezTo>
                  <a:cubicBezTo>
                    <a:pt x="746" y="10169"/>
                    <a:pt x="810" y="11853"/>
                    <a:pt x="875" y="13569"/>
                  </a:cubicBezTo>
                  <a:cubicBezTo>
                    <a:pt x="940" y="15253"/>
                    <a:pt x="1005" y="16937"/>
                    <a:pt x="1037" y="18556"/>
                  </a:cubicBezTo>
                  <a:cubicBezTo>
                    <a:pt x="1070" y="20143"/>
                    <a:pt x="1102" y="21632"/>
                    <a:pt x="1102" y="22895"/>
                  </a:cubicBezTo>
                  <a:cubicBezTo>
                    <a:pt x="1134" y="24191"/>
                    <a:pt x="1102" y="25227"/>
                    <a:pt x="1102" y="25972"/>
                  </a:cubicBezTo>
                  <a:lnTo>
                    <a:pt x="1102" y="27138"/>
                  </a:lnTo>
                  <a:lnTo>
                    <a:pt x="1005" y="25972"/>
                  </a:lnTo>
                  <a:cubicBezTo>
                    <a:pt x="972" y="25259"/>
                    <a:pt x="843" y="24191"/>
                    <a:pt x="778" y="22895"/>
                  </a:cubicBezTo>
                  <a:cubicBezTo>
                    <a:pt x="713" y="21632"/>
                    <a:pt x="584" y="20143"/>
                    <a:pt x="519" y="18556"/>
                  </a:cubicBezTo>
                  <a:cubicBezTo>
                    <a:pt x="422" y="16969"/>
                    <a:pt x="357" y="15285"/>
                    <a:pt x="260" y="13569"/>
                  </a:cubicBezTo>
                  <a:cubicBezTo>
                    <a:pt x="195" y="11885"/>
                    <a:pt x="163" y="10169"/>
                    <a:pt x="98" y="8582"/>
                  </a:cubicBezTo>
                  <a:cubicBezTo>
                    <a:pt x="66" y="6995"/>
                    <a:pt x="66" y="5506"/>
                    <a:pt x="33" y="4243"/>
                  </a:cubicBezTo>
                  <a:cubicBezTo>
                    <a:pt x="1" y="2947"/>
                    <a:pt x="33" y="1879"/>
                    <a:pt x="33" y="1134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7"/>
            <p:cNvSpPr/>
            <p:nvPr/>
          </p:nvSpPr>
          <p:spPr>
            <a:xfrm>
              <a:off x="3735500" y="3975925"/>
              <a:ext cx="30775" cy="670350"/>
            </a:xfrm>
            <a:custGeom>
              <a:avLst/>
              <a:gdLst/>
              <a:ahLst/>
              <a:cxnLst/>
              <a:rect l="l" t="t" r="r" b="b"/>
              <a:pathLst>
                <a:path w="1231" h="26814" extrusionOk="0">
                  <a:moveTo>
                    <a:pt x="0" y="0"/>
                  </a:moveTo>
                  <a:lnTo>
                    <a:pt x="162" y="1166"/>
                  </a:lnTo>
                  <a:cubicBezTo>
                    <a:pt x="227" y="1878"/>
                    <a:pt x="389" y="2915"/>
                    <a:pt x="518" y="4177"/>
                  </a:cubicBezTo>
                  <a:lnTo>
                    <a:pt x="745" y="6185"/>
                  </a:lnTo>
                  <a:cubicBezTo>
                    <a:pt x="842" y="6930"/>
                    <a:pt x="875" y="7675"/>
                    <a:pt x="939" y="8452"/>
                  </a:cubicBezTo>
                  <a:cubicBezTo>
                    <a:pt x="1037" y="10039"/>
                    <a:pt x="1101" y="11690"/>
                    <a:pt x="1198" y="13407"/>
                  </a:cubicBezTo>
                  <a:cubicBezTo>
                    <a:pt x="1198" y="15090"/>
                    <a:pt x="1231" y="16742"/>
                    <a:pt x="1231" y="18329"/>
                  </a:cubicBezTo>
                  <a:lnTo>
                    <a:pt x="1231" y="20596"/>
                  </a:lnTo>
                  <a:lnTo>
                    <a:pt x="1166" y="22636"/>
                  </a:lnTo>
                  <a:cubicBezTo>
                    <a:pt x="1134" y="23899"/>
                    <a:pt x="1069" y="24935"/>
                    <a:pt x="1037" y="25680"/>
                  </a:cubicBezTo>
                  <a:lnTo>
                    <a:pt x="972" y="26813"/>
                  </a:lnTo>
                  <a:lnTo>
                    <a:pt x="939" y="25680"/>
                  </a:lnTo>
                  <a:cubicBezTo>
                    <a:pt x="907" y="24935"/>
                    <a:pt x="842" y="23899"/>
                    <a:pt x="842" y="22636"/>
                  </a:cubicBezTo>
                  <a:cubicBezTo>
                    <a:pt x="842" y="21988"/>
                    <a:pt x="810" y="21308"/>
                    <a:pt x="777" y="20596"/>
                  </a:cubicBezTo>
                  <a:cubicBezTo>
                    <a:pt x="777" y="19883"/>
                    <a:pt x="745" y="19106"/>
                    <a:pt x="713" y="18329"/>
                  </a:cubicBezTo>
                  <a:cubicBezTo>
                    <a:pt x="680" y="16774"/>
                    <a:pt x="648" y="15090"/>
                    <a:pt x="616" y="13407"/>
                  </a:cubicBezTo>
                  <a:cubicBezTo>
                    <a:pt x="551" y="11723"/>
                    <a:pt x="454" y="10071"/>
                    <a:pt x="421" y="8484"/>
                  </a:cubicBezTo>
                  <a:cubicBezTo>
                    <a:pt x="356" y="7707"/>
                    <a:pt x="389" y="6962"/>
                    <a:pt x="324" y="6250"/>
                  </a:cubicBezTo>
                  <a:lnTo>
                    <a:pt x="195" y="4210"/>
                  </a:lnTo>
                  <a:cubicBezTo>
                    <a:pt x="130" y="2947"/>
                    <a:pt x="97" y="1911"/>
                    <a:pt x="65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7"/>
            <p:cNvSpPr/>
            <p:nvPr/>
          </p:nvSpPr>
          <p:spPr>
            <a:xfrm>
              <a:off x="3849650" y="4051200"/>
              <a:ext cx="35650" cy="537575"/>
            </a:xfrm>
            <a:custGeom>
              <a:avLst/>
              <a:gdLst/>
              <a:ahLst/>
              <a:cxnLst/>
              <a:rect l="l" t="t" r="r" b="b"/>
              <a:pathLst>
                <a:path w="1426" h="21503" extrusionOk="0">
                  <a:moveTo>
                    <a:pt x="486" y="1"/>
                  </a:moveTo>
                  <a:cubicBezTo>
                    <a:pt x="486" y="1"/>
                    <a:pt x="551" y="357"/>
                    <a:pt x="648" y="940"/>
                  </a:cubicBezTo>
                  <a:lnTo>
                    <a:pt x="777" y="1976"/>
                  </a:lnTo>
                  <a:cubicBezTo>
                    <a:pt x="842" y="2397"/>
                    <a:pt x="907" y="2850"/>
                    <a:pt x="972" y="3368"/>
                  </a:cubicBezTo>
                  <a:lnTo>
                    <a:pt x="1134" y="4988"/>
                  </a:lnTo>
                  <a:cubicBezTo>
                    <a:pt x="1198" y="5571"/>
                    <a:pt x="1231" y="6186"/>
                    <a:pt x="1263" y="6801"/>
                  </a:cubicBezTo>
                  <a:cubicBezTo>
                    <a:pt x="1328" y="7449"/>
                    <a:pt x="1360" y="8096"/>
                    <a:pt x="1360" y="8744"/>
                  </a:cubicBezTo>
                  <a:cubicBezTo>
                    <a:pt x="1360" y="9424"/>
                    <a:pt x="1393" y="10104"/>
                    <a:pt x="1425" y="10784"/>
                  </a:cubicBezTo>
                  <a:cubicBezTo>
                    <a:pt x="1425" y="11464"/>
                    <a:pt x="1360" y="12144"/>
                    <a:pt x="1360" y="12792"/>
                  </a:cubicBezTo>
                  <a:cubicBezTo>
                    <a:pt x="1328" y="13472"/>
                    <a:pt x="1263" y="14120"/>
                    <a:pt x="1231" y="14767"/>
                  </a:cubicBezTo>
                  <a:cubicBezTo>
                    <a:pt x="1166" y="15383"/>
                    <a:pt x="1134" y="15998"/>
                    <a:pt x="1037" y="16581"/>
                  </a:cubicBezTo>
                  <a:lnTo>
                    <a:pt x="777" y="18200"/>
                  </a:lnTo>
                  <a:lnTo>
                    <a:pt x="648" y="18912"/>
                  </a:lnTo>
                  <a:lnTo>
                    <a:pt x="486" y="19560"/>
                  </a:lnTo>
                  <a:lnTo>
                    <a:pt x="227" y="20596"/>
                  </a:lnTo>
                  <a:cubicBezTo>
                    <a:pt x="97" y="21179"/>
                    <a:pt x="0" y="21503"/>
                    <a:pt x="0" y="21503"/>
                  </a:cubicBezTo>
                  <a:cubicBezTo>
                    <a:pt x="0" y="21503"/>
                    <a:pt x="33" y="21179"/>
                    <a:pt x="130" y="20596"/>
                  </a:cubicBezTo>
                  <a:lnTo>
                    <a:pt x="259" y="19528"/>
                  </a:lnTo>
                  <a:lnTo>
                    <a:pt x="356" y="18880"/>
                  </a:lnTo>
                  <a:lnTo>
                    <a:pt x="421" y="18167"/>
                  </a:lnTo>
                  <a:lnTo>
                    <a:pt x="583" y="16548"/>
                  </a:lnTo>
                  <a:cubicBezTo>
                    <a:pt x="648" y="15965"/>
                    <a:pt x="648" y="15350"/>
                    <a:pt x="680" y="14735"/>
                  </a:cubicBezTo>
                  <a:cubicBezTo>
                    <a:pt x="713" y="14087"/>
                    <a:pt x="745" y="13440"/>
                    <a:pt x="745" y="12792"/>
                  </a:cubicBezTo>
                  <a:cubicBezTo>
                    <a:pt x="745" y="12112"/>
                    <a:pt x="777" y="11432"/>
                    <a:pt x="810" y="10752"/>
                  </a:cubicBezTo>
                  <a:cubicBezTo>
                    <a:pt x="810" y="10072"/>
                    <a:pt x="810" y="9392"/>
                    <a:pt x="810" y="8744"/>
                  </a:cubicBezTo>
                  <a:cubicBezTo>
                    <a:pt x="810" y="8064"/>
                    <a:pt x="777" y="7416"/>
                    <a:pt x="745" y="6769"/>
                  </a:cubicBezTo>
                  <a:cubicBezTo>
                    <a:pt x="745" y="6153"/>
                    <a:pt x="745" y="5538"/>
                    <a:pt x="713" y="4955"/>
                  </a:cubicBezTo>
                  <a:lnTo>
                    <a:pt x="648" y="3336"/>
                  </a:lnTo>
                  <a:cubicBezTo>
                    <a:pt x="616" y="2332"/>
                    <a:pt x="551" y="1490"/>
                    <a:pt x="551" y="907"/>
                  </a:cubicBezTo>
                  <a:cubicBezTo>
                    <a:pt x="518" y="357"/>
                    <a:pt x="486" y="1"/>
                    <a:pt x="486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7"/>
            <p:cNvSpPr/>
            <p:nvPr/>
          </p:nvSpPr>
          <p:spPr>
            <a:xfrm>
              <a:off x="5246975" y="3644000"/>
              <a:ext cx="756150" cy="1114800"/>
            </a:xfrm>
            <a:custGeom>
              <a:avLst/>
              <a:gdLst/>
              <a:ahLst/>
              <a:cxnLst/>
              <a:rect l="l" t="t" r="r" b="b"/>
              <a:pathLst>
                <a:path w="30246" h="44592" extrusionOk="0">
                  <a:moveTo>
                    <a:pt x="1555" y="35492"/>
                  </a:moveTo>
                  <a:cubicBezTo>
                    <a:pt x="1846" y="36593"/>
                    <a:pt x="2267" y="37629"/>
                    <a:pt x="2785" y="38633"/>
                  </a:cubicBezTo>
                  <a:cubicBezTo>
                    <a:pt x="3659" y="40252"/>
                    <a:pt x="5279" y="41968"/>
                    <a:pt x="6898" y="42778"/>
                  </a:cubicBezTo>
                  <a:cubicBezTo>
                    <a:pt x="10136" y="44397"/>
                    <a:pt x="14864" y="44591"/>
                    <a:pt x="18361" y="44073"/>
                  </a:cubicBezTo>
                  <a:cubicBezTo>
                    <a:pt x="22344" y="43426"/>
                    <a:pt x="25809" y="40932"/>
                    <a:pt x="27752" y="37370"/>
                  </a:cubicBezTo>
                  <a:cubicBezTo>
                    <a:pt x="29372" y="34261"/>
                    <a:pt x="29728" y="30667"/>
                    <a:pt x="29922" y="27169"/>
                  </a:cubicBezTo>
                  <a:cubicBezTo>
                    <a:pt x="30181" y="23607"/>
                    <a:pt x="30246" y="20013"/>
                    <a:pt x="30084" y="16418"/>
                  </a:cubicBezTo>
                  <a:cubicBezTo>
                    <a:pt x="29890" y="12824"/>
                    <a:pt x="29469" y="8808"/>
                    <a:pt x="27623" y="5667"/>
                  </a:cubicBezTo>
                  <a:cubicBezTo>
                    <a:pt x="25421" y="1846"/>
                    <a:pt x="21017" y="162"/>
                    <a:pt x="17001" y="65"/>
                  </a:cubicBezTo>
                  <a:cubicBezTo>
                    <a:pt x="13731" y="0"/>
                    <a:pt x="9424" y="162"/>
                    <a:pt x="6509" y="1943"/>
                  </a:cubicBezTo>
                  <a:cubicBezTo>
                    <a:pt x="3141" y="3951"/>
                    <a:pt x="1555" y="7934"/>
                    <a:pt x="1004" y="11723"/>
                  </a:cubicBezTo>
                  <a:cubicBezTo>
                    <a:pt x="259" y="16386"/>
                    <a:pt x="0" y="21114"/>
                    <a:pt x="259" y="25809"/>
                  </a:cubicBezTo>
                  <a:cubicBezTo>
                    <a:pt x="486" y="28853"/>
                    <a:pt x="680" y="32383"/>
                    <a:pt x="1555" y="3549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7"/>
            <p:cNvSpPr/>
            <p:nvPr/>
          </p:nvSpPr>
          <p:spPr>
            <a:xfrm>
              <a:off x="5789375" y="4054450"/>
              <a:ext cx="140900" cy="631475"/>
            </a:xfrm>
            <a:custGeom>
              <a:avLst/>
              <a:gdLst/>
              <a:ahLst/>
              <a:cxnLst/>
              <a:rect l="l" t="t" r="r" b="b"/>
              <a:pathLst>
                <a:path w="5636" h="25259" extrusionOk="0">
                  <a:moveTo>
                    <a:pt x="5635" y="0"/>
                  </a:moveTo>
                  <a:lnTo>
                    <a:pt x="5635" y="1101"/>
                  </a:lnTo>
                  <a:cubicBezTo>
                    <a:pt x="5635" y="1457"/>
                    <a:pt x="5635" y="1911"/>
                    <a:pt x="5603" y="2397"/>
                  </a:cubicBezTo>
                  <a:lnTo>
                    <a:pt x="5603" y="3206"/>
                  </a:lnTo>
                  <a:lnTo>
                    <a:pt x="5538" y="4080"/>
                  </a:lnTo>
                  <a:lnTo>
                    <a:pt x="5376" y="6056"/>
                  </a:lnTo>
                  <a:cubicBezTo>
                    <a:pt x="5312" y="6768"/>
                    <a:pt x="5182" y="7481"/>
                    <a:pt x="5085" y="8225"/>
                  </a:cubicBezTo>
                  <a:cubicBezTo>
                    <a:pt x="4988" y="9003"/>
                    <a:pt x="4891" y="9780"/>
                    <a:pt x="4729" y="10557"/>
                  </a:cubicBezTo>
                  <a:lnTo>
                    <a:pt x="4243" y="12953"/>
                  </a:lnTo>
                  <a:lnTo>
                    <a:pt x="3660" y="15317"/>
                  </a:lnTo>
                  <a:cubicBezTo>
                    <a:pt x="3498" y="16095"/>
                    <a:pt x="3239" y="16872"/>
                    <a:pt x="3012" y="17584"/>
                  </a:cubicBezTo>
                  <a:cubicBezTo>
                    <a:pt x="2786" y="18329"/>
                    <a:pt x="2591" y="19041"/>
                    <a:pt x="2332" y="19689"/>
                  </a:cubicBezTo>
                  <a:lnTo>
                    <a:pt x="1652" y="21535"/>
                  </a:lnTo>
                  <a:lnTo>
                    <a:pt x="1328" y="22344"/>
                  </a:lnTo>
                  <a:lnTo>
                    <a:pt x="1005" y="23057"/>
                  </a:lnTo>
                  <a:lnTo>
                    <a:pt x="487" y="24223"/>
                  </a:lnTo>
                  <a:lnTo>
                    <a:pt x="1" y="25259"/>
                  </a:lnTo>
                  <a:lnTo>
                    <a:pt x="357" y="24190"/>
                  </a:lnTo>
                  <a:lnTo>
                    <a:pt x="810" y="22960"/>
                  </a:lnTo>
                  <a:lnTo>
                    <a:pt x="1069" y="22247"/>
                  </a:lnTo>
                  <a:lnTo>
                    <a:pt x="1328" y="21405"/>
                  </a:lnTo>
                  <a:lnTo>
                    <a:pt x="1911" y="19527"/>
                  </a:lnTo>
                  <a:cubicBezTo>
                    <a:pt x="2138" y="18879"/>
                    <a:pt x="2300" y="18135"/>
                    <a:pt x="2494" y="17422"/>
                  </a:cubicBezTo>
                  <a:cubicBezTo>
                    <a:pt x="2721" y="16677"/>
                    <a:pt x="2915" y="15933"/>
                    <a:pt x="3110" y="15155"/>
                  </a:cubicBezTo>
                  <a:lnTo>
                    <a:pt x="3660" y="12824"/>
                  </a:lnTo>
                  <a:lnTo>
                    <a:pt x="4146" y="10427"/>
                  </a:lnTo>
                  <a:cubicBezTo>
                    <a:pt x="4308" y="9650"/>
                    <a:pt x="4437" y="8873"/>
                    <a:pt x="4534" y="8128"/>
                  </a:cubicBezTo>
                  <a:cubicBezTo>
                    <a:pt x="4664" y="7383"/>
                    <a:pt x="4826" y="6671"/>
                    <a:pt x="4891" y="5991"/>
                  </a:cubicBezTo>
                  <a:lnTo>
                    <a:pt x="5182" y="4048"/>
                  </a:lnTo>
                  <a:lnTo>
                    <a:pt x="5279" y="3174"/>
                  </a:lnTo>
                  <a:lnTo>
                    <a:pt x="5376" y="2397"/>
                  </a:lnTo>
                  <a:lnTo>
                    <a:pt x="5506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7"/>
            <p:cNvSpPr/>
            <p:nvPr/>
          </p:nvSpPr>
          <p:spPr>
            <a:xfrm>
              <a:off x="5744050" y="3982400"/>
              <a:ext cx="84225" cy="589375"/>
            </a:xfrm>
            <a:custGeom>
              <a:avLst/>
              <a:gdLst/>
              <a:ahLst/>
              <a:cxnLst/>
              <a:rect l="l" t="t" r="r" b="b"/>
              <a:pathLst>
                <a:path w="3369" h="23575" extrusionOk="0">
                  <a:moveTo>
                    <a:pt x="3239" y="0"/>
                  </a:moveTo>
                  <a:cubicBezTo>
                    <a:pt x="3239" y="0"/>
                    <a:pt x="3239" y="356"/>
                    <a:pt x="3271" y="1036"/>
                  </a:cubicBezTo>
                  <a:cubicBezTo>
                    <a:pt x="3271" y="1360"/>
                    <a:pt x="3303" y="1749"/>
                    <a:pt x="3303" y="2202"/>
                  </a:cubicBezTo>
                  <a:cubicBezTo>
                    <a:pt x="3303" y="2429"/>
                    <a:pt x="3336" y="2656"/>
                    <a:pt x="3336" y="2915"/>
                  </a:cubicBezTo>
                  <a:cubicBezTo>
                    <a:pt x="3368" y="3174"/>
                    <a:pt x="3336" y="3465"/>
                    <a:pt x="3303" y="3724"/>
                  </a:cubicBezTo>
                  <a:lnTo>
                    <a:pt x="3271" y="5538"/>
                  </a:lnTo>
                  <a:cubicBezTo>
                    <a:pt x="3239" y="6185"/>
                    <a:pt x="3174" y="6865"/>
                    <a:pt x="3109" y="7578"/>
                  </a:cubicBezTo>
                  <a:cubicBezTo>
                    <a:pt x="3044" y="8290"/>
                    <a:pt x="2980" y="9003"/>
                    <a:pt x="2882" y="9715"/>
                  </a:cubicBezTo>
                  <a:lnTo>
                    <a:pt x="2591" y="11917"/>
                  </a:lnTo>
                  <a:lnTo>
                    <a:pt x="2202" y="14119"/>
                  </a:lnTo>
                  <a:cubicBezTo>
                    <a:pt x="2105" y="14864"/>
                    <a:pt x="1943" y="15576"/>
                    <a:pt x="1814" y="16256"/>
                  </a:cubicBezTo>
                  <a:cubicBezTo>
                    <a:pt x="1522" y="17616"/>
                    <a:pt x="1231" y="18879"/>
                    <a:pt x="972" y="19980"/>
                  </a:cubicBezTo>
                  <a:cubicBezTo>
                    <a:pt x="680" y="21049"/>
                    <a:pt x="421" y="21956"/>
                    <a:pt x="259" y="22603"/>
                  </a:cubicBezTo>
                  <a:cubicBezTo>
                    <a:pt x="97" y="23219"/>
                    <a:pt x="0" y="23575"/>
                    <a:pt x="0" y="23575"/>
                  </a:cubicBezTo>
                  <a:cubicBezTo>
                    <a:pt x="0" y="23575"/>
                    <a:pt x="33" y="23219"/>
                    <a:pt x="162" y="22571"/>
                  </a:cubicBezTo>
                  <a:lnTo>
                    <a:pt x="616" y="19916"/>
                  </a:lnTo>
                  <a:lnTo>
                    <a:pt x="939" y="18135"/>
                  </a:lnTo>
                  <a:lnTo>
                    <a:pt x="1263" y="16127"/>
                  </a:lnTo>
                  <a:cubicBezTo>
                    <a:pt x="1522" y="14767"/>
                    <a:pt x="1749" y="13309"/>
                    <a:pt x="1976" y="11820"/>
                  </a:cubicBezTo>
                  <a:lnTo>
                    <a:pt x="2300" y="9650"/>
                  </a:lnTo>
                  <a:cubicBezTo>
                    <a:pt x="2429" y="8905"/>
                    <a:pt x="2494" y="8193"/>
                    <a:pt x="2591" y="7513"/>
                  </a:cubicBezTo>
                  <a:cubicBezTo>
                    <a:pt x="2656" y="6833"/>
                    <a:pt x="2753" y="6153"/>
                    <a:pt x="2818" y="5505"/>
                  </a:cubicBezTo>
                  <a:lnTo>
                    <a:pt x="2980" y="3724"/>
                  </a:lnTo>
                  <a:lnTo>
                    <a:pt x="3044" y="2915"/>
                  </a:lnTo>
                  <a:cubicBezTo>
                    <a:pt x="3044" y="2656"/>
                    <a:pt x="3077" y="2429"/>
                    <a:pt x="3077" y="2202"/>
                  </a:cubicBezTo>
                  <a:cubicBezTo>
                    <a:pt x="3109" y="1749"/>
                    <a:pt x="3141" y="1360"/>
                    <a:pt x="3174" y="1036"/>
                  </a:cubicBezTo>
                  <a:cubicBezTo>
                    <a:pt x="3206" y="356"/>
                    <a:pt x="3239" y="0"/>
                    <a:pt x="3239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7"/>
            <p:cNvSpPr/>
            <p:nvPr/>
          </p:nvSpPr>
          <p:spPr>
            <a:xfrm>
              <a:off x="5668750" y="4036625"/>
              <a:ext cx="65600" cy="619350"/>
            </a:xfrm>
            <a:custGeom>
              <a:avLst/>
              <a:gdLst/>
              <a:ahLst/>
              <a:cxnLst/>
              <a:rect l="l" t="t" r="r" b="b"/>
              <a:pathLst>
                <a:path w="2624" h="24774" extrusionOk="0">
                  <a:moveTo>
                    <a:pt x="2624" y="1"/>
                  </a:moveTo>
                  <a:lnTo>
                    <a:pt x="2624" y="1069"/>
                  </a:lnTo>
                  <a:cubicBezTo>
                    <a:pt x="2624" y="1717"/>
                    <a:pt x="2624" y="2721"/>
                    <a:pt x="2591" y="3887"/>
                  </a:cubicBezTo>
                  <a:lnTo>
                    <a:pt x="2527" y="5797"/>
                  </a:lnTo>
                  <a:cubicBezTo>
                    <a:pt x="2494" y="6445"/>
                    <a:pt x="2429" y="7157"/>
                    <a:pt x="2365" y="7902"/>
                  </a:cubicBezTo>
                  <a:cubicBezTo>
                    <a:pt x="2268" y="9359"/>
                    <a:pt x="2106" y="10914"/>
                    <a:pt x="1976" y="12468"/>
                  </a:cubicBezTo>
                  <a:cubicBezTo>
                    <a:pt x="1814" y="14023"/>
                    <a:pt x="1555" y="15545"/>
                    <a:pt x="1361" y="17002"/>
                  </a:cubicBezTo>
                  <a:cubicBezTo>
                    <a:pt x="1264" y="17714"/>
                    <a:pt x="1167" y="18427"/>
                    <a:pt x="1069" y="19074"/>
                  </a:cubicBezTo>
                  <a:lnTo>
                    <a:pt x="746" y="20953"/>
                  </a:lnTo>
                  <a:cubicBezTo>
                    <a:pt x="519" y="22086"/>
                    <a:pt x="325" y="23057"/>
                    <a:pt x="195" y="23705"/>
                  </a:cubicBezTo>
                  <a:lnTo>
                    <a:pt x="1" y="24774"/>
                  </a:lnTo>
                  <a:lnTo>
                    <a:pt x="98" y="23705"/>
                  </a:lnTo>
                  <a:cubicBezTo>
                    <a:pt x="163" y="23025"/>
                    <a:pt x="260" y="22054"/>
                    <a:pt x="389" y="20888"/>
                  </a:cubicBezTo>
                  <a:lnTo>
                    <a:pt x="616" y="19010"/>
                  </a:lnTo>
                  <a:cubicBezTo>
                    <a:pt x="713" y="18362"/>
                    <a:pt x="746" y="17649"/>
                    <a:pt x="843" y="16937"/>
                  </a:cubicBezTo>
                  <a:cubicBezTo>
                    <a:pt x="1005" y="15480"/>
                    <a:pt x="1167" y="13925"/>
                    <a:pt x="1361" y="12403"/>
                  </a:cubicBezTo>
                  <a:cubicBezTo>
                    <a:pt x="1555" y="10849"/>
                    <a:pt x="1685" y="9295"/>
                    <a:pt x="1847" y="7837"/>
                  </a:cubicBezTo>
                  <a:cubicBezTo>
                    <a:pt x="1911" y="7125"/>
                    <a:pt x="2008" y="6413"/>
                    <a:pt x="2041" y="5765"/>
                  </a:cubicBezTo>
                  <a:lnTo>
                    <a:pt x="2235" y="3887"/>
                  </a:lnTo>
                  <a:cubicBezTo>
                    <a:pt x="2332" y="2721"/>
                    <a:pt x="2429" y="1749"/>
                    <a:pt x="2527" y="1069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7"/>
            <p:cNvSpPr/>
            <p:nvPr/>
          </p:nvSpPr>
          <p:spPr>
            <a:xfrm>
              <a:off x="5590225" y="3985625"/>
              <a:ext cx="27550" cy="679250"/>
            </a:xfrm>
            <a:custGeom>
              <a:avLst/>
              <a:gdLst/>
              <a:ahLst/>
              <a:cxnLst/>
              <a:rect l="l" t="t" r="r" b="b"/>
              <a:pathLst>
                <a:path w="1102" h="27170" extrusionOk="0">
                  <a:moveTo>
                    <a:pt x="1102" y="1"/>
                  </a:moveTo>
                  <a:lnTo>
                    <a:pt x="1102" y="1166"/>
                  </a:lnTo>
                  <a:lnTo>
                    <a:pt x="1102" y="4243"/>
                  </a:lnTo>
                  <a:cubicBezTo>
                    <a:pt x="1102" y="5506"/>
                    <a:pt x="1069" y="6995"/>
                    <a:pt x="1004" y="8582"/>
                  </a:cubicBezTo>
                  <a:cubicBezTo>
                    <a:pt x="972" y="10169"/>
                    <a:pt x="907" y="11885"/>
                    <a:pt x="843" y="13569"/>
                  </a:cubicBezTo>
                  <a:cubicBezTo>
                    <a:pt x="778" y="15285"/>
                    <a:pt x="713" y="16969"/>
                    <a:pt x="616" y="18556"/>
                  </a:cubicBezTo>
                  <a:cubicBezTo>
                    <a:pt x="519" y="20143"/>
                    <a:pt x="422" y="21632"/>
                    <a:pt x="357" y="22928"/>
                  </a:cubicBezTo>
                  <a:cubicBezTo>
                    <a:pt x="260" y="24191"/>
                    <a:pt x="163" y="25259"/>
                    <a:pt x="98" y="26004"/>
                  </a:cubicBezTo>
                  <a:lnTo>
                    <a:pt x="1" y="27170"/>
                  </a:lnTo>
                  <a:lnTo>
                    <a:pt x="1" y="26004"/>
                  </a:lnTo>
                  <a:lnTo>
                    <a:pt x="1" y="22895"/>
                  </a:lnTo>
                  <a:cubicBezTo>
                    <a:pt x="1" y="21632"/>
                    <a:pt x="33" y="20143"/>
                    <a:pt x="65" y="18556"/>
                  </a:cubicBezTo>
                  <a:cubicBezTo>
                    <a:pt x="130" y="16969"/>
                    <a:pt x="195" y="15253"/>
                    <a:pt x="227" y="13569"/>
                  </a:cubicBezTo>
                  <a:cubicBezTo>
                    <a:pt x="292" y="11853"/>
                    <a:pt x="389" y="10169"/>
                    <a:pt x="486" y="8582"/>
                  </a:cubicBezTo>
                  <a:cubicBezTo>
                    <a:pt x="551" y="6995"/>
                    <a:pt x="681" y="5506"/>
                    <a:pt x="745" y="4243"/>
                  </a:cubicBezTo>
                  <a:cubicBezTo>
                    <a:pt x="810" y="2947"/>
                    <a:pt x="907" y="1911"/>
                    <a:pt x="97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7"/>
            <p:cNvSpPr/>
            <p:nvPr/>
          </p:nvSpPr>
          <p:spPr>
            <a:xfrm>
              <a:off x="5472025" y="3975925"/>
              <a:ext cx="30800" cy="670350"/>
            </a:xfrm>
            <a:custGeom>
              <a:avLst/>
              <a:gdLst/>
              <a:ahLst/>
              <a:cxnLst/>
              <a:rect l="l" t="t" r="r" b="b"/>
              <a:pathLst>
                <a:path w="1232" h="26814" extrusionOk="0">
                  <a:moveTo>
                    <a:pt x="1231" y="0"/>
                  </a:moveTo>
                  <a:lnTo>
                    <a:pt x="1199" y="1166"/>
                  </a:lnTo>
                  <a:cubicBezTo>
                    <a:pt x="1166" y="1911"/>
                    <a:pt x="1134" y="2947"/>
                    <a:pt x="1069" y="4210"/>
                  </a:cubicBezTo>
                  <a:lnTo>
                    <a:pt x="940" y="6218"/>
                  </a:lnTo>
                  <a:cubicBezTo>
                    <a:pt x="875" y="6962"/>
                    <a:pt x="875" y="7707"/>
                    <a:pt x="843" y="8484"/>
                  </a:cubicBezTo>
                  <a:cubicBezTo>
                    <a:pt x="810" y="10071"/>
                    <a:pt x="745" y="11723"/>
                    <a:pt x="648" y="13407"/>
                  </a:cubicBezTo>
                  <a:cubicBezTo>
                    <a:pt x="584" y="15090"/>
                    <a:pt x="584" y="16742"/>
                    <a:pt x="551" y="18329"/>
                  </a:cubicBezTo>
                  <a:cubicBezTo>
                    <a:pt x="551" y="19106"/>
                    <a:pt x="486" y="19883"/>
                    <a:pt x="454" y="20596"/>
                  </a:cubicBezTo>
                  <a:cubicBezTo>
                    <a:pt x="454" y="21308"/>
                    <a:pt x="454" y="21988"/>
                    <a:pt x="422" y="22636"/>
                  </a:cubicBezTo>
                  <a:cubicBezTo>
                    <a:pt x="422" y="23866"/>
                    <a:pt x="357" y="24935"/>
                    <a:pt x="325" y="25647"/>
                  </a:cubicBezTo>
                  <a:lnTo>
                    <a:pt x="292" y="26813"/>
                  </a:lnTo>
                  <a:lnTo>
                    <a:pt x="227" y="25647"/>
                  </a:lnTo>
                  <a:cubicBezTo>
                    <a:pt x="195" y="24935"/>
                    <a:pt x="130" y="23866"/>
                    <a:pt x="98" y="22636"/>
                  </a:cubicBezTo>
                  <a:lnTo>
                    <a:pt x="33" y="20596"/>
                  </a:lnTo>
                  <a:cubicBezTo>
                    <a:pt x="1" y="19883"/>
                    <a:pt x="1" y="19106"/>
                    <a:pt x="33" y="18329"/>
                  </a:cubicBezTo>
                  <a:cubicBezTo>
                    <a:pt x="33" y="16742"/>
                    <a:pt x="33" y="15090"/>
                    <a:pt x="65" y="13407"/>
                  </a:cubicBezTo>
                  <a:cubicBezTo>
                    <a:pt x="163" y="11723"/>
                    <a:pt x="227" y="10039"/>
                    <a:pt x="325" y="8452"/>
                  </a:cubicBezTo>
                  <a:cubicBezTo>
                    <a:pt x="389" y="7675"/>
                    <a:pt x="422" y="6898"/>
                    <a:pt x="519" y="6185"/>
                  </a:cubicBezTo>
                  <a:lnTo>
                    <a:pt x="745" y="4177"/>
                  </a:lnTo>
                  <a:cubicBezTo>
                    <a:pt x="875" y="2915"/>
                    <a:pt x="1005" y="1878"/>
                    <a:pt x="110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7"/>
            <p:cNvSpPr/>
            <p:nvPr/>
          </p:nvSpPr>
          <p:spPr>
            <a:xfrm>
              <a:off x="5353025" y="4051200"/>
              <a:ext cx="36450" cy="538400"/>
            </a:xfrm>
            <a:custGeom>
              <a:avLst/>
              <a:gdLst/>
              <a:ahLst/>
              <a:cxnLst/>
              <a:rect l="l" t="t" r="r" b="b"/>
              <a:pathLst>
                <a:path w="1458" h="21536" extrusionOk="0">
                  <a:moveTo>
                    <a:pt x="972" y="1"/>
                  </a:moveTo>
                  <a:cubicBezTo>
                    <a:pt x="972" y="1"/>
                    <a:pt x="972" y="357"/>
                    <a:pt x="939" y="940"/>
                  </a:cubicBezTo>
                  <a:cubicBezTo>
                    <a:pt x="907" y="1523"/>
                    <a:pt x="875" y="2365"/>
                    <a:pt x="842" y="3368"/>
                  </a:cubicBezTo>
                  <a:lnTo>
                    <a:pt x="745" y="4988"/>
                  </a:lnTo>
                  <a:cubicBezTo>
                    <a:pt x="713" y="5571"/>
                    <a:pt x="745" y="6186"/>
                    <a:pt x="713" y="6801"/>
                  </a:cubicBezTo>
                  <a:cubicBezTo>
                    <a:pt x="680" y="7449"/>
                    <a:pt x="648" y="8096"/>
                    <a:pt x="680" y="8744"/>
                  </a:cubicBezTo>
                  <a:cubicBezTo>
                    <a:pt x="680" y="9424"/>
                    <a:pt x="680" y="10104"/>
                    <a:pt x="680" y="10784"/>
                  </a:cubicBezTo>
                  <a:cubicBezTo>
                    <a:pt x="680" y="11464"/>
                    <a:pt x="680" y="12112"/>
                    <a:pt x="713" y="12792"/>
                  </a:cubicBezTo>
                  <a:cubicBezTo>
                    <a:pt x="713" y="13472"/>
                    <a:pt x="745" y="14120"/>
                    <a:pt x="778" y="14735"/>
                  </a:cubicBezTo>
                  <a:cubicBezTo>
                    <a:pt x="810" y="15383"/>
                    <a:pt x="842" y="15998"/>
                    <a:pt x="875" y="16548"/>
                  </a:cubicBezTo>
                  <a:lnTo>
                    <a:pt x="1037" y="18167"/>
                  </a:lnTo>
                  <a:lnTo>
                    <a:pt x="1101" y="18912"/>
                  </a:lnTo>
                  <a:lnTo>
                    <a:pt x="1199" y="19560"/>
                  </a:lnTo>
                  <a:lnTo>
                    <a:pt x="1328" y="20596"/>
                  </a:lnTo>
                  <a:cubicBezTo>
                    <a:pt x="1425" y="21211"/>
                    <a:pt x="1458" y="21535"/>
                    <a:pt x="1458" y="21535"/>
                  </a:cubicBezTo>
                  <a:cubicBezTo>
                    <a:pt x="1458" y="21535"/>
                    <a:pt x="1360" y="21211"/>
                    <a:pt x="1231" y="20629"/>
                  </a:cubicBezTo>
                  <a:lnTo>
                    <a:pt x="972" y="19592"/>
                  </a:lnTo>
                  <a:lnTo>
                    <a:pt x="778" y="18945"/>
                  </a:lnTo>
                  <a:lnTo>
                    <a:pt x="680" y="18232"/>
                  </a:lnTo>
                  <a:lnTo>
                    <a:pt x="421" y="16613"/>
                  </a:lnTo>
                  <a:cubicBezTo>
                    <a:pt x="324" y="16030"/>
                    <a:pt x="292" y="15415"/>
                    <a:pt x="227" y="14800"/>
                  </a:cubicBezTo>
                  <a:cubicBezTo>
                    <a:pt x="162" y="14152"/>
                    <a:pt x="98" y="13504"/>
                    <a:pt x="98" y="12824"/>
                  </a:cubicBezTo>
                  <a:cubicBezTo>
                    <a:pt x="98" y="12177"/>
                    <a:pt x="65" y="11497"/>
                    <a:pt x="33" y="10817"/>
                  </a:cubicBezTo>
                  <a:cubicBezTo>
                    <a:pt x="0" y="10137"/>
                    <a:pt x="65" y="9456"/>
                    <a:pt x="65" y="8776"/>
                  </a:cubicBezTo>
                  <a:cubicBezTo>
                    <a:pt x="98" y="8129"/>
                    <a:pt x="130" y="7449"/>
                    <a:pt x="162" y="6833"/>
                  </a:cubicBezTo>
                  <a:cubicBezTo>
                    <a:pt x="195" y="6186"/>
                    <a:pt x="259" y="5571"/>
                    <a:pt x="292" y="5020"/>
                  </a:cubicBezTo>
                  <a:lnTo>
                    <a:pt x="486" y="3401"/>
                  </a:lnTo>
                  <a:cubicBezTo>
                    <a:pt x="519" y="2883"/>
                    <a:pt x="583" y="2429"/>
                    <a:pt x="648" y="2008"/>
                  </a:cubicBezTo>
                  <a:lnTo>
                    <a:pt x="810" y="972"/>
                  </a:lnTo>
                  <a:cubicBezTo>
                    <a:pt x="907" y="324"/>
                    <a:pt x="972" y="1"/>
                    <a:pt x="972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7"/>
            <p:cNvSpPr/>
            <p:nvPr/>
          </p:nvSpPr>
          <p:spPr>
            <a:xfrm>
              <a:off x="2935625" y="3615650"/>
              <a:ext cx="3367850" cy="816900"/>
            </a:xfrm>
            <a:custGeom>
              <a:avLst/>
              <a:gdLst/>
              <a:ahLst/>
              <a:cxnLst/>
              <a:rect l="l" t="t" r="r" b="b"/>
              <a:pathLst>
                <a:path w="134714" h="32676" extrusionOk="0">
                  <a:moveTo>
                    <a:pt x="134293" y="5506"/>
                  </a:moveTo>
                  <a:cubicBezTo>
                    <a:pt x="133678" y="1"/>
                    <a:pt x="128464" y="1911"/>
                    <a:pt x="128464" y="1911"/>
                  </a:cubicBezTo>
                  <a:lnTo>
                    <a:pt x="6218" y="1911"/>
                  </a:lnTo>
                  <a:cubicBezTo>
                    <a:pt x="6218" y="1911"/>
                    <a:pt x="1037" y="1"/>
                    <a:pt x="422" y="5506"/>
                  </a:cubicBezTo>
                  <a:cubicBezTo>
                    <a:pt x="1" y="9295"/>
                    <a:pt x="681" y="13310"/>
                    <a:pt x="1296" y="17034"/>
                  </a:cubicBezTo>
                  <a:cubicBezTo>
                    <a:pt x="1847" y="20661"/>
                    <a:pt x="2171" y="23770"/>
                    <a:pt x="5668" y="25680"/>
                  </a:cubicBezTo>
                  <a:cubicBezTo>
                    <a:pt x="8161" y="26976"/>
                    <a:pt x="10882" y="27818"/>
                    <a:pt x="13569" y="28562"/>
                  </a:cubicBezTo>
                  <a:cubicBezTo>
                    <a:pt x="25972" y="31865"/>
                    <a:pt x="39152" y="32448"/>
                    <a:pt x="51911" y="32675"/>
                  </a:cubicBezTo>
                  <a:cubicBezTo>
                    <a:pt x="51587" y="30894"/>
                    <a:pt x="51360" y="28724"/>
                    <a:pt x="51749" y="27818"/>
                  </a:cubicBezTo>
                  <a:lnTo>
                    <a:pt x="86366" y="27818"/>
                  </a:lnTo>
                  <a:cubicBezTo>
                    <a:pt x="86755" y="28692"/>
                    <a:pt x="86496" y="30829"/>
                    <a:pt x="86204" y="32610"/>
                  </a:cubicBezTo>
                  <a:lnTo>
                    <a:pt x="88536" y="32545"/>
                  </a:lnTo>
                  <a:cubicBezTo>
                    <a:pt x="99481" y="32222"/>
                    <a:pt x="110621" y="31380"/>
                    <a:pt x="121146" y="28562"/>
                  </a:cubicBezTo>
                  <a:cubicBezTo>
                    <a:pt x="123833" y="27818"/>
                    <a:pt x="126586" y="26976"/>
                    <a:pt x="129047" y="25648"/>
                  </a:cubicBezTo>
                  <a:cubicBezTo>
                    <a:pt x="132577" y="23770"/>
                    <a:pt x="132868" y="20661"/>
                    <a:pt x="133451" y="17034"/>
                  </a:cubicBezTo>
                  <a:cubicBezTo>
                    <a:pt x="134034" y="13310"/>
                    <a:pt x="134714" y="9295"/>
                    <a:pt x="134293" y="55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7"/>
            <p:cNvSpPr/>
            <p:nvPr/>
          </p:nvSpPr>
          <p:spPr>
            <a:xfrm>
              <a:off x="4218800" y="4311075"/>
              <a:ext cx="884900" cy="127950"/>
            </a:xfrm>
            <a:custGeom>
              <a:avLst/>
              <a:gdLst/>
              <a:ahLst/>
              <a:cxnLst/>
              <a:rect l="l" t="t" r="r" b="b"/>
              <a:pathLst>
                <a:path w="35396" h="5118" extrusionOk="0">
                  <a:moveTo>
                    <a:pt x="35007" y="1"/>
                  </a:moveTo>
                  <a:lnTo>
                    <a:pt x="389" y="1"/>
                  </a:lnTo>
                  <a:cubicBezTo>
                    <a:pt x="1" y="907"/>
                    <a:pt x="260" y="3077"/>
                    <a:pt x="584" y="4858"/>
                  </a:cubicBezTo>
                  <a:lnTo>
                    <a:pt x="1588" y="4858"/>
                  </a:lnTo>
                  <a:cubicBezTo>
                    <a:pt x="8777" y="4988"/>
                    <a:pt x="14962" y="5052"/>
                    <a:pt x="20370" y="5117"/>
                  </a:cubicBezTo>
                  <a:lnTo>
                    <a:pt x="34845" y="4793"/>
                  </a:lnTo>
                  <a:cubicBezTo>
                    <a:pt x="35169" y="3012"/>
                    <a:pt x="35395" y="875"/>
                    <a:pt x="35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7"/>
            <p:cNvSpPr/>
            <p:nvPr/>
          </p:nvSpPr>
          <p:spPr>
            <a:xfrm>
              <a:off x="2907300" y="2558350"/>
              <a:ext cx="3423700" cy="1471825"/>
            </a:xfrm>
            <a:custGeom>
              <a:avLst/>
              <a:gdLst/>
              <a:ahLst/>
              <a:cxnLst/>
              <a:rect l="l" t="t" r="r" b="b"/>
              <a:pathLst>
                <a:path w="136948" h="58873" extrusionOk="0">
                  <a:moveTo>
                    <a:pt x="131896" y="17746"/>
                  </a:moveTo>
                  <a:cubicBezTo>
                    <a:pt x="130730" y="8744"/>
                    <a:pt x="127557" y="2591"/>
                    <a:pt x="117907" y="1425"/>
                  </a:cubicBezTo>
                  <a:cubicBezTo>
                    <a:pt x="110944" y="583"/>
                    <a:pt x="95433" y="227"/>
                    <a:pt x="81573" y="98"/>
                  </a:cubicBezTo>
                  <a:lnTo>
                    <a:pt x="81573" y="33"/>
                  </a:lnTo>
                  <a:cubicBezTo>
                    <a:pt x="81573" y="33"/>
                    <a:pt x="76198" y="1"/>
                    <a:pt x="68490" y="33"/>
                  </a:cubicBezTo>
                  <a:cubicBezTo>
                    <a:pt x="60783" y="33"/>
                    <a:pt x="55375" y="33"/>
                    <a:pt x="55375" y="33"/>
                  </a:cubicBezTo>
                  <a:lnTo>
                    <a:pt x="55375" y="98"/>
                  </a:lnTo>
                  <a:cubicBezTo>
                    <a:pt x="41515" y="227"/>
                    <a:pt x="26004" y="583"/>
                    <a:pt x="19042" y="1425"/>
                  </a:cubicBezTo>
                  <a:cubicBezTo>
                    <a:pt x="9392" y="2591"/>
                    <a:pt x="6218" y="8744"/>
                    <a:pt x="5052" y="17746"/>
                  </a:cubicBezTo>
                  <a:cubicBezTo>
                    <a:pt x="3595" y="28854"/>
                    <a:pt x="1" y="43458"/>
                    <a:pt x="9910" y="51910"/>
                  </a:cubicBezTo>
                  <a:cubicBezTo>
                    <a:pt x="18038" y="58873"/>
                    <a:pt x="31315" y="56703"/>
                    <a:pt x="41386" y="56703"/>
                  </a:cubicBezTo>
                  <a:lnTo>
                    <a:pt x="95563" y="56703"/>
                  </a:lnTo>
                  <a:cubicBezTo>
                    <a:pt x="105634" y="56703"/>
                    <a:pt x="118911" y="58873"/>
                    <a:pt x="127071" y="51910"/>
                  </a:cubicBezTo>
                  <a:cubicBezTo>
                    <a:pt x="136948" y="43458"/>
                    <a:pt x="133353" y="28854"/>
                    <a:pt x="131896" y="17746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7"/>
            <p:cNvSpPr/>
            <p:nvPr/>
          </p:nvSpPr>
          <p:spPr>
            <a:xfrm>
              <a:off x="3699075" y="2291200"/>
              <a:ext cx="1866075" cy="708400"/>
            </a:xfrm>
            <a:custGeom>
              <a:avLst/>
              <a:gdLst/>
              <a:ahLst/>
              <a:cxnLst/>
              <a:rect l="l" t="t" r="r" b="b"/>
              <a:pathLst>
                <a:path w="74643" h="28336" extrusionOk="0">
                  <a:moveTo>
                    <a:pt x="12467" y="26878"/>
                  </a:moveTo>
                  <a:cubicBezTo>
                    <a:pt x="5149" y="25486"/>
                    <a:pt x="0" y="22636"/>
                    <a:pt x="3562" y="16904"/>
                  </a:cubicBezTo>
                  <a:cubicBezTo>
                    <a:pt x="7999" y="9780"/>
                    <a:pt x="18782" y="4372"/>
                    <a:pt x="26781" y="2623"/>
                  </a:cubicBezTo>
                  <a:cubicBezTo>
                    <a:pt x="38827" y="0"/>
                    <a:pt x="53043" y="907"/>
                    <a:pt x="63114" y="8711"/>
                  </a:cubicBezTo>
                  <a:cubicBezTo>
                    <a:pt x="66612" y="11399"/>
                    <a:pt x="74643" y="19818"/>
                    <a:pt x="69591" y="23834"/>
                  </a:cubicBezTo>
                  <a:cubicBezTo>
                    <a:pt x="65284" y="27267"/>
                    <a:pt x="59585" y="27720"/>
                    <a:pt x="54306" y="27882"/>
                  </a:cubicBezTo>
                  <a:cubicBezTo>
                    <a:pt x="48283" y="28011"/>
                    <a:pt x="42227" y="28076"/>
                    <a:pt x="36204" y="28173"/>
                  </a:cubicBezTo>
                  <a:cubicBezTo>
                    <a:pt x="28335" y="28238"/>
                    <a:pt x="20239" y="28335"/>
                    <a:pt x="12467" y="26878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7"/>
            <p:cNvSpPr/>
            <p:nvPr/>
          </p:nvSpPr>
          <p:spPr>
            <a:xfrm>
              <a:off x="4609825" y="2330050"/>
              <a:ext cx="19475" cy="619350"/>
            </a:xfrm>
            <a:custGeom>
              <a:avLst/>
              <a:gdLst/>
              <a:ahLst/>
              <a:cxnLst/>
              <a:rect l="l" t="t" r="r" b="b"/>
              <a:pathLst>
                <a:path w="779" h="24774" extrusionOk="0">
                  <a:moveTo>
                    <a:pt x="389" y="1"/>
                  </a:moveTo>
                  <a:cubicBezTo>
                    <a:pt x="389" y="1"/>
                    <a:pt x="519" y="1555"/>
                    <a:pt x="616" y="3854"/>
                  </a:cubicBezTo>
                  <a:cubicBezTo>
                    <a:pt x="681" y="5020"/>
                    <a:pt x="713" y="6380"/>
                    <a:pt x="746" y="7837"/>
                  </a:cubicBezTo>
                  <a:cubicBezTo>
                    <a:pt x="746" y="8550"/>
                    <a:pt x="778" y="9327"/>
                    <a:pt x="778" y="10072"/>
                  </a:cubicBezTo>
                  <a:cubicBezTo>
                    <a:pt x="778" y="10849"/>
                    <a:pt x="778" y="11626"/>
                    <a:pt x="778" y="12371"/>
                  </a:cubicBezTo>
                  <a:lnTo>
                    <a:pt x="778" y="14702"/>
                  </a:lnTo>
                  <a:cubicBezTo>
                    <a:pt x="778" y="15447"/>
                    <a:pt x="746" y="16224"/>
                    <a:pt x="746" y="16937"/>
                  </a:cubicBezTo>
                  <a:cubicBezTo>
                    <a:pt x="713" y="18394"/>
                    <a:pt x="681" y="19754"/>
                    <a:pt x="616" y="20920"/>
                  </a:cubicBezTo>
                  <a:cubicBezTo>
                    <a:pt x="519" y="23219"/>
                    <a:pt x="389" y="24773"/>
                    <a:pt x="389" y="24773"/>
                  </a:cubicBezTo>
                  <a:cubicBezTo>
                    <a:pt x="389" y="24773"/>
                    <a:pt x="260" y="23219"/>
                    <a:pt x="163" y="20920"/>
                  </a:cubicBezTo>
                  <a:cubicBezTo>
                    <a:pt x="98" y="19754"/>
                    <a:pt x="66" y="18394"/>
                    <a:pt x="33" y="16937"/>
                  </a:cubicBezTo>
                  <a:cubicBezTo>
                    <a:pt x="33" y="16224"/>
                    <a:pt x="1" y="15447"/>
                    <a:pt x="1" y="14702"/>
                  </a:cubicBezTo>
                  <a:lnTo>
                    <a:pt x="1" y="12371"/>
                  </a:lnTo>
                  <a:lnTo>
                    <a:pt x="1" y="10072"/>
                  </a:lnTo>
                  <a:cubicBezTo>
                    <a:pt x="1" y="9327"/>
                    <a:pt x="33" y="8550"/>
                    <a:pt x="33" y="7837"/>
                  </a:cubicBezTo>
                  <a:cubicBezTo>
                    <a:pt x="66" y="6380"/>
                    <a:pt x="98" y="5020"/>
                    <a:pt x="163" y="3854"/>
                  </a:cubicBezTo>
                  <a:cubicBezTo>
                    <a:pt x="260" y="1555"/>
                    <a:pt x="389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7"/>
            <p:cNvSpPr/>
            <p:nvPr/>
          </p:nvSpPr>
          <p:spPr>
            <a:xfrm>
              <a:off x="3790550" y="2929950"/>
              <a:ext cx="1658025" cy="1082425"/>
            </a:xfrm>
            <a:custGeom>
              <a:avLst/>
              <a:gdLst/>
              <a:ahLst/>
              <a:cxnLst/>
              <a:rect l="l" t="t" r="r" b="b"/>
              <a:pathLst>
                <a:path w="66321" h="43297" extrusionOk="0">
                  <a:moveTo>
                    <a:pt x="66321" y="36334"/>
                  </a:moveTo>
                  <a:cubicBezTo>
                    <a:pt x="66321" y="40188"/>
                    <a:pt x="63082" y="43296"/>
                    <a:pt x="59099" y="43296"/>
                  </a:cubicBezTo>
                  <a:lnTo>
                    <a:pt x="7222" y="43296"/>
                  </a:lnTo>
                  <a:cubicBezTo>
                    <a:pt x="3239" y="43296"/>
                    <a:pt x="0" y="40188"/>
                    <a:pt x="0" y="36334"/>
                  </a:cubicBezTo>
                  <a:lnTo>
                    <a:pt x="0" y="6963"/>
                  </a:lnTo>
                  <a:cubicBezTo>
                    <a:pt x="0" y="3141"/>
                    <a:pt x="3239" y="0"/>
                    <a:pt x="7222" y="0"/>
                  </a:cubicBezTo>
                  <a:lnTo>
                    <a:pt x="59099" y="0"/>
                  </a:lnTo>
                  <a:cubicBezTo>
                    <a:pt x="63082" y="0"/>
                    <a:pt x="66321" y="3141"/>
                    <a:pt x="66321" y="6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7"/>
            <p:cNvSpPr/>
            <p:nvPr/>
          </p:nvSpPr>
          <p:spPr>
            <a:xfrm>
              <a:off x="3974325" y="3056250"/>
              <a:ext cx="1289675" cy="96350"/>
            </a:xfrm>
            <a:custGeom>
              <a:avLst/>
              <a:gdLst/>
              <a:ahLst/>
              <a:cxnLst/>
              <a:rect l="l" t="t" r="r" b="b"/>
              <a:pathLst>
                <a:path w="51587" h="3854" extrusionOk="0">
                  <a:moveTo>
                    <a:pt x="51586" y="1943"/>
                  </a:moveTo>
                  <a:cubicBezTo>
                    <a:pt x="51586" y="3012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2"/>
                    <a:pt x="0" y="1943"/>
                  </a:cubicBezTo>
                  <a:lnTo>
                    <a:pt x="0" y="1943"/>
                  </a:lnTo>
                  <a:cubicBezTo>
                    <a:pt x="0" y="874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74"/>
                    <a:pt x="51586" y="1943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7"/>
            <p:cNvSpPr/>
            <p:nvPr/>
          </p:nvSpPr>
          <p:spPr>
            <a:xfrm>
              <a:off x="3974325" y="3212475"/>
              <a:ext cx="1289675" cy="96375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44"/>
                  </a:moveTo>
                  <a:cubicBezTo>
                    <a:pt x="51586" y="3013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3"/>
                    <a:pt x="0" y="1944"/>
                  </a:cubicBezTo>
                  <a:lnTo>
                    <a:pt x="0" y="1944"/>
                  </a:lnTo>
                  <a:cubicBezTo>
                    <a:pt x="0" y="875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75"/>
                    <a:pt x="51586" y="1944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7"/>
            <p:cNvSpPr/>
            <p:nvPr/>
          </p:nvSpPr>
          <p:spPr>
            <a:xfrm>
              <a:off x="3974325" y="3357400"/>
              <a:ext cx="1289675" cy="95550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7"/>
            <p:cNvSpPr/>
            <p:nvPr/>
          </p:nvSpPr>
          <p:spPr>
            <a:xfrm>
              <a:off x="3974325" y="3501500"/>
              <a:ext cx="1289675" cy="96375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11"/>
                  </a:moveTo>
                  <a:cubicBezTo>
                    <a:pt x="51586" y="2980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7"/>
            <p:cNvSpPr/>
            <p:nvPr/>
          </p:nvSpPr>
          <p:spPr>
            <a:xfrm>
              <a:off x="3974325" y="3652075"/>
              <a:ext cx="1289675" cy="95575"/>
            </a:xfrm>
            <a:custGeom>
              <a:avLst/>
              <a:gdLst/>
              <a:ahLst/>
              <a:cxnLst/>
              <a:rect l="l" t="t" r="r" b="b"/>
              <a:pathLst>
                <a:path w="51587" h="3823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7"/>
            <p:cNvSpPr/>
            <p:nvPr/>
          </p:nvSpPr>
          <p:spPr>
            <a:xfrm>
              <a:off x="3974325" y="3796200"/>
              <a:ext cx="1289675" cy="95550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79"/>
                    <a:pt x="50712" y="3821"/>
                    <a:pt x="49676" y="3821"/>
                  </a:cubicBezTo>
                  <a:lnTo>
                    <a:pt x="1943" y="3821"/>
                  </a:lnTo>
                  <a:cubicBezTo>
                    <a:pt x="875" y="3821"/>
                    <a:pt x="0" y="2979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7"/>
            <p:cNvSpPr/>
            <p:nvPr/>
          </p:nvSpPr>
          <p:spPr>
            <a:xfrm>
              <a:off x="5944825" y="3166350"/>
              <a:ext cx="109300" cy="709200"/>
            </a:xfrm>
            <a:custGeom>
              <a:avLst/>
              <a:gdLst/>
              <a:ahLst/>
              <a:cxnLst/>
              <a:rect l="l" t="t" r="r" b="b"/>
              <a:pathLst>
                <a:path w="4372" h="28368" extrusionOk="0">
                  <a:moveTo>
                    <a:pt x="4113" y="0"/>
                  </a:moveTo>
                  <a:cubicBezTo>
                    <a:pt x="4113" y="0"/>
                    <a:pt x="4145" y="453"/>
                    <a:pt x="4210" y="1231"/>
                  </a:cubicBezTo>
                  <a:cubicBezTo>
                    <a:pt x="4242" y="2040"/>
                    <a:pt x="4307" y="3174"/>
                    <a:pt x="4340" y="4534"/>
                  </a:cubicBezTo>
                  <a:cubicBezTo>
                    <a:pt x="4372" y="5894"/>
                    <a:pt x="4372" y="7481"/>
                    <a:pt x="4340" y="9164"/>
                  </a:cubicBezTo>
                  <a:cubicBezTo>
                    <a:pt x="4307" y="10006"/>
                    <a:pt x="4275" y="10881"/>
                    <a:pt x="4210" y="11787"/>
                  </a:cubicBezTo>
                  <a:cubicBezTo>
                    <a:pt x="4145" y="12662"/>
                    <a:pt x="4081" y="13569"/>
                    <a:pt x="4016" y="14475"/>
                  </a:cubicBezTo>
                  <a:cubicBezTo>
                    <a:pt x="3919" y="15382"/>
                    <a:pt x="3789" y="16289"/>
                    <a:pt x="3627" y="17163"/>
                  </a:cubicBezTo>
                  <a:cubicBezTo>
                    <a:pt x="3465" y="18070"/>
                    <a:pt x="3303" y="18912"/>
                    <a:pt x="3141" y="19754"/>
                  </a:cubicBezTo>
                  <a:cubicBezTo>
                    <a:pt x="2980" y="20596"/>
                    <a:pt x="2753" y="21373"/>
                    <a:pt x="2526" y="22150"/>
                  </a:cubicBezTo>
                  <a:lnTo>
                    <a:pt x="2202" y="23219"/>
                  </a:lnTo>
                  <a:cubicBezTo>
                    <a:pt x="2073" y="23575"/>
                    <a:pt x="1943" y="23899"/>
                    <a:pt x="1846" y="24223"/>
                  </a:cubicBezTo>
                  <a:cubicBezTo>
                    <a:pt x="1717" y="24546"/>
                    <a:pt x="1619" y="24870"/>
                    <a:pt x="1490" y="25162"/>
                  </a:cubicBezTo>
                  <a:lnTo>
                    <a:pt x="1134" y="25971"/>
                  </a:lnTo>
                  <a:lnTo>
                    <a:pt x="842" y="26684"/>
                  </a:lnTo>
                  <a:lnTo>
                    <a:pt x="551" y="27267"/>
                  </a:lnTo>
                  <a:cubicBezTo>
                    <a:pt x="195" y="27979"/>
                    <a:pt x="0" y="28368"/>
                    <a:pt x="0" y="28368"/>
                  </a:cubicBezTo>
                  <a:cubicBezTo>
                    <a:pt x="0" y="28368"/>
                    <a:pt x="130" y="27947"/>
                    <a:pt x="389" y="27202"/>
                  </a:cubicBezTo>
                  <a:lnTo>
                    <a:pt x="616" y="26586"/>
                  </a:lnTo>
                  <a:lnTo>
                    <a:pt x="842" y="25842"/>
                  </a:lnTo>
                  <a:cubicBezTo>
                    <a:pt x="1037" y="25324"/>
                    <a:pt x="1198" y="24741"/>
                    <a:pt x="1393" y="24093"/>
                  </a:cubicBezTo>
                  <a:cubicBezTo>
                    <a:pt x="1458" y="23769"/>
                    <a:pt x="1587" y="23413"/>
                    <a:pt x="1652" y="23057"/>
                  </a:cubicBezTo>
                  <a:lnTo>
                    <a:pt x="1911" y="21988"/>
                  </a:lnTo>
                  <a:cubicBezTo>
                    <a:pt x="2008" y="21600"/>
                    <a:pt x="2105" y="21211"/>
                    <a:pt x="2170" y="20822"/>
                  </a:cubicBezTo>
                  <a:lnTo>
                    <a:pt x="2429" y="19592"/>
                  </a:lnTo>
                  <a:cubicBezTo>
                    <a:pt x="2591" y="18782"/>
                    <a:pt x="2720" y="17908"/>
                    <a:pt x="2850" y="17034"/>
                  </a:cubicBezTo>
                  <a:cubicBezTo>
                    <a:pt x="2947" y="16159"/>
                    <a:pt x="3077" y="15285"/>
                    <a:pt x="3174" y="14378"/>
                  </a:cubicBezTo>
                  <a:cubicBezTo>
                    <a:pt x="3271" y="13504"/>
                    <a:pt x="3368" y="12597"/>
                    <a:pt x="3433" y="11723"/>
                  </a:cubicBezTo>
                  <a:cubicBezTo>
                    <a:pt x="3498" y="10848"/>
                    <a:pt x="3562" y="9974"/>
                    <a:pt x="3595" y="9132"/>
                  </a:cubicBezTo>
                  <a:cubicBezTo>
                    <a:pt x="3660" y="8290"/>
                    <a:pt x="3692" y="7481"/>
                    <a:pt x="3724" y="6703"/>
                  </a:cubicBezTo>
                  <a:cubicBezTo>
                    <a:pt x="3757" y="5926"/>
                    <a:pt x="3822" y="5181"/>
                    <a:pt x="3822" y="4501"/>
                  </a:cubicBezTo>
                  <a:lnTo>
                    <a:pt x="4016" y="1231"/>
                  </a:lnTo>
                  <a:cubicBezTo>
                    <a:pt x="4081" y="453"/>
                    <a:pt x="4113" y="0"/>
                    <a:pt x="41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7"/>
            <p:cNvSpPr/>
            <p:nvPr/>
          </p:nvSpPr>
          <p:spPr>
            <a:xfrm>
              <a:off x="3184175" y="3166350"/>
              <a:ext cx="109325" cy="709200"/>
            </a:xfrm>
            <a:custGeom>
              <a:avLst/>
              <a:gdLst/>
              <a:ahLst/>
              <a:cxnLst/>
              <a:rect l="l" t="t" r="r" b="b"/>
              <a:pathLst>
                <a:path w="4373" h="28368" extrusionOk="0">
                  <a:moveTo>
                    <a:pt x="260" y="0"/>
                  </a:moveTo>
                  <a:cubicBezTo>
                    <a:pt x="260" y="0"/>
                    <a:pt x="292" y="453"/>
                    <a:pt x="357" y="1231"/>
                  </a:cubicBezTo>
                  <a:lnTo>
                    <a:pt x="519" y="4501"/>
                  </a:lnTo>
                  <a:lnTo>
                    <a:pt x="616" y="6703"/>
                  </a:lnTo>
                  <a:lnTo>
                    <a:pt x="745" y="9132"/>
                  </a:lnTo>
                  <a:cubicBezTo>
                    <a:pt x="810" y="9974"/>
                    <a:pt x="875" y="10848"/>
                    <a:pt x="940" y="11723"/>
                  </a:cubicBezTo>
                  <a:cubicBezTo>
                    <a:pt x="1004" y="12597"/>
                    <a:pt x="1102" y="13504"/>
                    <a:pt x="1166" y="14378"/>
                  </a:cubicBezTo>
                  <a:cubicBezTo>
                    <a:pt x="1263" y="15285"/>
                    <a:pt x="1361" y="16192"/>
                    <a:pt x="1522" y="17034"/>
                  </a:cubicBezTo>
                  <a:cubicBezTo>
                    <a:pt x="1652" y="17908"/>
                    <a:pt x="1782" y="18782"/>
                    <a:pt x="1911" y="19592"/>
                  </a:cubicBezTo>
                  <a:lnTo>
                    <a:pt x="2170" y="20822"/>
                  </a:lnTo>
                  <a:cubicBezTo>
                    <a:pt x="2267" y="21211"/>
                    <a:pt x="2332" y="21600"/>
                    <a:pt x="2429" y="21988"/>
                  </a:cubicBezTo>
                  <a:lnTo>
                    <a:pt x="2688" y="23057"/>
                  </a:lnTo>
                  <a:cubicBezTo>
                    <a:pt x="2785" y="23413"/>
                    <a:pt x="2883" y="23769"/>
                    <a:pt x="2980" y="24093"/>
                  </a:cubicBezTo>
                  <a:cubicBezTo>
                    <a:pt x="3142" y="24741"/>
                    <a:pt x="3336" y="25324"/>
                    <a:pt x="3498" y="25842"/>
                  </a:cubicBezTo>
                  <a:lnTo>
                    <a:pt x="3725" y="26586"/>
                  </a:lnTo>
                  <a:lnTo>
                    <a:pt x="3951" y="27202"/>
                  </a:lnTo>
                  <a:cubicBezTo>
                    <a:pt x="4210" y="27947"/>
                    <a:pt x="4372" y="28368"/>
                    <a:pt x="4372" y="28368"/>
                  </a:cubicBezTo>
                  <a:cubicBezTo>
                    <a:pt x="4372" y="28368"/>
                    <a:pt x="4146" y="27979"/>
                    <a:pt x="3789" y="27267"/>
                  </a:cubicBezTo>
                  <a:lnTo>
                    <a:pt x="3530" y="26684"/>
                  </a:lnTo>
                  <a:lnTo>
                    <a:pt x="3206" y="25971"/>
                  </a:lnTo>
                  <a:lnTo>
                    <a:pt x="2850" y="25162"/>
                  </a:lnTo>
                  <a:cubicBezTo>
                    <a:pt x="2753" y="24870"/>
                    <a:pt x="2656" y="24546"/>
                    <a:pt x="2526" y="24223"/>
                  </a:cubicBezTo>
                  <a:cubicBezTo>
                    <a:pt x="2397" y="23899"/>
                    <a:pt x="2267" y="23575"/>
                    <a:pt x="2170" y="23219"/>
                  </a:cubicBezTo>
                  <a:lnTo>
                    <a:pt x="1846" y="22150"/>
                  </a:lnTo>
                  <a:cubicBezTo>
                    <a:pt x="1587" y="21405"/>
                    <a:pt x="1425" y="20596"/>
                    <a:pt x="1231" y="19754"/>
                  </a:cubicBezTo>
                  <a:cubicBezTo>
                    <a:pt x="1004" y="18912"/>
                    <a:pt x="842" y="18070"/>
                    <a:pt x="713" y="17163"/>
                  </a:cubicBezTo>
                  <a:cubicBezTo>
                    <a:pt x="583" y="16289"/>
                    <a:pt x="454" y="15382"/>
                    <a:pt x="357" y="14475"/>
                  </a:cubicBezTo>
                  <a:cubicBezTo>
                    <a:pt x="227" y="13569"/>
                    <a:pt x="195" y="12662"/>
                    <a:pt x="130" y="11787"/>
                  </a:cubicBezTo>
                  <a:cubicBezTo>
                    <a:pt x="98" y="10881"/>
                    <a:pt x="65" y="10006"/>
                    <a:pt x="33" y="9164"/>
                  </a:cubicBezTo>
                  <a:cubicBezTo>
                    <a:pt x="0" y="7481"/>
                    <a:pt x="0" y="5894"/>
                    <a:pt x="33" y="4534"/>
                  </a:cubicBezTo>
                  <a:cubicBezTo>
                    <a:pt x="65" y="3174"/>
                    <a:pt x="130" y="2040"/>
                    <a:pt x="162" y="1231"/>
                  </a:cubicBezTo>
                  <a:cubicBezTo>
                    <a:pt x="195" y="453"/>
                    <a:pt x="260" y="0"/>
                    <a:pt x="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7"/>
            <p:cNvSpPr/>
            <p:nvPr/>
          </p:nvSpPr>
          <p:spPr>
            <a:xfrm>
              <a:off x="2985825" y="2820650"/>
              <a:ext cx="583725" cy="583725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59" y="23349"/>
                  </a:cubicBezTo>
                  <a:cubicBezTo>
                    <a:pt x="5214" y="23349"/>
                    <a:pt x="1" y="18135"/>
                    <a:pt x="1" y="11691"/>
                  </a:cubicBezTo>
                  <a:cubicBezTo>
                    <a:pt x="1" y="5247"/>
                    <a:pt x="5214" y="1"/>
                    <a:pt x="11659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7"/>
            <p:cNvSpPr/>
            <p:nvPr/>
          </p:nvSpPr>
          <p:spPr>
            <a:xfrm>
              <a:off x="2997175" y="2832800"/>
              <a:ext cx="560250" cy="56025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422" y="22409"/>
                    <a:pt x="11205" y="22409"/>
                  </a:cubicBezTo>
                  <a:cubicBezTo>
                    <a:pt x="5019" y="22409"/>
                    <a:pt x="0" y="17390"/>
                    <a:pt x="0" y="11205"/>
                  </a:cubicBezTo>
                  <a:cubicBezTo>
                    <a:pt x="0" y="5020"/>
                    <a:pt x="5019" y="0"/>
                    <a:pt x="11205" y="0"/>
                  </a:cubicBezTo>
                  <a:cubicBezTo>
                    <a:pt x="17422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7"/>
            <p:cNvSpPr/>
            <p:nvPr/>
          </p:nvSpPr>
          <p:spPr>
            <a:xfrm>
              <a:off x="3009300" y="2844125"/>
              <a:ext cx="536775" cy="537575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20" y="21503"/>
                  </a:cubicBezTo>
                  <a:cubicBezTo>
                    <a:pt x="4793" y="21503"/>
                    <a:pt x="1" y="16678"/>
                    <a:pt x="1" y="10752"/>
                  </a:cubicBezTo>
                  <a:cubicBezTo>
                    <a:pt x="1" y="4826"/>
                    <a:pt x="4793" y="1"/>
                    <a:pt x="10720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7"/>
            <p:cNvSpPr/>
            <p:nvPr/>
          </p:nvSpPr>
          <p:spPr>
            <a:xfrm>
              <a:off x="3020650" y="2856275"/>
              <a:ext cx="514100" cy="513300"/>
            </a:xfrm>
            <a:custGeom>
              <a:avLst/>
              <a:gdLst/>
              <a:ahLst/>
              <a:cxnLst/>
              <a:rect l="l" t="t" r="r" b="b"/>
              <a:pathLst>
                <a:path w="20564" h="20532" extrusionOk="0">
                  <a:moveTo>
                    <a:pt x="20563" y="10266"/>
                  </a:moveTo>
                  <a:cubicBezTo>
                    <a:pt x="20563" y="15933"/>
                    <a:pt x="15965" y="20531"/>
                    <a:pt x="10266" y="20531"/>
                  </a:cubicBezTo>
                  <a:cubicBezTo>
                    <a:pt x="4599" y="20531"/>
                    <a:pt x="0" y="15933"/>
                    <a:pt x="0" y="10266"/>
                  </a:cubicBezTo>
                  <a:cubicBezTo>
                    <a:pt x="0" y="4599"/>
                    <a:pt x="4599" y="0"/>
                    <a:pt x="10266" y="0"/>
                  </a:cubicBezTo>
                  <a:cubicBezTo>
                    <a:pt x="15965" y="0"/>
                    <a:pt x="20563" y="4599"/>
                    <a:pt x="20563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7"/>
            <p:cNvSpPr/>
            <p:nvPr/>
          </p:nvSpPr>
          <p:spPr>
            <a:xfrm>
              <a:off x="3032775" y="2867600"/>
              <a:ext cx="489825" cy="490625"/>
            </a:xfrm>
            <a:custGeom>
              <a:avLst/>
              <a:gdLst/>
              <a:ahLst/>
              <a:cxnLst/>
              <a:rect l="l" t="t" r="r" b="b"/>
              <a:pathLst>
                <a:path w="19593" h="19625" extrusionOk="0">
                  <a:moveTo>
                    <a:pt x="19593" y="9813"/>
                  </a:moveTo>
                  <a:cubicBezTo>
                    <a:pt x="19593" y="15221"/>
                    <a:pt x="15221" y="19625"/>
                    <a:pt x="9781" y="19625"/>
                  </a:cubicBezTo>
                  <a:cubicBezTo>
                    <a:pt x="4373" y="19625"/>
                    <a:pt x="1" y="15221"/>
                    <a:pt x="1" y="9813"/>
                  </a:cubicBezTo>
                  <a:cubicBezTo>
                    <a:pt x="1" y="4405"/>
                    <a:pt x="4373" y="1"/>
                    <a:pt x="9781" y="1"/>
                  </a:cubicBezTo>
                  <a:cubicBezTo>
                    <a:pt x="15221" y="1"/>
                    <a:pt x="19593" y="4405"/>
                    <a:pt x="19593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7"/>
            <p:cNvSpPr/>
            <p:nvPr/>
          </p:nvSpPr>
          <p:spPr>
            <a:xfrm>
              <a:off x="3044125" y="2879750"/>
              <a:ext cx="467150" cy="466350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27" y="18653"/>
                  </a:cubicBezTo>
                  <a:cubicBezTo>
                    <a:pt x="4178" y="18653"/>
                    <a:pt x="0" y="14476"/>
                    <a:pt x="0" y="9327"/>
                  </a:cubicBezTo>
                  <a:cubicBezTo>
                    <a:pt x="0" y="4178"/>
                    <a:pt x="4178" y="1"/>
                    <a:pt x="9327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7"/>
            <p:cNvSpPr/>
            <p:nvPr/>
          </p:nvSpPr>
          <p:spPr>
            <a:xfrm>
              <a:off x="3055450" y="2891075"/>
              <a:ext cx="443675" cy="443675"/>
            </a:xfrm>
            <a:custGeom>
              <a:avLst/>
              <a:gdLst/>
              <a:ahLst/>
              <a:cxnLst/>
              <a:rect l="l" t="t" r="r" b="b"/>
              <a:pathLst>
                <a:path w="17747" h="17747" extrusionOk="0">
                  <a:moveTo>
                    <a:pt x="17746" y="8874"/>
                  </a:moveTo>
                  <a:cubicBezTo>
                    <a:pt x="17746" y="13764"/>
                    <a:pt x="13796" y="17747"/>
                    <a:pt x="8874" y="17747"/>
                  </a:cubicBezTo>
                  <a:cubicBezTo>
                    <a:pt x="3984" y="17747"/>
                    <a:pt x="1" y="13764"/>
                    <a:pt x="1" y="8874"/>
                  </a:cubicBezTo>
                  <a:cubicBezTo>
                    <a:pt x="1" y="3984"/>
                    <a:pt x="3984" y="1"/>
                    <a:pt x="8874" y="1"/>
                  </a:cubicBezTo>
                  <a:cubicBezTo>
                    <a:pt x="13796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7"/>
            <p:cNvSpPr/>
            <p:nvPr/>
          </p:nvSpPr>
          <p:spPr>
            <a:xfrm>
              <a:off x="3067600" y="2902425"/>
              <a:ext cx="420200" cy="420175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388" y="16807"/>
                  </a:cubicBezTo>
                  <a:cubicBezTo>
                    <a:pt x="3757" y="16807"/>
                    <a:pt x="0" y="13051"/>
                    <a:pt x="0" y="8420"/>
                  </a:cubicBezTo>
                  <a:cubicBezTo>
                    <a:pt x="0" y="3789"/>
                    <a:pt x="3757" y="0"/>
                    <a:pt x="8388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7"/>
            <p:cNvSpPr/>
            <p:nvPr/>
          </p:nvSpPr>
          <p:spPr>
            <a:xfrm>
              <a:off x="3078925" y="2914575"/>
              <a:ext cx="397525" cy="396700"/>
            </a:xfrm>
            <a:custGeom>
              <a:avLst/>
              <a:gdLst/>
              <a:ahLst/>
              <a:cxnLst/>
              <a:rect l="l" t="t" r="r" b="b"/>
              <a:pathLst>
                <a:path w="15901" h="15868" extrusionOk="0">
                  <a:moveTo>
                    <a:pt x="15901" y="7934"/>
                  </a:moveTo>
                  <a:cubicBezTo>
                    <a:pt x="15901" y="12306"/>
                    <a:pt x="12339" y="15868"/>
                    <a:pt x="7935" y="15868"/>
                  </a:cubicBezTo>
                  <a:cubicBezTo>
                    <a:pt x="3563" y="15868"/>
                    <a:pt x="1" y="12306"/>
                    <a:pt x="1" y="7934"/>
                  </a:cubicBezTo>
                  <a:cubicBezTo>
                    <a:pt x="1" y="3562"/>
                    <a:pt x="3563" y="0"/>
                    <a:pt x="7935" y="0"/>
                  </a:cubicBezTo>
                  <a:cubicBezTo>
                    <a:pt x="12339" y="0"/>
                    <a:pt x="15901" y="3562"/>
                    <a:pt x="15901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7"/>
            <p:cNvSpPr/>
            <p:nvPr/>
          </p:nvSpPr>
          <p:spPr>
            <a:xfrm>
              <a:off x="3091075" y="2925900"/>
              <a:ext cx="373225" cy="374050"/>
            </a:xfrm>
            <a:custGeom>
              <a:avLst/>
              <a:gdLst/>
              <a:ahLst/>
              <a:cxnLst/>
              <a:rect l="l" t="t" r="r" b="b"/>
              <a:pathLst>
                <a:path w="14929" h="14962" extrusionOk="0">
                  <a:moveTo>
                    <a:pt x="14929" y="7481"/>
                  </a:moveTo>
                  <a:cubicBezTo>
                    <a:pt x="14929" y="11593"/>
                    <a:pt x="11594" y="14961"/>
                    <a:pt x="7449" y="14961"/>
                  </a:cubicBezTo>
                  <a:cubicBezTo>
                    <a:pt x="3336" y="14961"/>
                    <a:pt x="0" y="11593"/>
                    <a:pt x="0" y="7481"/>
                  </a:cubicBezTo>
                  <a:cubicBezTo>
                    <a:pt x="0" y="3368"/>
                    <a:pt x="3336" y="0"/>
                    <a:pt x="7449" y="0"/>
                  </a:cubicBezTo>
                  <a:cubicBezTo>
                    <a:pt x="11594" y="0"/>
                    <a:pt x="14929" y="3368"/>
                    <a:pt x="14929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7"/>
            <p:cNvSpPr/>
            <p:nvPr/>
          </p:nvSpPr>
          <p:spPr>
            <a:xfrm>
              <a:off x="3102400" y="2938050"/>
              <a:ext cx="350575" cy="349750"/>
            </a:xfrm>
            <a:custGeom>
              <a:avLst/>
              <a:gdLst/>
              <a:ahLst/>
              <a:cxnLst/>
              <a:rect l="l" t="t" r="r" b="b"/>
              <a:pathLst>
                <a:path w="14023" h="13990" extrusionOk="0">
                  <a:moveTo>
                    <a:pt x="14023" y="6995"/>
                  </a:moveTo>
                  <a:cubicBezTo>
                    <a:pt x="14023" y="10848"/>
                    <a:pt x="10881" y="13990"/>
                    <a:pt x="6996" y="13990"/>
                  </a:cubicBezTo>
                  <a:cubicBezTo>
                    <a:pt x="3142" y="13990"/>
                    <a:pt x="1" y="10848"/>
                    <a:pt x="1" y="6995"/>
                  </a:cubicBezTo>
                  <a:cubicBezTo>
                    <a:pt x="1" y="3141"/>
                    <a:pt x="3142" y="0"/>
                    <a:pt x="6996" y="0"/>
                  </a:cubicBezTo>
                  <a:cubicBezTo>
                    <a:pt x="10881" y="0"/>
                    <a:pt x="14023" y="3141"/>
                    <a:pt x="14023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7"/>
            <p:cNvSpPr/>
            <p:nvPr/>
          </p:nvSpPr>
          <p:spPr>
            <a:xfrm>
              <a:off x="3114550" y="2949375"/>
              <a:ext cx="326275" cy="327100"/>
            </a:xfrm>
            <a:custGeom>
              <a:avLst/>
              <a:gdLst/>
              <a:ahLst/>
              <a:cxnLst/>
              <a:rect l="l" t="t" r="r" b="b"/>
              <a:pathLst>
                <a:path w="13051" h="13084" extrusionOk="0">
                  <a:moveTo>
                    <a:pt x="13051" y="6542"/>
                  </a:moveTo>
                  <a:cubicBezTo>
                    <a:pt x="13051" y="10136"/>
                    <a:pt x="10136" y="13083"/>
                    <a:pt x="6510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10" y="0"/>
                  </a:cubicBezTo>
                  <a:cubicBezTo>
                    <a:pt x="10136" y="0"/>
                    <a:pt x="13051" y="2947"/>
                    <a:pt x="13051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7"/>
            <p:cNvSpPr/>
            <p:nvPr/>
          </p:nvSpPr>
          <p:spPr>
            <a:xfrm>
              <a:off x="3125875" y="2960700"/>
              <a:ext cx="303625" cy="303625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57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57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7"/>
            <p:cNvSpPr/>
            <p:nvPr/>
          </p:nvSpPr>
          <p:spPr>
            <a:xfrm>
              <a:off x="3137225" y="2972850"/>
              <a:ext cx="280125" cy="280150"/>
            </a:xfrm>
            <a:custGeom>
              <a:avLst/>
              <a:gdLst/>
              <a:ahLst/>
              <a:cxnLst/>
              <a:rect l="l" t="t" r="r" b="b"/>
              <a:pathLst>
                <a:path w="11205" h="11206" extrusionOk="0">
                  <a:moveTo>
                    <a:pt x="11205" y="5603"/>
                  </a:moveTo>
                  <a:cubicBezTo>
                    <a:pt x="11205" y="8712"/>
                    <a:pt x="8711" y="11205"/>
                    <a:pt x="5603" y="11205"/>
                  </a:cubicBezTo>
                  <a:cubicBezTo>
                    <a:pt x="2526" y="11205"/>
                    <a:pt x="0" y="8712"/>
                    <a:pt x="0" y="5603"/>
                  </a:cubicBezTo>
                  <a:cubicBezTo>
                    <a:pt x="0" y="2494"/>
                    <a:pt x="2526" y="1"/>
                    <a:pt x="5603" y="1"/>
                  </a:cubicBezTo>
                  <a:cubicBezTo>
                    <a:pt x="8711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7"/>
            <p:cNvSpPr/>
            <p:nvPr/>
          </p:nvSpPr>
          <p:spPr>
            <a:xfrm>
              <a:off x="3149375" y="2984175"/>
              <a:ext cx="256650" cy="257475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17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17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7"/>
            <p:cNvSpPr/>
            <p:nvPr/>
          </p:nvSpPr>
          <p:spPr>
            <a:xfrm>
              <a:off x="3160700" y="2996325"/>
              <a:ext cx="234000" cy="233175"/>
            </a:xfrm>
            <a:custGeom>
              <a:avLst/>
              <a:gdLst/>
              <a:ahLst/>
              <a:cxnLst/>
              <a:rect l="l" t="t" r="r" b="b"/>
              <a:pathLst>
                <a:path w="9360" h="9327" extrusionOk="0">
                  <a:moveTo>
                    <a:pt x="9359" y="4664"/>
                  </a:moveTo>
                  <a:cubicBezTo>
                    <a:pt x="9359" y="7254"/>
                    <a:pt x="7254" y="9327"/>
                    <a:pt x="4664" y="9327"/>
                  </a:cubicBezTo>
                  <a:cubicBezTo>
                    <a:pt x="2105" y="9327"/>
                    <a:pt x="0" y="7254"/>
                    <a:pt x="0" y="4664"/>
                  </a:cubicBezTo>
                  <a:cubicBezTo>
                    <a:pt x="0" y="2073"/>
                    <a:pt x="2105" y="1"/>
                    <a:pt x="4664" y="1"/>
                  </a:cubicBezTo>
                  <a:cubicBezTo>
                    <a:pt x="7254" y="1"/>
                    <a:pt x="9359" y="2073"/>
                    <a:pt x="9359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7"/>
            <p:cNvSpPr/>
            <p:nvPr/>
          </p:nvSpPr>
          <p:spPr>
            <a:xfrm>
              <a:off x="3172850" y="3007675"/>
              <a:ext cx="209700" cy="210500"/>
            </a:xfrm>
            <a:custGeom>
              <a:avLst/>
              <a:gdLst/>
              <a:ahLst/>
              <a:cxnLst/>
              <a:rect l="l" t="t" r="r" b="b"/>
              <a:pathLst>
                <a:path w="8388" h="8420" extrusionOk="0">
                  <a:moveTo>
                    <a:pt x="8387" y="4210"/>
                  </a:moveTo>
                  <a:cubicBezTo>
                    <a:pt x="8387" y="6541"/>
                    <a:pt x="6509" y="8420"/>
                    <a:pt x="4178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178" y="0"/>
                  </a:cubicBezTo>
                  <a:cubicBezTo>
                    <a:pt x="6509" y="0"/>
                    <a:pt x="8387" y="1878"/>
                    <a:pt x="8387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7"/>
            <p:cNvSpPr/>
            <p:nvPr/>
          </p:nvSpPr>
          <p:spPr>
            <a:xfrm>
              <a:off x="3184175" y="3019800"/>
              <a:ext cx="187025" cy="186225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797" y="7449"/>
                    <a:pt x="3725" y="7449"/>
                  </a:cubicBezTo>
                  <a:cubicBezTo>
                    <a:pt x="1684" y="7449"/>
                    <a:pt x="0" y="5797"/>
                    <a:pt x="0" y="3725"/>
                  </a:cubicBezTo>
                  <a:cubicBezTo>
                    <a:pt x="0" y="1652"/>
                    <a:pt x="1684" y="1"/>
                    <a:pt x="3725" y="1"/>
                  </a:cubicBezTo>
                  <a:cubicBezTo>
                    <a:pt x="5797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7"/>
            <p:cNvSpPr/>
            <p:nvPr/>
          </p:nvSpPr>
          <p:spPr>
            <a:xfrm>
              <a:off x="3196325" y="3031150"/>
              <a:ext cx="162750" cy="163550"/>
            </a:xfrm>
            <a:custGeom>
              <a:avLst/>
              <a:gdLst/>
              <a:ahLst/>
              <a:cxnLst/>
              <a:rect l="l" t="t" r="r" b="b"/>
              <a:pathLst>
                <a:path w="6510" h="6542" extrusionOk="0">
                  <a:moveTo>
                    <a:pt x="6509" y="3271"/>
                  </a:moveTo>
                  <a:cubicBezTo>
                    <a:pt x="6509" y="5084"/>
                    <a:pt x="5052" y="6541"/>
                    <a:pt x="3239" y="6541"/>
                  </a:cubicBezTo>
                  <a:cubicBezTo>
                    <a:pt x="1457" y="6541"/>
                    <a:pt x="0" y="5084"/>
                    <a:pt x="0" y="3271"/>
                  </a:cubicBezTo>
                  <a:cubicBezTo>
                    <a:pt x="0" y="1457"/>
                    <a:pt x="1457" y="0"/>
                    <a:pt x="3239" y="0"/>
                  </a:cubicBezTo>
                  <a:cubicBezTo>
                    <a:pt x="5052" y="0"/>
                    <a:pt x="6509" y="1457"/>
                    <a:pt x="6509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7"/>
            <p:cNvSpPr/>
            <p:nvPr/>
          </p:nvSpPr>
          <p:spPr>
            <a:xfrm>
              <a:off x="3207650" y="3042475"/>
              <a:ext cx="140075" cy="140075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40" y="5603"/>
                    <a:pt x="2786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786" y="1"/>
                  </a:cubicBezTo>
                  <a:cubicBezTo>
                    <a:pt x="4340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7"/>
            <p:cNvSpPr/>
            <p:nvPr/>
          </p:nvSpPr>
          <p:spPr>
            <a:xfrm>
              <a:off x="3218975" y="3054625"/>
              <a:ext cx="117425" cy="116600"/>
            </a:xfrm>
            <a:custGeom>
              <a:avLst/>
              <a:gdLst/>
              <a:ahLst/>
              <a:cxnLst/>
              <a:rect l="l" t="t" r="r" b="b"/>
              <a:pathLst>
                <a:path w="4697" h="4664" extrusionOk="0">
                  <a:moveTo>
                    <a:pt x="4696" y="2332"/>
                  </a:moveTo>
                  <a:cubicBezTo>
                    <a:pt x="4696" y="3627"/>
                    <a:pt x="3628" y="4663"/>
                    <a:pt x="2333" y="4663"/>
                  </a:cubicBezTo>
                  <a:cubicBezTo>
                    <a:pt x="1070" y="4663"/>
                    <a:pt x="1" y="3627"/>
                    <a:pt x="1" y="2332"/>
                  </a:cubicBezTo>
                  <a:cubicBezTo>
                    <a:pt x="1" y="1037"/>
                    <a:pt x="1070" y="0"/>
                    <a:pt x="2333" y="0"/>
                  </a:cubicBezTo>
                  <a:cubicBezTo>
                    <a:pt x="3628" y="0"/>
                    <a:pt x="4696" y="1037"/>
                    <a:pt x="4696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7"/>
            <p:cNvSpPr/>
            <p:nvPr/>
          </p:nvSpPr>
          <p:spPr>
            <a:xfrm>
              <a:off x="3231125" y="3065950"/>
              <a:ext cx="93125" cy="93950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883" y="3757"/>
                    <a:pt x="1847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47" y="1"/>
                  </a:cubicBezTo>
                  <a:cubicBezTo>
                    <a:pt x="2883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7"/>
            <p:cNvSpPr/>
            <p:nvPr/>
          </p:nvSpPr>
          <p:spPr>
            <a:xfrm>
              <a:off x="3242475" y="3078100"/>
              <a:ext cx="70450" cy="69650"/>
            </a:xfrm>
            <a:custGeom>
              <a:avLst/>
              <a:gdLst/>
              <a:ahLst/>
              <a:cxnLst/>
              <a:rect l="l" t="t" r="r" b="b"/>
              <a:pathLst>
                <a:path w="2818" h="2786" extrusionOk="0">
                  <a:moveTo>
                    <a:pt x="2817" y="1393"/>
                  </a:moveTo>
                  <a:cubicBezTo>
                    <a:pt x="2817" y="2170"/>
                    <a:pt x="2170" y="2785"/>
                    <a:pt x="1393" y="2785"/>
                  </a:cubicBezTo>
                  <a:cubicBezTo>
                    <a:pt x="648" y="2785"/>
                    <a:pt x="0" y="2170"/>
                    <a:pt x="0" y="1393"/>
                  </a:cubicBezTo>
                  <a:cubicBezTo>
                    <a:pt x="0" y="616"/>
                    <a:pt x="648" y="0"/>
                    <a:pt x="1393" y="0"/>
                  </a:cubicBezTo>
                  <a:cubicBezTo>
                    <a:pt x="2170" y="0"/>
                    <a:pt x="2817" y="616"/>
                    <a:pt x="2817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7"/>
            <p:cNvSpPr/>
            <p:nvPr/>
          </p:nvSpPr>
          <p:spPr>
            <a:xfrm>
              <a:off x="3254600" y="3089425"/>
              <a:ext cx="46175" cy="46975"/>
            </a:xfrm>
            <a:custGeom>
              <a:avLst/>
              <a:gdLst/>
              <a:ahLst/>
              <a:cxnLst/>
              <a:rect l="l" t="t" r="r" b="b"/>
              <a:pathLst>
                <a:path w="1847" h="1879" extrusionOk="0">
                  <a:moveTo>
                    <a:pt x="1847" y="940"/>
                  </a:moveTo>
                  <a:cubicBezTo>
                    <a:pt x="1847" y="1458"/>
                    <a:pt x="1426" y="1879"/>
                    <a:pt x="908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08" y="1"/>
                  </a:cubicBezTo>
                  <a:cubicBezTo>
                    <a:pt x="1426" y="1"/>
                    <a:pt x="1847" y="422"/>
                    <a:pt x="1847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7"/>
            <p:cNvSpPr/>
            <p:nvPr/>
          </p:nvSpPr>
          <p:spPr>
            <a:xfrm>
              <a:off x="3265950" y="3101575"/>
              <a:ext cx="23500" cy="22700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13" y="907"/>
                    <a:pt x="454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54" y="0"/>
                  </a:cubicBezTo>
                  <a:cubicBezTo>
                    <a:pt x="713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7"/>
            <p:cNvSpPr/>
            <p:nvPr/>
          </p:nvSpPr>
          <p:spPr>
            <a:xfrm>
              <a:off x="5668750" y="2820650"/>
              <a:ext cx="583725" cy="583725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91" y="23349"/>
                  </a:cubicBezTo>
                  <a:cubicBezTo>
                    <a:pt x="5247" y="23349"/>
                    <a:pt x="1" y="18135"/>
                    <a:pt x="1" y="11691"/>
                  </a:cubicBezTo>
                  <a:cubicBezTo>
                    <a:pt x="1" y="5247"/>
                    <a:pt x="5247" y="1"/>
                    <a:pt x="11691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7"/>
            <p:cNvSpPr/>
            <p:nvPr/>
          </p:nvSpPr>
          <p:spPr>
            <a:xfrm>
              <a:off x="5680900" y="2832800"/>
              <a:ext cx="560250" cy="56025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390" y="22409"/>
                    <a:pt x="11205" y="22409"/>
                  </a:cubicBezTo>
                  <a:cubicBezTo>
                    <a:pt x="5020" y="22409"/>
                    <a:pt x="0" y="17390"/>
                    <a:pt x="0" y="11205"/>
                  </a:cubicBezTo>
                  <a:cubicBezTo>
                    <a:pt x="0" y="5020"/>
                    <a:pt x="5020" y="0"/>
                    <a:pt x="11205" y="0"/>
                  </a:cubicBezTo>
                  <a:cubicBezTo>
                    <a:pt x="17390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7"/>
            <p:cNvSpPr/>
            <p:nvPr/>
          </p:nvSpPr>
          <p:spPr>
            <a:xfrm>
              <a:off x="5692225" y="2844125"/>
              <a:ext cx="536775" cy="537575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52" y="21503"/>
                  </a:cubicBezTo>
                  <a:cubicBezTo>
                    <a:pt x="4826" y="21503"/>
                    <a:pt x="1" y="16678"/>
                    <a:pt x="1" y="10752"/>
                  </a:cubicBezTo>
                  <a:cubicBezTo>
                    <a:pt x="1" y="4826"/>
                    <a:pt x="4826" y="1"/>
                    <a:pt x="10752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7"/>
            <p:cNvSpPr/>
            <p:nvPr/>
          </p:nvSpPr>
          <p:spPr>
            <a:xfrm>
              <a:off x="5704375" y="2856275"/>
              <a:ext cx="513300" cy="513300"/>
            </a:xfrm>
            <a:custGeom>
              <a:avLst/>
              <a:gdLst/>
              <a:ahLst/>
              <a:cxnLst/>
              <a:rect l="l" t="t" r="r" b="b"/>
              <a:pathLst>
                <a:path w="20532" h="20532" extrusionOk="0">
                  <a:moveTo>
                    <a:pt x="20531" y="10266"/>
                  </a:moveTo>
                  <a:cubicBezTo>
                    <a:pt x="20531" y="15933"/>
                    <a:pt x="15933" y="20531"/>
                    <a:pt x="10266" y="20531"/>
                  </a:cubicBezTo>
                  <a:cubicBezTo>
                    <a:pt x="4599" y="20531"/>
                    <a:pt x="1" y="15933"/>
                    <a:pt x="1" y="10266"/>
                  </a:cubicBezTo>
                  <a:cubicBezTo>
                    <a:pt x="1" y="4599"/>
                    <a:pt x="4599" y="0"/>
                    <a:pt x="10266" y="0"/>
                  </a:cubicBezTo>
                  <a:cubicBezTo>
                    <a:pt x="15933" y="0"/>
                    <a:pt x="20531" y="4599"/>
                    <a:pt x="20531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7"/>
            <p:cNvSpPr/>
            <p:nvPr/>
          </p:nvSpPr>
          <p:spPr>
            <a:xfrm>
              <a:off x="5715700" y="2867600"/>
              <a:ext cx="490625" cy="490625"/>
            </a:xfrm>
            <a:custGeom>
              <a:avLst/>
              <a:gdLst/>
              <a:ahLst/>
              <a:cxnLst/>
              <a:rect l="l" t="t" r="r" b="b"/>
              <a:pathLst>
                <a:path w="19625" h="19625" extrusionOk="0">
                  <a:moveTo>
                    <a:pt x="19625" y="9813"/>
                  </a:moveTo>
                  <a:cubicBezTo>
                    <a:pt x="19625" y="15221"/>
                    <a:pt x="15221" y="19625"/>
                    <a:pt x="9813" y="19625"/>
                  </a:cubicBezTo>
                  <a:cubicBezTo>
                    <a:pt x="4405" y="19625"/>
                    <a:pt x="1" y="15221"/>
                    <a:pt x="1" y="9813"/>
                  </a:cubicBezTo>
                  <a:cubicBezTo>
                    <a:pt x="1" y="4405"/>
                    <a:pt x="4405" y="1"/>
                    <a:pt x="9813" y="1"/>
                  </a:cubicBezTo>
                  <a:cubicBezTo>
                    <a:pt x="15221" y="1"/>
                    <a:pt x="19625" y="4405"/>
                    <a:pt x="19625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7"/>
            <p:cNvSpPr/>
            <p:nvPr/>
          </p:nvSpPr>
          <p:spPr>
            <a:xfrm>
              <a:off x="5727050" y="2879750"/>
              <a:ext cx="467150" cy="466350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59" y="18653"/>
                  </a:cubicBezTo>
                  <a:cubicBezTo>
                    <a:pt x="4210" y="18653"/>
                    <a:pt x="0" y="14476"/>
                    <a:pt x="0" y="9327"/>
                  </a:cubicBezTo>
                  <a:cubicBezTo>
                    <a:pt x="0" y="4178"/>
                    <a:pt x="4210" y="1"/>
                    <a:pt x="9359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7"/>
            <p:cNvSpPr/>
            <p:nvPr/>
          </p:nvSpPr>
          <p:spPr>
            <a:xfrm>
              <a:off x="5739200" y="2891075"/>
              <a:ext cx="443650" cy="443675"/>
            </a:xfrm>
            <a:custGeom>
              <a:avLst/>
              <a:gdLst/>
              <a:ahLst/>
              <a:cxnLst/>
              <a:rect l="l" t="t" r="r" b="b"/>
              <a:pathLst>
                <a:path w="17746" h="17747" extrusionOk="0">
                  <a:moveTo>
                    <a:pt x="17746" y="8874"/>
                  </a:moveTo>
                  <a:cubicBezTo>
                    <a:pt x="17746" y="13764"/>
                    <a:pt x="13763" y="17747"/>
                    <a:pt x="8873" y="17747"/>
                  </a:cubicBezTo>
                  <a:cubicBezTo>
                    <a:pt x="3983" y="17747"/>
                    <a:pt x="0" y="13764"/>
                    <a:pt x="0" y="8874"/>
                  </a:cubicBezTo>
                  <a:cubicBezTo>
                    <a:pt x="0" y="3984"/>
                    <a:pt x="3983" y="1"/>
                    <a:pt x="8873" y="1"/>
                  </a:cubicBezTo>
                  <a:cubicBezTo>
                    <a:pt x="13763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7"/>
            <p:cNvSpPr/>
            <p:nvPr/>
          </p:nvSpPr>
          <p:spPr>
            <a:xfrm>
              <a:off x="5750525" y="2902425"/>
              <a:ext cx="420200" cy="420175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420" y="16807"/>
                  </a:cubicBezTo>
                  <a:cubicBezTo>
                    <a:pt x="3789" y="16807"/>
                    <a:pt x="0" y="13051"/>
                    <a:pt x="0" y="8420"/>
                  </a:cubicBezTo>
                  <a:cubicBezTo>
                    <a:pt x="0" y="3789"/>
                    <a:pt x="3789" y="0"/>
                    <a:pt x="8420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7"/>
            <p:cNvSpPr/>
            <p:nvPr/>
          </p:nvSpPr>
          <p:spPr>
            <a:xfrm>
              <a:off x="5762675" y="2914575"/>
              <a:ext cx="396700" cy="396700"/>
            </a:xfrm>
            <a:custGeom>
              <a:avLst/>
              <a:gdLst/>
              <a:ahLst/>
              <a:cxnLst/>
              <a:rect l="l" t="t" r="r" b="b"/>
              <a:pathLst>
                <a:path w="15868" h="15868" extrusionOk="0">
                  <a:moveTo>
                    <a:pt x="15868" y="7934"/>
                  </a:moveTo>
                  <a:cubicBezTo>
                    <a:pt x="15868" y="12306"/>
                    <a:pt x="12306" y="15868"/>
                    <a:pt x="7934" y="15868"/>
                  </a:cubicBezTo>
                  <a:cubicBezTo>
                    <a:pt x="3530" y="15868"/>
                    <a:pt x="0" y="12306"/>
                    <a:pt x="0" y="7934"/>
                  </a:cubicBezTo>
                  <a:cubicBezTo>
                    <a:pt x="0" y="3562"/>
                    <a:pt x="3530" y="0"/>
                    <a:pt x="7934" y="0"/>
                  </a:cubicBezTo>
                  <a:cubicBezTo>
                    <a:pt x="12306" y="0"/>
                    <a:pt x="15868" y="3562"/>
                    <a:pt x="15868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7"/>
            <p:cNvSpPr/>
            <p:nvPr/>
          </p:nvSpPr>
          <p:spPr>
            <a:xfrm>
              <a:off x="5774000" y="2925900"/>
              <a:ext cx="374050" cy="374050"/>
            </a:xfrm>
            <a:custGeom>
              <a:avLst/>
              <a:gdLst/>
              <a:ahLst/>
              <a:cxnLst/>
              <a:rect l="l" t="t" r="r" b="b"/>
              <a:pathLst>
                <a:path w="14962" h="14962" extrusionOk="0">
                  <a:moveTo>
                    <a:pt x="14961" y="7481"/>
                  </a:moveTo>
                  <a:cubicBezTo>
                    <a:pt x="14961" y="11593"/>
                    <a:pt x="11594" y="14961"/>
                    <a:pt x="7481" y="14961"/>
                  </a:cubicBezTo>
                  <a:cubicBezTo>
                    <a:pt x="3336" y="14961"/>
                    <a:pt x="1" y="11593"/>
                    <a:pt x="1" y="7481"/>
                  </a:cubicBezTo>
                  <a:cubicBezTo>
                    <a:pt x="1" y="3368"/>
                    <a:pt x="3336" y="0"/>
                    <a:pt x="7481" y="0"/>
                  </a:cubicBezTo>
                  <a:cubicBezTo>
                    <a:pt x="11594" y="0"/>
                    <a:pt x="14961" y="3368"/>
                    <a:pt x="14961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7"/>
            <p:cNvSpPr/>
            <p:nvPr/>
          </p:nvSpPr>
          <p:spPr>
            <a:xfrm>
              <a:off x="5786150" y="2938050"/>
              <a:ext cx="349750" cy="349750"/>
            </a:xfrm>
            <a:custGeom>
              <a:avLst/>
              <a:gdLst/>
              <a:ahLst/>
              <a:cxnLst/>
              <a:rect l="l" t="t" r="r" b="b"/>
              <a:pathLst>
                <a:path w="13990" h="13990" extrusionOk="0">
                  <a:moveTo>
                    <a:pt x="13990" y="6995"/>
                  </a:moveTo>
                  <a:cubicBezTo>
                    <a:pt x="13990" y="10848"/>
                    <a:pt x="10849" y="13990"/>
                    <a:pt x="6995" y="13990"/>
                  </a:cubicBezTo>
                  <a:cubicBezTo>
                    <a:pt x="3109" y="13990"/>
                    <a:pt x="0" y="10848"/>
                    <a:pt x="0" y="6995"/>
                  </a:cubicBezTo>
                  <a:cubicBezTo>
                    <a:pt x="0" y="3141"/>
                    <a:pt x="3109" y="0"/>
                    <a:pt x="6995" y="0"/>
                  </a:cubicBezTo>
                  <a:cubicBezTo>
                    <a:pt x="10849" y="0"/>
                    <a:pt x="13990" y="3141"/>
                    <a:pt x="13990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7"/>
            <p:cNvSpPr/>
            <p:nvPr/>
          </p:nvSpPr>
          <p:spPr>
            <a:xfrm>
              <a:off x="5797475" y="2949375"/>
              <a:ext cx="327100" cy="327100"/>
            </a:xfrm>
            <a:custGeom>
              <a:avLst/>
              <a:gdLst/>
              <a:ahLst/>
              <a:cxnLst/>
              <a:rect l="l" t="t" r="r" b="b"/>
              <a:pathLst>
                <a:path w="13084" h="13084" extrusionOk="0">
                  <a:moveTo>
                    <a:pt x="13083" y="6542"/>
                  </a:moveTo>
                  <a:cubicBezTo>
                    <a:pt x="13083" y="10136"/>
                    <a:pt x="10136" y="13083"/>
                    <a:pt x="6542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42" y="0"/>
                  </a:cubicBezTo>
                  <a:cubicBezTo>
                    <a:pt x="10136" y="0"/>
                    <a:pt x="13083" y="2947"/>
                    <a:pt x="13083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7"/>
            <p:cNvSpPr/>
            <p:nvPr/>
          </p:nvSpPr>
          <p:spPr>
            <a:xfrm>
              <a:off x="5808800" y="2960700"/>
              <a:ext cx="303625" cy="303625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89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89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7"/>
            <p:cNvSpPr/>
            <p:nvPr/>
          </p:nvSpPr>
          <p:spPr>
            <a:xfrm>
              <a:off x="5820950" y="2972850"/>
              <a:ext cx="280150" cy="280150"/>
            </a:xfrm>
            <a:custGeom>
              <a:avLst/>
              <a:gdLst/>
              <a:ahLst/>
              <a:cxnLst/>
              <a:rect l="l" t="t" r="r" b="b"/>
              <a:pathLst>
                <a:path w="11206" h="11206" extrusionOk="0">
                  <a:moveTo>
                    <a:pt x="11205" y="5603"/>
                  </a:moveTo>
                  <a:cubicBezTo>
                    <a:pt x="11205" y="8712"/>
                    <a:pt x="8679" y="11205"/>
                    <a:pt x="5603" y="11205"/>
                  </a:cubicBezTo>
                  <a:cubicBezTo>
                    <a:pt x="2494" y="11205"/>
                    <a:pt x="1" y="8712"/>
                    <a:pt x="1" y="5603"/>
                  </a:cubicBezTo>
                  <a:cubicBezTo>
                    <a:pt x="1" y="2494"/>
                    <a:pt x="2494" y="1"/>
                    <a:pt x="5603" y="1"/>
                  </a:cubicBezTo>
                  <a:cubicBezTo>
                    <a:pt x="8679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7"/>
            <p:cNvSpPr/>
            <p:nvPr/>
          </p:nvSpPr>
          <p:spPr>
            <a:xfrm>
              <a:off x="5832300" y="2984175"/>
              <a:ext cx="256650" cy="257475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49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49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7"/>
            <p:cNvSpPr/>
            <p:nvPr/>
          </p:nvSpPr>
          <p:spPr>
            <a:xfrm>
              <a:off x="5844425" y="2996325"/>
              <a:ext cx="233200" cy="233175"/>
            </a:xfrm>
            <a:custGeom>
              <a:avLst/>
              <a:gdLst/>
              <a:ahLst/>
              <a:cxnLst/>
              <a:rect l="l" t="t" r="r" b="b"/>
              <a:pathLst>
                <a:path w="9328" h="9327" extrusionOk="0">
                  <a:moveTo>
                    <a:pt x="9327" y="4664"/>
                  </a:moveTo>
                  <a:cubicBezTo>
                    <a:pt x="9327" y="7254"/>
                    <a:pt x="7255" y="9327"/>
                    <a:pt x="4664" y="9327"/>
                  </a:cubicBezTo>
                  <a:cubicBezTo>
                    <a:pt x="2073" y="9327"/>
                    <a:pt x="1" y="7254"/>
                    <a:pt x="1" y="4664"/>
                  </a:cubicBezTo>
                  <a:cubicBezTo>
                    <a:pt x="1" y="2073"/>
                    <a:pt x="2073" y="1"/>
                    <a:pt x="4664" y="1"/>
                  </a:cubicBezTo>
                  <a:cubicBezTo>
                    <a:pt x="7255" y="1"/>
                    <a:pt x="9327" y="2073"/>
                    <a:pt x="9327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7"/>
            <p:cNvSpPr/>
            <p:nvPr/>
          </p:nvSpPr>
          <p:spPr>
            <a:xfrm>
              <a:off x="5855775" y="3007675"/>
              <a:ext cx="210500" cy="210500"/>
            </a:xfrm>
            <a:custGeom>
              <a:avLst/>
              <a:gdLst/>
              <a:ahLst/>
              <a:cxnLst/>
              <a:rect l="l" t="t" r="r" b="b"/>
              <a:pathLst>
                <a:path w="8420" h="8420" extrusionOk="0">
                  <a:moveTo>
                    <a:pt x="8420" y="4210"/>
                  </a:moveTo>
                  <a:cubicBezTo>
                    <a:pt x="8420" y="6541"/>
                    <a:pt x="6542" y="8420"/>
                    <a:pt x="4210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210" y="0"/>
                  </a:cubicBezTo>
                  <a:cubicBezTo>
                    <a:pt x="6542" y="0"/>
                    <a:pt x="8420" y="1878"/>
                    <a:pt x="8420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7"/>
            <p:cNvSpPr/>
            <p:nvPr/>
          </p:nvSpPr>
          <p:spPr>
            <a:xfrm>
              <a:off x="5867100" y="3019800"/>
              <a:ext cx="187025" cy="186225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829" y="7449"/>
                    <a:pt x="3757" y="7449"/>
                  </a:cubicBezTo>
                  <a:cubicBezTo>
                    <a:pt x="1684" y="7449"/>
                    <a:pt x="1" y="5797"/>
                    <a:pt x="1" y="3725"/>
                  </a:cubicBezTo>
                  <a:cubicBezTo>
                    <a:pt x="1" y="1652"/>
                    <a:pt x="1684" y="1"/>
                    <a:pt x="3757" y="1"/>
                  </a:cubicBezTo>
                  <a:cubicBezTo>
                    <a:pt x="5829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7"/>
            <p:cNvSpPr/>
            <p:nvPr/>
          </p:nvSpPr>
          <p:spPr>
            <a:xfrm>
              <a:off x="5879250" y="3031150"/>
              <a:ext cx="163550" cy="163550"/>
            </a:xfrm>
            <a:custGeom>
              <a:avLst/>
              <a:gdLst/>
              <a:ahLst/>
              <a:cxnLst/>
              <a:rect l="l" t="t" r="r" b="b"/>
              <a:pathLst>
                <a:path w="6542" h="6542" extrusionOk="0">
                  <a:moveTo>
                    <a:pt x="6542" y="3271"/>
                  </a:moveTo>
                  <a:cubicBezTo>
                    <a:pt x="6542" y="5084"/>
                    <a:pt x="5084" y="6541"/>
                    <a:pt x="3271" y="6541"/>
                  </a:cubicBezTo>
                  <a:cubicBezTo>
                    <a:pt x="1458" y="6541"/>
                    <a:pt x="0" y="5084"/>
                    <a:pt x="0" y="3271"/>
                  </a:cubicBezTo>
                  <a:cubicBezTo>
                    <a:pt x="0" y="1457"/>
                    <a:pt x="1458" y="0"/>
                    <a:pt x="3271" y="0"/>
                  </a:cubicBezTo>
                  <a:cubicBezTo>
                    <a:pt x="5084" y="0"/>
                    <a:pt x="6542" y="1457"/>
                    <a:pt x="6542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7"/>
            <p:cNvSpPr/>
            <p:nvPr/>
          </p:nvSpPr>
          <p:spPr>
            <a:xfrm>
              <a:off x="5890575" y="3042475"/>
              <a:ext cx="140075" cy="140075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72" y="5603"/>
                    <a:pt x="2818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818" y="1"/>
                  </a:cubicBezTo>
                  <a:cubicBezTo>
                    <a:pt x="4372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7"/>
            <p:cNvSpPr/>
            <p:nvPr/>
          </p:nvSpPr>
          <p:spPr>
            <a:xfrm>
              <a:off x="5902725" y="3054625"/>
              <a:ext cx="116600" cy="116600"/>
            </a:xfrm>
            <a:custGeom>
              <a:avLst/>
              <a:gdLst/>
              <a:ahLst/>
              <a:cxnLst/>
              <a:rect l="l" t="t" r="r" b="b"/>
              <a:pathLst>
                <a:path w="4664" h="4664" extrusionOk="0">
                  <a:moveTo>
                    <a:pt x="4664" y="2332"/>
                  </a:moveTo>
                  <a:cubicBezTo>
                    <a:pt x="4664" y="3627"/>
                    <a:pt x="3627" y="4663"/>
                    <a:pt x="2332" y="4663"/>
                  </a:cubicBezTo>
                  <a:cubicBezTo>
                    <a:pt x="1037" y="4663"/>
                    <a:pt x="0" y="3627"/>
                    <a:pt x="0" y="2332"/>
                  </a:cubicBezTo>
                  <a:cubicBezTo>
                    <a:pt x="0" y="1037"/>
                    <a:pt x="1037" y="0"/>
                    <a:pt x="2332" y="0"/>
                  </a:cubicBezTo>
                  <a:cubicBezTo>
                    <a:pt x="3627" y="0"/>
                    <a:pt x="4664" y="1037"/>
                    <a:pt x="4664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7"/>
            <p:cNvSpPr/>
            <p:nvPr/>
          </p:nvSpPr>
          <p:spPr>
            <a:xfrm>
              <a:off x="5914050" y="3065950"/>
              <a:ext cx="93125" cy="93950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915" y="3757"/>
                    <a:pt x="1879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79" y="1"/>
                  </a:cubicBezTo>
                  <a:cubicBezTo>
                    <a:pt x="2915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7"/>
            <p:cNvSpPr/>
            <p:nvPr/>
          </p:nvSpPr>
          <p:spPr>
            <a:xfrm>
              <a:off x="5926200" y="3078100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2785" y="1393"/>
                  </a:moveTo>
                  <a:cubicBezTo>
                    <a:pt x="2785" y="2170"/>
                    <a:pt x="2170" y="2785"/>
                    <a:pt x="1393" y="2785"/>
                  </a:cubicBezTo>
                  <a:cubicBezTo>
                    <a:pt x="616" y="2785"/>
                    <a:pt x="1" y="2170"/>
                    <a:pt x="1" y="1393"/>
                  </a:cubicBezTo>
                  <a:cubicBezTo>
                    <a:pt x="1" y="616"/>
                    <a:pt x="616" y="0"/>
                    <a:pt x="1393" y="0"/>
                  </a:cubicBezTo>
                  <a:cubicBezTo>
                    <a:pt x="2170" y="0"/>
                    <a:pt x="2785" y="616"/>
                    <a:pt x="2785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7"/>
            <p:cNvSpPr/>
            <p:nvPr/>
          </p:nvSpPr>
          <p:spPr>
            <a:xfrm>
              <a:off x="5937525" y="3089425"/>
              <a:ext cx="47000" cy="46975"/>
            </a:xfrm>
            <a:custGeom>
              <a:avLst/>
              <a:gdLst/>
              <a:ahLst/>
              <a:cxnLst/>
              <a:rect l="l" t="t" r="r" b="b"/>
              <a:pathLst>
                <a:path w="1880" h="1879" extrusionOk="0">
                  <a:moveTo>
                    <a:pt x="1879" y="940"/>
                  </a:moveTo>
                  <a:cubicBezTo>
                    <a:pt x="1879" y="1458"/>
                    <a:pt x="1458" y="1879"/>
                    <a:pt x="940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40" y="1"/>
                  </a:cubicBezTo>
                  <a:cubicBezTo>
                    <a:pt x="1458" y="1"/>
                    <a:pt x="1879" y="422"/>
                    <a:pt x="1879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7"/>
            <p:cNvSpPr/>
            <p:nvPr/>
          </p:nvSpPr>
          <p:spPr>
            <a:xfrm>
              <a:off x="5948875" y="3101575"/>
              <a:ext cx="23500" cy="22700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45" y="907"/>
                    <a:pt x="486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86" y="0"/>
                  </a:cubicBezTo>
                  <a:cubicBezTo>
                    <a:pt x="745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7"/>
            <p:cNvSpPr/>
            <p:nvPr/>
          </p:nvSpPr>
          <p:spPr>
            <a:xfrm>
              <a:off x="3144500" y="2825500"/>
              <a:ext cx="440450" cy="354625"/>
            </a:xfrm>
            <a:custGeom>
              <a:avLst/>
              <a:gdLst/>
              <a:ahLst/>
              <a:cxnLst/>
              <a:rect l="l" t="t" r="r" b="b"/>
              <a:pathLst>
                <a:path w="17618" h="14185" extrusionOk="0">
                  <a:moveTo>
                    <a:pt x="1" y="325"/>
                  </a:moveTo>
                  <a:lnTo>
                    <a:pt x="260" y="1"/>
                  </a:lnTo>
                  <a:lnTo>
                    <a:pt x="17617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7"/>
            <p:cNvSpPr/>
            <p:nvPr/>
          </p:nvSpPr>
          <p:spPr>
            <a:xfrm>
              <a:off x="3243275" y="2815800"/>
              <a:ext cx="333575" cy="268800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0" y="324"/>
                  </a:moveTo>
                  <a:lnTo>
                    <a:pt x="227" y="0"/>
                  </a:lnTo>
                  <a:lnTo>
                    <a:pt x="13342" y="10460"/>
                  </a:lnTo>
                  <a:lnTo>
                    <a:pt x="13083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7"/>
            <p:cNvSpPr/>
            <p:nvPr/>
          </p:nvSpPr>
          <p:spPr>
            <a:xfrm>
              <a:off x="3091875" y="2874900"/>
              <a:ext cx="440450" cy="354600"/>
            </a:xfrm>
            <a:custGeom>
              <a:avLst/>
              <a:gdLst/>
              <a:ahLst/>
              <a:cxnLst/>
              <a:rect l="l" t="t" r="r" b="b"/>
              <a:pathLst>
                <a:path w="17618" h="14184" extrusionOk="0">
                  <a:moveTo>
                    <a:pt x="1" y="324"/>
                  </a:moveTo>
                  <a:lnTo>
                    <a:pt x="260" y="0"/>
                  </a:lnTo>
                  <a:lnTo>
                    <a:pt x="17617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7"/>
            <p:cNvSpPr/>
            <p:nvPr/>
          </p:nvSpPr>
          <p:spPr>
            <a:xfrm>
              <a:off x="2978550" y="3070800"/>
              <a:ext cx="406425" cy="327100"/>
            </a:xfrm>
            <a:custGeom>
              <a:avLst/>
              <a:gdLst/>
              <a:ahLst/>
              <a:cxnLst/>
              <a:rect l="l" t="t" r="r" b="b"/>
              <a:pathLst>
                <a:path w="16257" h="13084" extrusionOk="0">
                  <a:moveTo>
                    <a:pt x="0" y="325"/>
                  </a:moveTo>
                  <a:lnTo>
                    <a:pt x="259" y="1"/>
                  </a:lnTo>
                  <a:lnTo>
                    <a:pt x="16256" y="12760"/>
                  </a:lnTo>
                  <a:lnTo>
                    <a:pt x="15997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7"/>
            <p:cNvSpPr/>
            <p:nvPr/>
          </p:nvSpPr>
          <p:spPr>
            <a:xfrm>
              <a:off x="2982600" y="3167950"/>
              <a:ext cx="305225" cy="251800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49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7"/>
            <p:cNvSpPr/>
            <p:nvPr/>
          </p:nvSpPr>
          <p:spPr>
            <a:xfrm>
              <a:off x="3050600" y="2938050"/>
              <a:ext cx="456625" cy="366750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59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7"/>
            <p:cNvSpPr/>
            <p:nvPr/>
          </p:nvSpPr>
          <p:spPr>
            <a:xfrm>
              <a:off x="3000400" y="2985800"/>
              <a:ext cx="455825" cy="366775"/>
            </a:xfrm>
            <a:custGeom>
              <a:avLst/>
              <a:gdLst/>
              <a:ahLst/>
              <a:cxnLst/>
              <a:rect l="l" t="t" r="r" b="b"/>
              <a:pathLst>
                <a:path w="18233" h="14671" extrusionOk="0">
                  <a:moveTo>
                    <a:pt x="1" y="325"/>
                  </a:moveTo>
                  <a:lnTo>
                    <a:pt x="260" y="1"/>
                  </a:lnTo>
                  <a:lnTo>
                    <a:pt x="18232" y="14346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7"/>
            <p:cNvSpPr/>
            <p:nvPr/>
          </p:nvSpPr>
          <p:spPr>
            <a:xfrm>
              <a:off x="2982600" y="2818225"/>
              <a:ext cx="420175" cy="378900"/>
            </a:xfrm>
            <a:custGeom>
              <a:avLst/>
              <a:gdLst/>
              <a:ahLst/>
              <a:cxnLst/>
              <a:rect l="l" t="t" r="r" b="b"/>
              <a:pathLst>
                <a:path w="16807" h="15156" extrusionOk="0">
                  <a:moveTo>
                    <a:pt x="0" y="14832"/>
                  </a:moveTo>
                  <a:lnTo>
                    <a:pt x="16548" y="0"/>
                  </a:lnTo>
                  <a:lnTo>
                    <a:pt x="16807" y="292"/>
                  </a:lnTo>
                  <a:lnTo>
                    <a:pt x="292" y="15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7"/>
            <p:cNvSpPr/>
            <p:nvPr/>
          </p:nvSpPr>
          <p:spPr>
            <a:xfrm>
              <a:off x="2985025" y="2814175"/>
              <a:ext cx="319000" cy="287425"/>
            </a:xfrm>
            <a:custGeom>
              <a:avLst/>
              <a:gdLst/>
              <a:ahLst/>
              <a:cxnLst/>
              <a:rect l="l" t="t" r="r" b="b"/>
              <a:pathLst>
                <a:path w="12760" h="11497" extrusionOk="0">
                  <a:moveTo>
                    <a:pt x="0" y="11173"/>
                  </a:moveTo>
                  <a:lnTo>
                    <a:pt x="12500" y="1"/>
                  </a:lnTo>
                  <a:lnTo>
                    <a:pt x="12759" y="292"/>
                  </a:lnTo>
                  <a:lnTo>
                    <a:pt x="292" y="11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7"/>
            <p:cNvSpPr/>
            <p:nvPr/>
          </p:nvSpPr>
          <p:spPr>
            <a:xfrm>
              <a:off x="3038450" y="2864375"/>
              <a:ext cx="419375" cy="378900"/>
            </a:xfrm>
            <a:custGeom>
              <a:avLst/>
              <a:gdLst/>
              <a:ahLst/>
              <a:cxnLst/>
              <a:rect l="l" t="t" r="r" b="b"/>
              <a:pathLst>
                <a:path w="16775" h="15156" extrusionOk="0">
                  <a:moveTo>
                    <a:pt x="1" y="14832"/>
                  </a:moveTo>
                  <a:lnTo>
                    <a:pt x="16516" y="0"/>
                  </a:lnTo>
                  <a:lnTo>
                    <a:pt x="16775" y="324"/>
                  </a:lnTo>
                  <a:lnTo>
                    <a:pt x="260" y="15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7"/>
            <p:cNvSpPr/>
            <p:nvPr/>
          </p:nvSpPr>
          <p:spPr>
            <a:xfrm>
              <a:off x="3195500" y="3053800"/>
              <a:ext cx="387000" cy="348950"/>
            </a:xfrm>
            <a:custGeom>
              <a:avLst/>
              <a:gdLst/>
              <a:ahLst/>
              <a:cxnLst/>
              <a:rect l="l" t="t" r="r" b="b"/>
              <a:pathLst>
                <a:path w="15480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7"/>
            <p:cNvSpPr/>
            <p:nvPr/>
          </p:nvSpPr>
          <p:spPr>
            <a:xfrm>
              <a:off x="3293475" y="3150950"/>
              <a:ext cx="290650" cy="268000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7"/>
            <p:cNvSpPr/>
            <p:nvPr/>
          </p:nvSpPr>
          <p:spPr>
            <a:xfrm>
              <a:off x="3067600" y="2925900"/>
              <a:ext cx="435575" cy="391850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0" y="15382"/>
                  </a:moveTo>
                  <a:lnTo>
                    <a:pt x="17163" y="0"/>
                  </a:lnTo>
                  <a:lnTo>
                    <a:pt x="17422" y="292"/>
                  </a:lnTo>
                  <a:lnTo>
                    <a:pt x="259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7"/>
            <p:cNvSpPr/>
            <p:nvPr/>
          </p:nvSpPr>
          <p:spPr>
            <a:xfrm>
              <a:off x="3121025" y="2970425"/>
              <a:ext cx="435575" cy="391850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60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7"/>
            <p:cNvSpPr/>
            <p:nvPr/>
          </p:nvSpPr>
          <p:spPr>
            <a:xfrm>
              <a:off x="5824200" y="2825500"/>
              <a:ext cx="439625" cy="354625"/>
            </a:xfrm>
            <a:custGeom>
              <a:avLst/>
              <a:gdLst/>
              <a:ahLst/>
              <a:cxnLst/>
              <a:rect l="l" t="t" r="r" b="b"/>
              <a:pathLst>
                <a:path w="17585" h="14185" extrusionOk="0">
                  <a:moveTo>
                    <a:pt x="0" y="325"/>
                  </a:moveTo>
                  <a:lnTo>
                    <a:pt x="227" y="1"/>
                  </a:lnTo>
                  <a:lnTo>
                    <a:pt x="17584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7"/>
            <p:cNvSpPr/>
            <p:nvPr/>
          </p:nvSpPr>
          <p:spPr>
            <a:xfrm>
              <a:off x="5922150" y="2815800"/>
              <a:ext cx="333575" cy="268800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1" y="324"/>
                  </a:moveTo>
                  <a:lnTo>
                    <a:pt x="260" y="0"/>
                  </a:lnTo>
                  <a:lnTo>
                    <a:pt x="13342" y="10460"/>
                  </a:lnTo>
                  <a:lnTo>
                    <a:pt x="13116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7"/>
            <p:cNvSpPr/>
            <p:nvPr/>
          </p:nvSpPr>
          <p:spPr>
            <a:xfrm>
              <a:off x="5771575" y="2874900"/>
              <a:ext cx="439625" cy="354600"/>
            </a:xfrm>
            <a:custGeom>
              <a:avLst/>
              <a:gdLst/>
              <a:ahLst/>
              <a:cxnLst/>
              <a:rect l="l" t="t" r="r" b="b"/>
              <a:pathLst>
                <a:path w="17585" h="14184" extrusionOk="0">
                  <a:moveTo>
                    <a:pt x="0" y="324"/>
                  </a:moveTo>
                  <a:lnTo>
                    <a:pt x="227" y="0"/>
                  </a:lnTo>
                  <a:lnTo>
                    <a:pt x="17584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7"/>
            <p:cNvSpPr/>
            <p:nvPr/>
          </p:nvSpPr>
          <p:spPr>
            <a:xfrm>
              <a:off x="5658225" y="3070800"/>
              <a:ext cx="405625" cy="327100"/>
            </a:xfrm>
            <a:custGeom>
              <a:avLst/>
              <a:gdLst/>
              <a:ahLst/>
              <a:cxnLst/>
              <a:rect l="l" t="t" r="r" b="b"/>
              <a:pathLst>
                <a:path w="16225" h="13084" extrusionOk="0">
                  <a:moveTo>
                    <a:pt x="1" y="325"/>
                  </a:moveTo>
                  <a:lnTo>
                    <a:pt x="260" y="1"/>
                  </a:lnTo>
                  <a:lnTo>
                    <a:pt x="16225" y="12760"/>
                  </a:lnTo>
                  <a:lnTo>
                    <a:pt x="15998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7"/>
            <p:cNvSpPr/>
            <p:nvPr/>
          </p:nvSpPr>
          <p:spPr>
            <a:xfrm>
              <a:off x="5661475" y="3167950"/>
              <a:ext cx="305225" cy="251800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50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7"/>
            <p:cNvSpPr/>
            <p:nvPr/>
          </p:nvSpPr>
          <p:spPr>
            <a:xfrm>
              <a:off x="5729475" y="2938050"/>
              <a:ext cx="456625" cy="366750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60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7"/>
            <p:cNvSpPr/>
            <p:nvPr/>
          </p:nvSpPr>
          <p:spPr>
            <a:xfrm>
              <a:off x="5656600" y="2985800"/>
              <a:ext cx="455825" cy="364350"/>
            </a:xfrm>
            <a:custGeom>
              <a:avLst/>
              <a:gdLst/>
              <a:ahLst/>
              <a:cxnLst/>
              <a:rect l="l" t="t" r="r" b="b"/>
              <a:pathLst>
                <a:path w="18233" h="14574" extrusionOk="0">
                  <a:moveTo>
                    <a:pt x="1" y="292"/>
                  </a:moveTo>
                  <a:lnTo>
                    <a:pt x="260" y="1"/>
                  </a:lnTo>
                  <a:lnTo>
                    <a:pt x="18233" y="14249"/>
                  </a:lnTo>
                  <a:lnTo>
                    <a:pt x="17974" y="14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7"/>
            <p:cNvSpPr/>
            <p:nvPr/>
          </p:nvSpPr>
          <p:spPr>
            <a:xfrm>
              <a:off x="5647700" y="2797175"/>
              <a:ext cx="417775" cy="379725"/>
            </a:xfrm>
            <a:custGeom>
              <a:avLst/>
              <a:gdLst/>
              <a:ahLst/>
              <a:cxnLst/>
              <a:rect l="l" t="t" r="r" b="b"/>
              <a:pathLst>
                <a:path w="16711" h="15189" extrusionOk="0">
                  <a:moveTo>
                    <a:pt x="1" y="14864"/>
                  </a:moveTo>
                  <a:lnTo>
                    <a:pt x="16451" y="0"/>
                  </a:lnTo>
                  <a:lnTo>
                    <a:pt x="16710" y="292"/>
                  </a:lnTo>
                  <a:lnTo>
                    <a:pt x="292" y="15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7"/>
            <p:cNvSpPr/>
            <p:nvPr/>
          </p:nvSpPr>
          <p:spPr>
            <a:xfrm>
              <a:off x="5717325" y="2864375"/>
              <a:ext cx="420200" cy="378100"/>
            </a:xfrm>
            <a:custGeom>
              <a:avLst/>
              <a:gdLst/>
              <a:ahLst/>
              <a:cxnLst/>
              <a:rect l="l" t="t" r="r" b="b"/>
              <a:pathLst>
                <a:path w="16808" h="15124" extrusionOk="0">
                  <a:moveTo>
                    <a:pt x="1" y="14832"/>
                  </a:moveTo>
                  <a:lnTo>
                    <a:pt x="16516" y="0"/>
                  </a:lnTo>
                  <a:lnTo>
                    <a:pt x="16807" y="292"/>
                  </a:lnTo>
                  <a:lnTo>
                    <a:pt x="260" y="15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7"/>
            <p:cNvSpPr/>
            <p:nvPr/>
          </p:nvSpPr>
          <p:spPr>
            <a:xfrm>
              <a:off x="5874375" y="3053800"/>
              <a:ext cx="387025" cy="348950"/>
            </a:xfrm>
            <a:custGeom>
              <a:avLst/>
              <a:gdLst/>
              <a:ahLst/>
              <a:cxnLst/>
              <a:rect l="l" t="t" r="r" b="b"/>
              <a:pathLst>
                <a:path w="15481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7"/>
            <p:cNvSpPr/>
            <p:nvPr/>
          </p:nvSpPr>
          <p:spPr>
            <a:xfrm>
              <a:off x="5972350" y="3150950"/>
              <a:ext cx="290650" cy="268000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7"/>
            <p:cNvSpPr/>
            <p:nvPr/>
          </p:nvSpPr>
          <p:spPr>
            <a:xfrm>
              <a:off x="5747275" y="2925075"/>
              <a:ext cx="434775" cy="392675"/>
            </a:xfrm>
            <a:custGeom>
              <a:avLst/>
              <a:gdLst/>
              <a:ahLst/>
              <a:cxnLst/>
              <a:rect l="l" t="t" r="r" b="b"/>
              <a:pathLst>
                <a:path w="17391" h="15707" extrusionOk="0">
                  <a:moveTo>
                    <a:pt x="1" y="15383"/>
                  </a:moveTo>
                  <a:lnTo>
                    <a:pt x="17131" y="1"/>
                  </a:lnTo>
                  <a:lnTo>
                    <a:pt x="17391" y="292"/>
                  </a:lnTo>
                  <a:lnTo>
                    <a:pt x="260" y="15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7"/>
            <p:cNvSpPr/>
            <p:nvPr/>
          </p:nvSpPr>
          <p:spPr>
            <a:xfrm>
              <a:off x="5799900" y="2970425"/>
              <a:ext cx="435575" cy="391850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92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7"/>
            <p:cNvSpPr/>
            <p:nvPr/>
          </p:nvSpPr>
          <p:spPr>
            <a:xfrm>
              <a:off x="2921075" y="2770450"/>
              <a:ext cx="674400" cy="659825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7"/>
            <p:cNvSpPr/>
            <p:nvPr/>
          </p:nvSpPr>
          <p:spPr>
            <a:xfrm>
              <a:off x="5604000" y="2770450"/>
              <a:ext cx="674400" cy="659825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3" name="Google Shape;1833;p47"/>
          <p:cNvSpPr/>
          <p:nvPr/>
        </p:nvSpPr>
        <p:spPr>
          <a:xfrm>
            <a:off x="1662119" y="2243150"/>
            <a:ext cx="912025" cy="797700"/>
          </a:xfrm>
          <a:custGeom>
            <a:avLst/>
            <a:gdLst/>
            <a:ahLst/>
            <a:cxnLst/>
            <a:rect l="l" t="t" r="r" b="b"/>
            <a:pathLst>
              <a:path w="36481" h="31908" extrusionOk="0">
                <a:moveTo>
                  <a:pt x="36481" y="285"/>
                </a:moveTo>
                <a:lnTo>
                  <a:pt x="381" y="31908"/>
                </a:lnTo>
                <a:lnTo>
                  <a:pt x="0" y="25146"/>
                </a:lnTo>
                <a:lnTo>
                  <a:pt x="0" y="18097"/>
                </a:lnTo>
                <a:lnTo>
                  <a:pt x="762" y="9525"/>
                </a:lnTo>
                <a:lnTo>
                  <a:pt x="2191" y="762"/>
                </a:lnTo>
                <a:lnTo>
                  <a:pt x="15716" y="190"/>
                </a:lnTo>
                <a:lnTo>
                  <a:pt x="318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34" name="Google Shape;1834;p47"/>
          <p:cNvSpPr/>
          <p:nvPr/>
        </p:nvSpPr>
        <p:spPr>
          <a:xfrm>
            <a:off x="2643200" y="2247900"/>
            <a:ext cx="866775" cy="678650"/>
          </a:xfrm>
          <a:custGeom>
            <a:avLst/>
            <a:gdLst/>
            <a:ahLst/>
            <a:cxnLst/>
            <a:rect l="l" t="t" r="r" b="b"/>
            <a:pathLst>
              <a:path w="34671" h="27146" extrusionOk="0">
                <a:moveTo>
                  <a:pt x="34671" y="762"/>
                </a:moveTo>
                <a:lnTo>
                  <a:pt x="5619" y="27146"/>
                </a:lnTo>
                <a:lnTo>
                  <a:pt x="2571" y="26956"/>
                </a:lnTo>
                <a:lnTo>
                  <a:pt x="285" y="27051"/>
                </a:lnTo>
                <a:lnTo>
                  <a:pt x="0" y="0"/>
                </a:lnTo>
                <a:lnTo>
                  <a:pt x="15811" y="95"/>
                </a:lnTo>
                <a:lnTo>
                  <a:pt x="31432" y="6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3871963" y="476758"/>
            <a:ext cx="4755341" cy="1677458"/>
          </a:xfrm>
          <a:prstGeom prst="wedgeRoundRectCallout">
            <a:avLst>
              <a:gd name="adj1" fmla="val -58600"/>
              <a:gd name="adj2" fmla="val 3823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nl-NL" sz="2000" dirty="0">
                <a:solidFill>
                  <a:schemeClr val="accent6">
                    <a:lumMod val="50000"/>
                  </a:schemeClr>
                </a:solidFill>
              </a:rPr>
              <a:t>Theo em, vì sao chúng ta phải tuân thủ các quy tắc an toàn khi tham gia các phương tiện giao thông?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63341" y="2843712"/>
            <a:ext cx="37765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N</a:t>
            </a:r>
            <a:r>
              <a:rPr lang="vi-VN" sz="2000" dirty="0"/>
              <a:t>hằm đảm bảo an toàn cho chính chúng ta và những người tham gia giao thông.</a:t>
            </a:r>
            <a:endParaRPr lang="en-US" sz="2000" dirty="0"/>
          </a:p>
        </p:txBody>
      </p:sp>
      <p:sp>
        <p:nvSpPr>
          <p:cNvPr id="10" name="Down Arrow 9"/>
          <p:cNvSpPr/>
          <p:nvPr/>
        </p:nvSpPr>
        <p:spPr>
          <a:xfrm>
            <a:off x="6116069" y="2405966"/>
            <a:ext cx="267128" cy="403749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9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LUYỆN TẬP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36677" y="975144"/>
            <a:ext cx="58614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Em đồng tình hoặc không đồng tình với hành vi của các bạn nào trong tranh dưới đây? Vì sao?</a:t>
            </a:r>
            <a:endParaRPr lang="en-US" sz="2000" dirty="0"/>
          </a:p>
        </p:txBody>
      </p:sp>
      <p:sp>
        <p:nvSpPr>
          <p:cNvPr id="13" name="Oval 12"/>
          <p:cNvSpPr/>
          <p:nvPr/>
        </p:nvSpPr>
        <p:spPr>
          <a:xfrm>
            <a:off x="1006867" y="1113105"/>
            <a:ext cx="739739" cy="73973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817" y="2059787"/>
            <a:ext cx="6565187" cy="29998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01" y="2059788"/>
            <a:ext cx="623466" cy="30935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037" y="1990807"/>
            <a:ext cx="1186289" cy="31526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158" y="2059787"/>
            <a:ext cx="570231" cy="57543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220" y="4371870"/>
            <a:ext cx="570231" cy="575439"/>
          </a:xfrm>
          <a:prstGeom prst="rect">
            <a:avLst/>
          </a:prstGeom>
        </p:spPr>
      </p:pic>
      <p:sp>
        <p:nvSpPr>
          <p:cNvPr id="18" name="Multiply 17"/>
          <p:cNvSpPr/>
          <p:nvPr/>
        </p:nvSpPr>
        <p:spPr>
          <a:xfrm>
            <a:off x="4292269" y="2937489"/>
            <a:ext cx="462648" cy="46264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7137389" y="4491444"/>
            <a:ext cx="462648" cy="46264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Multiply 40"/>
          <p:cNvSpPr/>
          <p:nvPr/>
        </p:nvSpPr>
        <p:spPr>
          <a:xfrm>
            <a:off x="7307065" y="2937489"/>
            <a:ext cx="462648" cy="46264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8" grpId="0" animBg="1"/>
      <p:bldP spid="40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5" name="Google Shape;2615;p63"/>
          <p:cNvSpPr/>
          <p:nvPr/>
        </p:nvSpPr>
        <p:spPr>
          <a:xfrm>
            <a:off x="1004944" y="1273791"/>
            <a:ext cx="146107" cy="3869709"/>
          </a:xfrm>
          <a:custGeom>
            <a:avLst/>
            <a:gdLst/>
            <a:ahLst/>
            <a:cxnLst/>
            <a:rect l="l" t="t" r="r" b="b"/>
            <a:pathLst>
              <a:path w="5575" h="20532" extrusionOk="0">
                <a:moveTo>
                  <a:pt x="0" y="1"/>
                </a:moveTo>
                <a:lnTo>
                  <a:pt x="0" y="20532"/>
                </a:lnTo>
                <a:lnTo>
                  <a:pt x="5575" y="20532"/>
                </a:lnTo>
                <a:lnTo>
                  <a:pt x="5575" y="1"/>
                </a:ln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2" name="Google Shape;2632;p63"/>
          <p:cNvGrpSpPr/>
          <p:nvPr/>
        </p:nvGrpSpPr>
        <p:grpSpPr>
          <a:xfrm>
            <a:off x="185279" y="365573"/>
            <a:ext cx="1787705" cy="936000"/>
            <a:chOff x="4239282" y="3133725"/>
            <a:chExt cx="3981600" cy="1209600"/>
          </a:xfrm>
        </p:grpSpPr>
        <p:sp>
          <p:nvSpPr>
            <p:cNvPr id="2633" name="Google Shape;2633;p63"/>
            <p:cNvSpPr/>
            <p:nvPr/>
          </p:nvSpPr>
          <p:spPr>
            <a:xfrm>
              <a:off x="4239282" y="3133725"/>
              <a:ext cx="3981600" cy="1209600"/>
            </a:xfrm>
            <a:prstGeom prst="roundRect">
              <a:avLst>
                <a:gd name="adj" fmla="val 10068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63"/>
            <p:cNvSpPr/>
            <p:nvPr/>
          </p:nvSpPr>
          <p:spPr>
            <a:xfrm>
              <a:off x="4368282" y="3248325"/>
              <a:ext cx="3723600" cy="980400"/>
            </a:xfrm>
            <a:prstGeom prst="roundRect">
              <a:avLst>
                <a:gd name="adj" fmla="val 4656"/>
              </a:avLst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5" name="Google Shape;2635;p63"/>
          <p:cNvSpPr txBox="1"/>
          <p:nvPr/>
        </p:nvSpPr>
        <p:spPr>
          <a:xfrm flipH="1">
            <a:off x="185278" y="551842"/>
            <a:ext cx="1787705" cy="6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400" b="1" dirty="0" err="1">
                <a:solidFill>
                  <a:srgbClr val="FFFFFF"/>
                </a:solidFill>
                <a:latin typeface="+mn-lt"/>
                <a:ea typeface="Catamaran"/>
                <a:cs typeface="Catamaran"/>
                <a:sym typeface="Catamaran"/>
              </a:rPr>
              <a:t>Bài</a:t>
            </a:r>
            <a:r>
              <a:rPr lang="en-US" sz="2400" b="1" dirty="0">
                <a:solidFill>
                  <a:srgbClr val="FFFFFF"/>
                </a:solidFill>
                <a:latin typeface="+mn-lt"/>
                <a:ea typeface="Catamaran"/>
                <a:cs typeface="Catamaran"/>
                <a:sym typeface="Catamaran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+mn-lt"/>
                <a:ea typeface="Catamaran"/>
                <a:cs typeface="Catamaran"/>
                <a:sym typeface="Catamaran"/>
              </a:rPr>
              <a:t>tập</a:t>
            </a:r>
            <a:r>
              <a:rPr lang="en-US" sz="2400" b="1" dirty="0">
                <a:solidFill>
                  <a:srgbClr val="FFFFFF"/>
                </a:solidFill>
                <a:latin typeface="+mn-lt"/>
                <a:ea typeface="Catamaran"/>
                <a:cs typeface="Catamaran"/>
                <a:sym typeface="Catamaran"/>
              </a:rPr>
              <a:t> 2</a:t>
            </a:r>
            <a:endParaRPr sz="2400" b="1" dirty="0">
              <a:solidFill>
                <a:srgbClr val="FFFFFF"/>
              </a:solidFill>
              <a:latin typeface="+mn-lt"/>
              <a:ea typeface="Catamaran"/>
              <a:cs typeface="Catamaran"/>
              <a:sym typeface="Catamar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30903" y="645559"/>
            <a:ext cx="3430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>
                <a:solidFill>
                  <a:schemeClr val="accent4">
                    <a:lumMod val="75000"/>
                  </a:schemeClr>
                </a:solidFill>
              </a:rPr>
              <a:t>Đưa ra lời khuyên cho bạn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3831" y="2182808"/>
            <a:ext cx="35040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T</a:t>
            </a:r>
            <a:r>
              <a:rPr lang="vi-VN" sz="2000" dirty="0"/>
              <a:t>hảo luận nhóm, đóng vai thể hiện nội dung tình huống SGK tr</a:t>
            </a:r>
            <a:r>
              <a:rPr lang="en-US" sz="2000" dirty="0" err="1"/>
              <a:t>ang</a:t>
            </a:r>
            <a:r>
              <a:rPr lang="en-US" sz="2000" dirty="0"/>
              <a:t> </a:t>
            </a:r>
            <a:r>
              <a:rPr lang="vi-VN" sz="2000" dirty="0"/>
              <a:t>65, 66 và đưa ra cách giải quyết phù hợp.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47" y="1212895"/>
            <a:ext cx="3760207" cy="37681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436" y="1435247"/>
            <a:ext cx="766816" cy="702590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3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3" name="Google Shape;2283;p58"/>
          <p:cNvGrpSpPr/>
          <p:nvPr/>
        </p:nvGrpSpPr>
        <p:grpSpPr>
          <a:xfrm>
            <a:off x="-1575791" y="3738283"/>
            <a:ext cx="3623570" cy="1805480"/>
            <a:chOff x="404850" y="2182975"/>
            <a:chExt cx="2230850" cy="1111475"/>
          </a:xfrm>
        </p:grpSpPr>
        <p:sp>
          <p:nvSpPr>
            <p:cNvPr id="2284" name="Google Shape;2284;p58"/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58"/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58"/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58"/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58"/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58"/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58"/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58"/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58"/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58"/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58"/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58"/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58"/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58"/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58"/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58"/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58"/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58"/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58"/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58"/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58"/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58"/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58"/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58"/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58"/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58"/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58"/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58"/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2" name="Google Shape;2312;p58"/>
          <p:cNvGrpSpPr/>
          <p:nvPr/>
        </p:nvGrpSpPr>
        <p:grpSpPr>
          <a:xfrm>
            <a:off x="4154319" y="983989"/>
            <a:ext cx="3981600" cy="4407202"/>
            <a:chOff x="4300825" y="945886"/>
            <a:chExt cx="3981600" cy="4407202"/>
          </a:xfrm>
        </p:grpSpPr>
        <p:sp>
          <p:nvSpPr>
            <p:cNvPr id="2313" name="Google Shape;2313;p58"/>
            <p:cNvSpPr/>
            <p:nvPr/>
          </p:nvSpPr>
          <p:spPr>
            <a:xfrm>
              <a:off x="6057332" y="1923763"/>
              <a:ext cx="345497" cy="3429325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58"/>
            <p:cNvSpPr/>
            <p:nvPr/>
          </p:nvSpPr>
          <p:spPr>
            <a:xfrm>
              <a:off x="4300825" y="2270186"/>
              <a:ext cx="3981600" cy="2113948"/>
            </a:xfrm>
            <a:prstGeom prst="roundRect">
              <a:avLst>
                <a:gd name="adj" fmla="val 643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58"/>
            <p:cNvSpPr/>
            <p:nvPr/>
          </p:nvSpPr>
          <p:spPr>
            <a:xfrm>
              <a:off x="4433518" y="2371486"/>
              <a:ext cx="3733800" cy="1933483"/>
            </a:xfrm>
            <a:prstGeom prst="roundRect">
              <a:avLst>
                <a:gd name="adj" fmla="val 2881"/>
              </a:avLst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16" name="Google Shape;2316;p58"/>
            <p:cNvGrpSpPr/>
            <p:nvPr/>
          </p:nvGrpSpPr>
          <p:grpSpPr>
            <a:xfrm>
              <a:off x="4300825" y="945886"/>
              <a:ext cx="3981600" cy="1209600"/>
              <a:chOff x="4300825" y="945886"/>
              <a:chExt cx="3981600" cy="1209600"/>
            </a:xfrm>
          </p:grpSpPr>
          <p:sp>
            <p:nvSpPr>
              <p:cNvPr id="2317" name="Google Shape;2317;p58"/>
              <p:cNvSpPr/>
              <p:nvPr/>
            </p:nvSpPr>
            <p:spPr>
              <a:xfrm>
                <a:off x="4300825" y="945886"/>
                <a:ext cx="3981600" cy="1209600"/>
              </a:xfrm>
              <a:prstGeom prst="roundRect">
                <a:avLst>
                  <a:gd name="adj" fmla="val 12545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58"/>
              <p:cNvSpPr/>
              <p:nvPr/>
            </p:nvSpPr>
            <p:spPr>
              <a:xfrm>
                <a:off x="4421032" y="1067516"/>
                <a:ext cx="3723600" cy="980400"/>
              </a:xfrm>
              <a:prstGeom prst="roundRect">
                <a:avLst>
                  <a:gd name="adj" fmla="val 4656"/>
                </a:avLst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19" name="Google Shape;2319;p58"/>
          <p:cNvGrpSpPr/>
          <p:nvPr/>
        </p:nvGrpSpPr>
        <p:grpSpPr>
          <a:xfrm>
            <a:off x="923118" y="1009678"/>
            <a:ext cx="3015276" cy="4152932"/>
            <a:chOff x="1632175" y="1428591"/>
            <a:chExt cx="1171800" cy="1613917"/>
          </a:xfrm>
        </p:grpSpPr>
        <p:sp>
          <p:nvSpPr>
            <p:cNvPr id="2320" name="Google Shape;2320;p58"/>
            <p:cNvSpPr/>
            <p:nvPr/>
          </p:nvSpPr>
          <p:spPr>
            <a:xfrm>
              <a:off x="2189505" y="2348322"/>
              <a:ext cx="57144" cy="694187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58"/>
            <p:cNvSpPr/>
            <p:nvPr/>
          </p:nvSpPr>
          <p:spPr>
            <a:xfrm rot="2700000">
              <a:off x="1803781" y="1600197"/>
              <a:ext cx="828588" cy="828588"/>
            </a:xfrm>
            <a:prstGeom prst="roundRect">
              <a:avLst>
                <a:gd name="adj" fmla="val 804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58"/>
            <p:cNvSpPr/>
            <p:nvPr/>
          </p:nvSpPr>
          <p:spPr>
            <a:xfrm rot="2700000">
              <a:off x="1824278" y="1623825"/>
              <a:ext cx="781494" cy="781494"/>
            </a:xfrm>
            <a:prstGeom prst="roundRect">
              <a:avLst>
                <a:gd name="adj" fmla="val 6259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3" name="Google Shape;2323;p58"/>
          <p:cNvSpPr txBox="1">
            <a:spLocks noGrp="1"/>
          </p:cNvSpPr>
          <p:nvPr>
            <p:ph type="title" idx="2"/>
          </p:nvPr>
        </p:nvSpPr>
        <p:spPr>
          <a:xfrm>
            <a:off x="1248875" y="1961866"/>
            <a:ext cx="2399031" cy="10076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+mn-lt"/>
              </a:rPr>
              <a:t>VẬN DỤNG</a:t>
            </a:r>
            <a:endParaRPr sz="3000" b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7012" y="1388734"/>
            <a:ext cx="37433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Chia </a:t>
            </a:r>
            <a:r>
              <a:rPr lang="en-US" sz="2000" dirty="0" err="1">
                <a:solidFill>
                  <a:srgbClr val="FFFFFF"/>
                </a:solidFill>
              </a:rPr>
              <a:t>sẻ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với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bạn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theo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nhóm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đôi</a:t>
            </a:r>
            <a:r>
              <a:rPr lang="en-US" sz="2000" dirty="0">
                <a:solidFill>
                  <a:srgbClr val="FFFFFF"/>
                </a:solidFill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4404078" y="2778865"/>
            <a:ext cx="34820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Em đã tham gia các loại phương tiện giao thông nào?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6706" y="1164729"/>
            <a:ext cx="4155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rgbClr val="FFFFFF"/>
                </a:solidFill>
              </a:rPr>
              <a:t>Em hãy chia sẻ với các bạn trong nhóm về việc em đã thực hiện các quy tắc an toàn như thế nào khi tham gia các phương tiện đó.</a:t>
            </a: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432" y="1056311"/>
            <a:ext cx="2874838" cy="287483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2" name="Google Shape;3412;p73"/>
          <p:cNvGrpSpPr/>
          <p:nvPr/>
        </p:nvGrpSpPr>
        <p:grpSpPr>
          <a:xfrm>
            <a:off x="5590726" y="1264170"/>
            <a:ext cx="9143793" cy="3854104"/>
            <a:chOff x="8839575" y="2223288"/>
            <a:chExt cx="6135950" cy="2586300"/>
          </a:xfrm>
        </p:grpSpPr>
        <p:sp>
          <p:nvSpPr>
            <p:cNvPr id="3413" name="Google Shape;3413;p73"/>
            <p:cNvSpPr/>
            <p:nvPr/>
          </p:nvSpPr>
          <p:spPr>
            <a:xfrm>
              <a:off x="9749550" y="2223288"/>
              <a:ext cx="5100175" cy="2145300"/>
            </a:xfrm>
            <a:custGeom>
              <a:avLst/>
              <a:gdLst/>
              <a:ahLst/>
              <a:cxnLst/>
              <a:rect l="l" t="t" r="r" b="b"/>
              <a:pathLst>
                <a:path w="204007" h="85812" extrusionOk="0">
                  <a:moveTo>
                    <a:pt x="11540" y="1"/>
                  </a:moveTo>
                  <a:cubicBezTo>
                    <a:pt x="5135" y="1"/>
                    <a:pt x="1" y="5186"/>
                    <a:pt x="1" y="11540"/>
                  </a:cubicBezTo>
                  <a:lnTo>
                    <a:pt x="1" y="85812"/>
                  </a:lnTo>
                  <a:lnTo>
                    <a:pt x="204006" y="85812"/>
                  </a:lnTo>
                  <a:lnTo>
                    <a:pt x="204006" y="11540"/>
                  </a:lnTo>
                  <a:cubicBezTo>
                    <a:pt x="204006" y="5186"/>
                    <a:pt x="198821" y="1"/>
                    <a:pt x="1924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73"/>
            <p:cNvSpPr/>
            <p:nvPr/>
          </p:nvSpPr>
          <p:spPr>
            <a:xfrm>
              <a:off x="9078542" y="3295938"/>
              <a:ext cx="677425" cy="781625"/>
            </a:xfrm>
            <a:custGeom>
              <a:avLst/>
              <a:gdLst/>
              <a:ahLst/>
              <a:cxnLst/>
              <a:rect l="l" t="t" r="r" b="b"/>
              <a:pathLst>
                <a:path w="27097" h="31265" extrusionOk="0">
                  <a:moveTo>
                    <a:pt x="9609" y="0"/>
                  </a:moveTo>
                  <a:cubicBezTo>
                    <a:pt x="4322" y="0"/>
                    <a:pt x="1" y="4321"/>
                    <a:pt x="1" y="9608"/>
                  </a:cubicBezTo>
                  <a:lnTo>
                    <a:pt x="1" y="31264"/>
                  </a:lnTo>
                  <a:lnTo>
                    <a:pt x="27097" y="31264"/>
                  </a:lnTo>
                  <a:lnTo>
                    <a:pt x="27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73"/>
            <p:cNvSpPr/>
            <p:nvPr/>
          </p:nvSpPr>
          <p:spPr>
            <a:xfrm>
              <a:off x="8966675" y="3525963"/>
              <a:ext cx="1363700" cy="842625"/>
            </a:xfrm>
            <a:custGeom>
              <a:avLst/>
              <a:gdLst/>
              <a:ahLst/>
              <a:cxnLst/>
              <a:rect l="l" t="t" r="r" b="b"/>
              <a:pathLst>
                <a:path w="54548" h="33705" extrusionOk="0">
                  <a:moveTo>
                    <a:pt x="14184" y="1"/>
                  </a:moveTo>
                  <a:cubicBezTo>
                    <a:pt x="6355" y="1"/>
                    <a:pt x="0" y="6355"/>
                    <a:pt x="0" y="14184"/>
                  </a:cubicBezTo>
                  <a:lnTo>
                    <a:pt x="0" y="33705"/>
                  </a:lnTo>
                  <a:lnTo>
                    <a:pt x="54548" y="33705"/>
                  </a:lnTo>
                  <a:lnTo>
                    <a:pt x="54548" y="24503"/>
                  </a:lnTo>
                  <a:cubicBezTo>
                    <a:pt x="54548" y="10981"/>
                    <a:pt x="43567" y="1"/>
                    <a:pt x="300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73"/>
            <p:cNvSpPr/>
            <p:nvPr/>
          </p:nvSpPr>
          <p:spPr>
            <a:xfrm>
              <a:off x="9903325" y="4241488"/>
              <a:ext cx="4560025" cy="127100"/>
            </a:xfrm>
            <a:custGeom>
              <a:avLst/>
              <a:gdLst/>
              <a:ahLst/>
              <a:cxnLst/>
              <a:rect l="l" t="t" r="r" b="b"/>
              <a:pathLst>
                <a:path w="182401" h="5084" extrusionOk="0">
                  <a:moveTo>
                    <a:pt x="1" y="0"/>
                  </a:moveTo>
                  <a:lnTo>
                    <a:pt x="1" y="5084"/>
                  </a:lnTo>
                  <a:lnTo>
                    <a:pt x="182401" y="5084"/>
                  </a:lnTo>
                  <a:lnTo>
                    <a:pt x="1824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73"/>
            <p:cNvSpPr/>
            <p:nvPr/>
          </p:nvSpPr>
          <p:spPr>
            <a:xfrm>
              <a:off x="8839575" y="4114388"/>
              <a:ext cx="688875" cy="254200"/>
            </a:xfrm>
            <a:custGeom>
              <a:avLst/>
              <a:gdLst/>
              <a:ahLst/>
              <a:cxnLst/>
              <a:rect l="l" t="t" r="r" b="b"/>
              <a:pathLst>
                <a:path w="27555" h="10168" extrusionOk="0">
                  <a:moveTo>
                    <a:pt x="5084" y="1"/>
                  </a:moveTo>
                  <a:cubicBezTo>
                    <a:pt x="2288" y="1"/>
                    <a:pt x="1" y="2237"/>
                    <a:pt x="1" y="5084"/>
                  </a:cubicBezTo>
                  <a:cubicBezTo>
                    <a:pt x="1" y="7880"/>
                    <a:pt x="2288" y="10168"/>
                    <a:pt x="5084" y="10168"/>
                  </a:cubicBezTo>
                  <a:lnTo>
                    <a:pt x="27554" y="10168"/>
                  </a:lnTo>
                  <a:lnTo>
                    <a:pt x="275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73"/>
            <p:cNvSpPr/>
            <p:nvPr/>
          </p:nvSpPr>
          <p:spPr>
            <a:xfrm>
              <a:off x="9208150" y="3927563"/>
              <a:ext cx="882025" cy="882025"/>
            </a:xfrm>
            <a:custGeom>
              <a:avLst/>
              <a:gdLst/>
              <a:ahLst/>
              <a:cxnLst/>
              <a:rect l="l" t="t" r="r" b="b"/>
              <a:pathLst>
                <a:path w="35281" h="35281" extrusionOk="0">
                  <a:moveTo>
                    <a:pt x="17640" y="1"/>
                  </a:moveTo>
                  <a:cubicBezTo>
                    <a:pt x="7880" y="1"/>
                    <a:pt x="0" y="7880"/>
                    <a:pt x="0" y="17641"/>
                  </a:cubicBezTo>
                  <a:cubicBezTo>
                    <a:pt x="0" y="27401"/>
                    <a:pt x="7880" y="35281"/>
                    <a:pt x="17640" y="35281"/>
                  </a:cubicBezTo>
                  <a:cubicBezTo>
                    <a:pt x="27350" y="35281"/>
                    <a:pt x="35281" y="27401"/>
                    <a:pt x="35281" y="17641"/>
                  </a:cubicBezTo>
                  <a:cubicBezTo>
                    <a:pt x="35281" y="7880"/>
                    <a:pt x="27350" y="1"/>
                    <a:pt x="176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73"/>
            <p:cNvSpPr/>
            <p:nvPr/>
          </p:nvSpPr>
          <p:spPr>
            <a:xfrm>
              <a:off x="9394975" y="4114388"/>
              <a:ext cx="508375" cy="508375"/>
            </a:xfrm>
            <a:custGeom>
              <a:avLst/>
              <a:gdLst/>
              <a:ahLst/>
              <a:cxnLst/>
              <a:rect l="l" t="t" r="r" b="b"/>
              <a:pathLst>
                <a:path w="20335" h="20335" extrusionOk="0">
                  <a:moveTo>
                    <a:pt x="10167" y="1"/>
                  </a:moveTo>
                  <a:cubicBezTo>
                    <a:pt x="4525" y="1"/>
                    <a:pt x="0" y="4525"/>
                    <a:pt x="0" y="10168"/>
                  </a:cubicBezTo>
                  <a:cubicBezTo>
                    <a:pt x="0" y="15811"/>
                    <a:pt x="4525" y="20335"/>
                    <a:pt x="10167" y="20335"/>
                  </a:cubicBezTo>
                  <a:cubicBezTo>
                    <a:pt x="15759" y="20335"/>
                    <a:pt x="20335" y="15811"/>
                    <a:pt x="20335" y="10168"/>
                  </a:cubicBezTo>
                  <a:cubicBezTo>
                    <a:pt x="20335" y="4525"/>
                    <a:pt x="15759" y="1"/>
                    <a:pt x="101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73"/>
            <p:cNvSpPr/>
            <p:nvPr/>
          </p:nvSpPr>
          <p:spPr>
            <a:xfrm>
              <a:off x="9548750" y="4268163"/>
              <a:ext cx="200825" cy="200825"/>
            </a:xfrm>
            <a:custGeom>
              <a:avLst/>
              <a:gdLst/>
              <a:ahLst/>
              <a:cxnLst/>
              <a:rect l="l" t="t" r="r" b="b"/>
              <a:pathLst>
                <a:path w="8033" h="8033" extrusionOk="0">
                  <a:moveTo>
                    <a:pt x="4016" y="1"/>
                  </a:moveTo>
                  <a:cubicBezTo>
                    <a:pt x="1780" y="1"/>
                    <a:pt x="0" y="1780"/>
                    <a:pt x="0" y="4017"/>
                  </a:cubicBezTo>
                  <a:cubicBezTo>
                    <a:pt x="0" y="6254"/>
                    <a:pt x="1780" y="8033"/>
                    <a:pt x="4016" y="8033"/>
                  </a:cubicBezTo>
                  <a:cubicBezTo>
                    <a:pt x="6202" y="8033"/>
                    <a:pt x="8033" y="6254"/>
                    <a:pt x="8033" y="4017"/>
                  </a:cubicBezTo>
                  <a:cubicBezTo>
                    <a:pt x="8033" y="1780"/>
                    <a:pt x="6202" y="1"/>
                    <a:pt x="40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73"/>
            <p:cNvSpPr/>
            <p:nvPr/>
          </p:nvSpPr>
          <p:spPr>
            <a:xfrm>
              <a:off x="9625000" y="4170313"/>
              <a:ext cx="48325" cy="48325"/>
            </a:xfrm>
            <a:custGeom>
              <a:avLst/>
              <a:gdLst/>
              <a:ahLst/>
              <a:cxnLst/>
              <a:rect l="l" t="t" r="r" b="b"/>
              <a:pathLst>
                <a:path w="1933" h="1933" extrusionOk="0">
                  <a:moveTo>
                    <a:pt x="966" y="0"/>
                  </a:moveTo>
                  <a:cubicBezTo>
                    <a:pt x="407" y="0"/>
                    <a:pt x="1" y="407"/>
                    <a:pt x="1" y="966"/>
                  </a:cubicBezTo>
                  <a:cubicBezTo>
                    <a:pt x="1" y="1475"/>
                    <a:pt x="407" y="1932"/>
                    <a:pt x="966" y="1932"/>
                  </a:cubicBezTo>
                  <a:cubicBezTo>
                    <a:pt x="1475" y="1932"/>
                    <a:pt x="1932" y="1475"/>
                    <a:pt x="1932" y="966"/>
                  </a:cubicBezTo>
                  <a:cubicBezTo>
                    <a:pt x="1932" y="407"/>
                    <a:pt x="1475" y="0"/>
                    <a:pt x="9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73"/>
            <p:cNvSpPr/>
            <p:nvPr/>
          </p:nvSpPr>
          <p:spPr>
            <a:xfrm>
              <a:off x="9500450" y="4222088"/>
              <a:ext cx="52125" cy="48650"/>
            </a:xfrm>
            <a:custGeom>
              <a:avLst/>
              <a:gdLst/>
              <a:ahLst/>
              <a:cxnLst/>
              <a:rect l="l" t="t" r="r" b="b"/>
              <a:pathLst>
                <a:path w="2085" h="1946" extrusionOk="0">
                  <a:moveTo>
                    <a:pt x="1024" y="1"/>
                  </a:moveTo>
                  <a:cubicBezTo>
                    <a:pt x="776" y="1"/>
                    <a:pt x="534" y="90"/>
                    <a:pt x="357" y="268"/>
                  </a:cubicBezTo>
                  <a:cubicBezTo>
                    <a:pt x="1" y="674"/>
                    <a:pt x="1" y="1285"/>
                    <a:pt x="357" y="1640"/>
                  </a:cubicBezTo>
                  <a:cubicBezTo>
                    <a:pt x="534" y="1844"/>
                    <a:pt x="776" y="1945"/>
                    <a:pt x="1024" y="1945"/>
                  </a:cubicBezTo>
                  <a:cubicBezTo>
                    <a:pt x="1272" y="1945"/>
                    <a:pt x="1526" y="1844"/>
                    <a:pt x="1729" y="1640"/>
                  </a:cubicBezTo>
                  <a:cubicBezTo>
                    <a:pt x="2085" y="1285"/>
                    <a:pt x="2085" y="674"/>
                    <a:pt x="1729" y="268"/>
                  </a:cubicBezTo>
                  <a:cubicBezTo>
                    <a:pt x="1526" y="90"/>
                    <a:pt x="1272" y="1"/>
                    <a:pt x="10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73"/>
            <p:cNvSpPr/>
            <p:nvPr/>
          </p:nvSpPr>
          <p:spPr>
            <a:xfrm>
              <a:off x="9452150" y="4345688"/>
              <a:ext cx="48325" cy="48325"/>
            </a:xfrm>
            <a:custGeom>
              <a:avLst/>
              <a:gdLst/>
              <a:ahLst/>
              <a:cxnLst/>
              <a:rect l="l" t="t" r="r" b="b"/>
              <a:pathLst>
                <a:path w="1933" h="1933" extrusionOk="0">
                  <a:moveTo>
                    <a:pt x="967" y="1"/>
                  </a:moveTo>
                  <a:cubicBezTo>
                    <a:pt x="458" y="1"/>
                    <a:pt x="1" y="407"/>
                    <a:pt x="1" y="967"/>
                  </a:cubicBezTo>
                  <a:cubicBezTo>
                    <a:pt x="1" y="1475"/>
                    <a:pt x="458" y="1932"/>
                    <a:pt x="967" y="1932"/>
                  </a:cubicBezTo>
                  <a:cubicBezTo>
                    <a:pt x="1526" y="1932"/>
                    <a:pt x="1933" y="1475"/>
                    <a:pt x="1933" y="967"/>
                  </a:cubicBezTo>
                  <a:cubicBezTo>
                    <a:pt x="1933" y="407"/>
                    <a:pt x="1526" y="1"/>
                    <a:pt x="9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73"/>
            <p:cNvSpPr/>
            <p:nvPr/>
          </p:nvSpPr>
          <p:spPr>
            <a:xfrm>
              <a:off x="9501725" y="4467688"/>
              <a:ext cx="53400" cy="48650"/>
            </a:xfrm>
            <a:custGeom>
              <a:avLst/>
              <a:gdLst/>
              <a:ahLst/>
              <a:cxnLst/>
              <a:rect l="l" t="t" r="r" b="b"/>
              <a:pathLst>
                <a:path w="2136" h="1946" extrusionOk="0">
                  <a:moveTo>
                    <a:pt x="1074" y="1"/>
                  </a:moveTo>
                  <a:cubicBezTo>
                    <a:pt x="827" y="1"/>
                    <a:pt x="585" y="103"/>
                    <a:pt x="407" y="306"/>
                  </a:cubicBezTo>
                  <a:cubicBezTo>
                    <a:pt x="1" y="662"/>
                    <a:pt x="1" y="1272"/>
                    <a:pt x="407" y="1679"/>
                  </a:cubicBezTo>
                  <a:cubicBezTo>
                    <a:pt x="585" y="1856"/>
                    <a:pt x="827" y="1945"/>
                    <a:pt x="1074" y="1945"/>
                  </a:cubicBezTo>
                  <a:cubicBezTo>
                    <a:pt x="1322" y="1945"/>
                    <a:pt x="1576" y="1856"/>
                    <a:pt x="1780" y="1679"/>
                  </a:cubicBezTo>
                  <a:cubicBezTo>
                    <a:pt x="2136" y="1272"/>
                    <a:pt x="2136" y="662"/>
                    <a:pt x="1780" y="306"/>
                  </a:cubicBezTo>
                  <a:cubicBezTo>
                    <a:pt x="1576" y="103"/>
                    <a:pt x="1322" y="1"/>
                    <a:pt x="10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73"/>
            <p:cNvSpPr/>
            <p:nvPr/>
          </p:nvSpPr>
          <p:spPr>
            <a:xfrm>
              <a:off x="9627550" y="4517263"/>
              <a:ext cx="48325" cy="48325"/>
            </a:xfrm>
            <a:custGeom>
              <a:avLst/>
              <a:gdLst/>
              <a:ahLst/>
              <a:cxnLst/>
              <a:rect l="l" t="t" r="r" b="b"/>
              <a:pathLst>
                <a:path w="1933" h="1933" extrusionOk="0">
                  <a:moveTo>
                    <a:pt x="966" y="1"/>
                  </a:moveTo>
                  <a:cubicBezTo>
                    <a:pt x="458" y="1"/>
                    <a:pt x="0" y="458"/>
                    <a:pt x="0" y="966"/>
                  </a:cubicBezTo>
                  <a:cubicBezTo>
                    <a:pt x="0" y="1526"/>
                    <a:pt x="458" y="1932"/>
                    <a:pt x="966" y="1932"/>
                  </a:cubicBezTo>
                  <a:cubicBezTo>
                    <a:pt x="1525" y="1932"/>
                    <a:pt x="1932" y="1526"/>
                    <a:pt x="1932" y="966"/>
                  </a:cubicBezTo>
                  <a:cubicBezTo>
                    <a:pt x="1932" y="458"/>
                    <a:pt x="1525" y="1"/>
                    <a:pt x="9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73"/>
            <p:cNvSpPr/>
            <p:nvPr/>
          </p:nvSpPr>
          <p:spPr>
            <a:xfrm>
              <a:off x="9748275" y="4465163"/>
              <a:ext cx="52125" cy="48625"/>
            </a:xfrm>
            <a:custGeom>
              <a:avLst/>
              <a:gdLst/>
              <a:ahLst/>
              <a:cxnLst/>
              <a:rect l="l" t="t" r="r" b="b"/>
              <a:pathLst>
                <a:path w="2085" h="1945" extrusionOk="0">
                  <a:moveTo>
                    <a:pt x="1062" y="0"/>
                  </a:moveTo>
                  <a:cubicBezTo>
                    <a:pt x="814" y="0"/>
                    <a:pt x="560" y="102"/>
                    <a:pt x="357" y="305"/>
                  </a:cubicBezTo>
                  <a:cubicBezTo>
                    <a:pt x="1" y="661"/>
                    <a:pt x="1" y="1271"/>
                    <a:pt x="357" y="1678"/>
                  </a:cubicBezTo>
                  <a:cubicBezTo>
                    <a:pt x="560" y="1856"/>
                    <a:pt x="814" y="1945"/>
                    <a:pt x="1062" y="1945"/>
                  </a:cubicBezTo>
                  <a:cubicBezTo>
                    <a:pt x="1310" y="1945"/>
                    <a:pt x="1551" y="1856"/>
                    <a:pt x="1729" y="1678"/>
                  </a:cubicBezTo>
                  <a:cubicBezTo>
                    <a:pt x="2085" y="1271"/>
                    <a:pt x="2085" y="661"/>
                    <a:pt x="1729" y="305"/>
                  </a:cubicBezTo>
                  <a:cubicBezTo>
                    <a:pt x="1551" y="102"/>
                    <a:pt x="1310" y="0"/>
                    <a:pt x="10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73"/>
            <p:cNvSpPr/>
            <p:nvPr/>
          </p:nvSpPr>
          <p:spPr>
            <a:xfrm>
              <a:off x="9800400" y="4341888"/>
              <a:ext cx="48300" cy="48300"/>
            </a:xfrm>
            <a:custGeom>
              <a:avLst/>
              <a:gdLst/>
              <a:ahLst/>
              <a:cxnLst/>
              <a:rect l="l" t="t" r="r" b="b"/>
              <a:pathLst>
                <a:path w="1932" h="1932" extrusionOk="0">
                  <a:moveTo>
                    <a:pt x="966" y="0"/>
                  </a:moveTo>
                  <a:cubicBezTo>
                    <a:pt x="407" y="0"/>
                    <a:pt x="0" y="458"/>
                    <a:pt x="0" y="966"/>
                  </a:cubicBezTo>
                  <a:cubicBezTo>
                    <a:pt x="0" y="1525"/>
                    <a:pt x="407" y="1932"/>
                    <a:pt x="966" y="1932"/>
                  </a:cubicBezTo>
                  <a:cubicBezTo>
                    <a:pt x="1474" y="1932"/>
                    <a:pt x="1932" y="1525"/>
                    <a:pt x="1932" y="966"/>
                  </a:cubicBezTo>
                  <a:cubicBezTo>
                    <a:pt x="1932" y="458"/>
                    <a:pt x="1474" y="0"/>
                    <a:pt x="9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73"/>
            <p:cNvSpPr/>
            <p:nvPr/>
          </p:nvSpPr>
          <p:spPr>
            <a:xfrm>
              <a:off x="9745750" y="4219563"/>
              <a:ext cx="53400" cy="48625"/>
            </a:xfrm>
            <a:custGeom>
              <a:avLst/>
              <a:gdLst/>
              <a:ahLst/>
              <a:cxnLst/>
              <a:rect l="l" t="t" r="r" b="b"/>
              <a:pathLst>
                <a:path w="2136" h="1945" extrusionOk="0">
                  <a:moveTo>
                    <a:pt x="1061" y="0"/>
                  </a:moveTo>
                  <a:cubicBezTo>
                    <a:pt x="813" y="0"/>
                    <a:pt x="559" y="89"/>
                    <a:pt x="356" y="267"/>
                  </a:cubicBezTo>
                  <a:cubicBezTo>
                    <a:pt x="0" y="674"/>
                    <a:pt x="0" y="1284"/>
                    <a:pt x="356" y="1640"/>
                  </a:cubicBezTo>
                  <a:cubicBezTo>
                    <a:pt x="559" y="1843"/>
                    <a:pt x="813" y="1945"/>
                    <a:pt x="1061" y="1945"/>
                  </a:cubicBezTo>
                  <a:cubicBezTo>
                    <a:pt x="1309" y="1945"/>
                    <a:pt x="1551" y="1843"/>
                    <a:pt x="1728" y="1640"/>
                  </a:cubicBezTo>
                  <a:cubicBezTo>
                    <a:pt x="2135" y="1284"/>
                    <a:pt x="2135" y="674"/>
                    <a:pt x="1728" y="267"/>
                  </a:cubicBezTo>
                  <a:cubicBezTo>
                    <a:pt x="1551" y="89"/>
                    <a:pt x="1309" y="0"/>
                    <a:pt x="1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73"/>
            <p:cNvSpPr/>
            <p:nvPr/>
          </p:nvSpPr>
          <p:spPr>
            <a:xfrm>
              <a:off x="9749550" y="2553713"/>
              <a:ext cx="250400" cy="742250"/>
            </a:xfrm>
            <a:custGeom>
              <a:avLst/>
              <a:gdLst/>
              <a:ahLst/>
              <a:cxnLst/>
              <a:rect l="l" t="t" r="r" b="b"/>
              <a:pathLst>
                <a:path w="10016" h="29690" extrusionOk="0">
                  <a:moveTo>
                    <a:pt x="1" y="1"/>
                  </a:moveTo>
                  <a:lnTo>
                    <a:pt x="1" y="29689"/>
                  </a:lnTo>
                  <a:lnTo>
                    <a:pt x="10015" y="29689"/>
                  </a:lnTo>
                  <a:lnTo>
                    <a:pt x="100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73"/>
            <p:cNvSpPr/>
            <p:nvPr/>
          </p:nvSpPr>
          <p:spPr>
            <a:xfrm>
              <a:off x="10090150" y="2553713"/>
              <a:ext cx="823575" cy="371150"/>
            </a:xfrm>
            <a:custGeom>
              <a:avLst/>
              <a:gdLst/>
              <a:ahLst/>
              <a:cxnLst/>
              <a:rect l="l" t="t" r="r" b="b"/>
              <a:pathLst>
                <a:path w="32943" h="14846" extrusionOk="0">
                  <a:moveTo>
                    <a:pt x="1" y="1"/>
                  </a:moveTo>
                  <a:lnTo>
                    <a:pt x="1" y="14845"/>
                  </a:lnTo>
                  <a:lnTo>
                    <a:pt x="32942" y="14845"/>
                  </a:lnTo>
                  <a:lnTo>
                    <a:pt x="329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73"/>
            <p:cNvSpPr/>
            <p:nvPr/>
          </p:nvSpPr>
          <p:spPr>
            <a:xfrm>
              <a:off x="11034425" y="2553713"/>
              <a:ext cx="823575" cy="371150"/>
            </a:xfrm>
            <a:custGeom>
              <a:avLst/>
              <a:gdLst/>
              <a:ahLst/>
              <a:cxnLst/>
              <a:rect l="l" t="t" r="r" b="b"/>
              <a:pathLst>
                <a:path w="32943" h="14846" extrusionOk="0">
                  <a:moveTo>
                    <a:pt x="1" y="1"/>
                  </a:moveTo>
                  <a:lnTo>
                    <a:pt x="1" y="14845"/>
                  </a:lnTo>
                  <a:lnTo>
                    <a:pt x="32943" y="14845"/>
                  </a:lnTo>
                  <a:lnTo>
                    <a:pt x="329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73"/>
            <p:cNvSpPr/>
            <p:nvPr/>
          </p:nvSpPr>
          <p:spPr>
            <a:xfrm>
              <a:off x="11980000" y="2553713"/>
              <a:ext cx="823550" cy="371150"/>
            </a:xfrm>
            <a:custGeom>
              <a:avLst/>
              <a:gdLst/>
              <a:ahLst/>
              <a:cxnLst/>
              <a:rect l="l" t="t" r="r" b="b"/>
              <a:pathLst>
                <a:path w="32942" h="14846" extrusionOk="0">
                  <a:moveTo>
                    <a:pt x="0" y="1"/>
                  </a:moveTo>
                  <a:lnTo>
                    <a:pt x="0" y="14845"/>
                  </a:lnTo>
                  <a:lnTo>
                    <a:pt x="32942" y="14845"/>
                  </a:lnTo>
                  <a:lnTo>
                    <a:pt x="329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73"/>
            <p:cNvSpPr/>
            <p:nvPr/>
          </p:nvSpPr>
          <p:spPr>
            <a:xfrm>
              <a:off x="12925550" y="2553713"/>
              <a:ext cx="823550" cy="371150"/>
            </a:xfrm>
            <a:custGeom>
              <a:avLst/>
              <a:gdLst/>
              <a:ahLst/>
              <a:cxnLst/>
              <a:rect l="l" t="t" r="r" b="b"/>
              <a:pathLst>
                <a:path w="32942" h="14846" extrusionOk="0">
                  <a:moveTo>
                    <a:pt x="0" y="1"/>
                  </a:moveTo>
                  <a:lnTo>
                    <a:pt x="0" y="14845"/>
                  </a:lnTo>
                  <a:lnTo>
                    <a:pt x="32942" y="14845"/>
                  </a:lnTo>
                  <a:lnTo>
                    <a:pt x="329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73"/>
            <p:cNvSpPr/>
            <p:nvPr/>
          </p:nvSpPr>
          <p:spPr>
            <a:xfrm>
              <a:off x="13871100" y="2553713"/>
              <a:ext cx="823550" cy="371150"/>
            </a:xfrm>
            <a:custGeom>
              <a:avLst/>
              <a:gdLst/>
              <a:ahLst/>
              <a:cxnLst/>
              <a:rect l="l" t="t" r="r" b="b"/>
              <a:pathLst>
                <a:path w="32942" h="14846" extrusionOk="0">
                  <a:moveTo>
                    <a:pt x="0" y="1"/>
                  </a:moveTo>
                  <a:lnTo>
                    <a:pt x="0" y="14845"/>
                  </a:lnTo>
                  <a:lnTo>
                    <a:pt x="32942" y="14845"/>
                  </a:lnTo>
                  <a:lnTo>
                    <a:pt x="329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73"/>
            <p:cNvSpPr/>
            <p:nvPr/>
          </p:nvSpPr>
          <p:spPr>
            <a:xfrm>
              <a:off x="14413775" y="4114388"/>
              <a:ext cx="561750" cy="254200"/>
            </a:xfrm>
            <a:custGeom>
              <a:avLst/>
              <a:gdLst/>
              <a:ahLst/>
              <a:cxnLst/>
              <a:rect l="l" t="t" r="r" b="b"/>
              <a:pathLst>
                <a:path w="22470" h="10168" extrusionOk="0">
                  <a:moveTo>
                    <a:pt x="5135" y="1"/>
                  </a:moveTo>
                  <a:cubicBezTo>
                    <a:pt x="2288" y="1"/>
                    <a:pt x="0" y="2288"/>
                    <a:pt x="0" y="5135"/>
                  </a:cubicBezTo>
                  <a:lnTo>
                    <a:pt x="0" y="10168"/>
                  </a:lnTo>
                  <a:lnTo>
                    <a:pt x="17386" y="10168"/>
                  </a:lnTo>
                  <a:cubicBezTo>
                    <a:pt x="20182" y="10168"/>
                    <a:pt x="22470" y="7880"/>
                    <a:pt x="22470" y="5084"/>
                  </a:cubicBezTo>
                  <a:cubicBezTo>
                    <a:pt x="22470" y="2237"/>
                    <a:pt x="20182" y="1"/>
                    <a:pt x="17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73"/>
            <p:cNvSpPr/>
            <p:nvPr/>
          </p:nvSpPr>
          <p:spPr>
            <a:xfrm>
              <a:off x="9013700" y="3757263"/>
              <a:ext cx="194475" cy="303775"/>
            </a:xfrm>
            <a:custGeom>
              <a:avLst/>
              <a:gdLst/>
              <a:ahLst/>
              <a:cxnLst/>
              <a:rect l="l" t="t" r="r" b="b"/>
              <a:pathLst>
                <a:path w="7779" h="12151" extrusionOk="0">
                  <a:moveTo>
                    <a:pt x="3864" y="1"/>
                  </a:moveTo>
                  <a:cubicBezTo>
                    <a:pt x="1729" y="1"/>
                    <a:pt x="0" y="1729"/>
                    <a:pt x="0" y="3864"/>
                  </a:cubicBezTo>
                  <a:lnTo>
                    <a:pt x="0" y="8287"/>
                  </a:lnTo>
                  <a:cubicBezTo>
                    <a:pt x="0" y="10422"/>
                    <a:pt x="1729" y="12150"/>
                    <a:pt x="3864" y="12150"/>
                  </a:cubicBezTo>
                  <a:cubicBezTo>
                    <a:pt x="6050" y="12150"/>
                    <a:pt x="7778" y="10422"/>
                    <a:pt x="7778" y="8287"/>
                  </a:cubicBezTo>
                  <a:lnTo>
                    <a:pt x="7778" y="3864"/>
                  </a:lnTo>
                  <a:cubicBezTo>
                    <a:pt x="7778" y="1729"/>
                    <a:pt x="6050" y="1"/>
                    <a:pt x="38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73"/>
            <p:cNvSpPr/>
            <p:nvPr/>
          </p:nvSpPr>
          <p:spPr>
            <a:xfrm>
              <a:off x="12414625" y="3927563"/>
              <a:ext cx="882050" cy="882025"/>
            </a:xfrm>
            <a:custGeom>
              <a:avLst/>
              <a:gdLst/>
              <a:ahLst/>
              <a:cxnLst/>
              <a:rect l="l" t="t" r="r" b="b"/>
              <a:pathLst>
                <a:path w="35282" h="35281" extrusionOk="0">
                  <a:moveTo>
                    <a:pt x="17641" y="1"/>
                  </a:moveTo>
                  <a:cubicBezTo>
                    <a:pt x="7931" y="1"/>
                    <a:pt x="1" y="7880"/>
                    <a:pt x="1" y="17641"/>
                  </a:cubicBezTo>
                  <a:cubicBezTo>
                    <a:pt x="1" y="27401"/>
                    <a:pt x="7931" y="35281"/>
                    <a:pt x="17641" y="35281"/>
                  </a:cubicBezTo>
                  <a:cubicBezTo>
                    <a:pt x="27402" y="35281"/>
                    <a:pt x="35281" y="27401"/>
                    <a:pt x="35281" y="17641"/>
                  </a:cubicBezTo>
                  <a:cubicBezTo>
                    <a:pt x="35281" y="7880"/>
                    <a:pt x="27402" y="1"/>
                    <a:pt x="176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73"/>
            <p:cNvSpPr/>
            <p:nvPr/>
          </p:nvSpPr>
          <p:spPr>
            <a:xfrm>
              <a:off x="12601450" y="4114388"/>
              <a:ext cx="508400" cy="508375"/>
            </a:xfrm>
            <a:custGeom>
              <a:avLst/>
              <a:gdLst/>
              <a:ahLst/>
              <a:cxnLst/>
              <a:rect l="l" t="t" r="r" b="b"/>
              <a:pathLst>
                <a:path w="20336" h="20335" extrusionOk="0">
                  <a:moveTo>
                    <a:pt x="10168" y="1"/>
                  </a:moveTo>
                  <a:cubicBezTo>
                    <a:pt x="4576" y="1"/>
                    <a:pt x="1" y="4525"/>
                    <a:pt x="1" y="10168"/>
                  </a:cubicBezTo>
                  <a:cubicBezTo>
                    <a:pt x="1" y="15811"/>
                    <a:pt x="4576" y="20335"/>
                    <a:pt x="10168" y="20335"/>
                  </a:cubicBezTo>
                  <a:cubicBezTo>
                    <a:pt x="15811" y="20335"/>
                    <a:pt x="20335" y="15811"/>
                    <a:pt x="20335" y="10168"/>
                  </a:cubicBezTo>
                  <a:cubicBezTo>
                    <a:pt x="20335" y="4525"/>
                    <a:pt x="15811" y="1"/>
                    <a:pt x="10168" y="1"/>
                  </a:cubicBezTo>
                  <a:close/>
                </a:path>
              </a:pathLst>
            </a:custGeom>
            <a:solidFill>
              <a:srgbClr val="B6B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73"/>
            <p:cNvSpPr/>
            <p:nvPr/>
          </p:nvSpPr>
          <p:spPr>
            <a:xfrm>
              <a:off x="12753975" y="4268163"/>
              <a:ext cx="200825" cy="200825"/>
            </a:xfrm>
            <a:custGeom>
              <a:avLst/>
              <a:gdLst/>
              <a:ahLst/>
              <a:cxnLst/>
              <a:rect l="l" t="t" r="r" b="b"/>
              <a:pathLst>
                <a:path w="8033" h="8033" extrusionOk="0">
                  <a:moveTo>
                    <a:pt x="4016" y="1"/>
                  </a:moveTo>
                  <a:cubicBezTo>
                    <a:pt x="1779" y="1"/>
                    <a:pt x="0" y="1780"/>
                    <a:pt x="0" y="4017"/>
                  </a:cubicBezTo>
                  <a:cubicBezTo>
                    <a:pt x="0" y="6254"/>
                    <a:pt x="1779" y="8033"/>
                    <a:pt x="4016" y="8033"/>
                  </a:cubicBezTo>
                  <a:cubicBezTo>
                    <a:pt x="6253" y="8033"/>
                    <a:pt x="8032" y="6254"/>
                    <a:pt x="8032" y="4017"/>
                  </a:cubicBezTo>
                  <a:cubicBezTo>
                    <a:pt x="8032" y="1780"/>
                    <a:pt x="6253" y="1"/>
                    <a:pt x="40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73"/>
            <p:cNvSpPr/>
            <p:nvPr/>
          </p:nvSpPr>
          <p:spPr>
            <a:xfrm>
              <a:off x="12830225" y="4170313"/>
              <a:ext cx="48325" cy="48325"/>
            </a:xfrm>
            <a:custGeom>
              <a:avLst/>
              <a:gdLst/>
              <a:ahLst/>
              <a:cxnLst/>
              <a:rect l="l" t="t" r="r" b="b"/>
              <a:pathLst>
                <a:path w="1933" h="1933" extrusionOk="0">
                  <a:moveTo>
                    <a:pt x="966" y="0"/>
                  </a:moveTo>
                  <a:cubicBezTo>
                    <a:pt x="458" y="0"/>
                    <a:pt x="0" y="407"/>
                    <a:pt x="0" y="966"/>
                  </a:cubicBezTo>
                  <a:cubicBezTo>
                    <a:pt x="0" y="1475"/>
                    <a:pt x="458" y="1932"/>
                    <a:pt x="966" y="1932"/>
                  </a:cubicBezTo>
                  <a:cubicBezTo>
                    <a:pt x="1475" y="1932"/>
                    <a:pt x="1932" y="1475"/>
                    <a:pt x="1932" y="966"/>
                  </a:cubicBezTo>
                  <a:cubicBezTo>
                    <a:pt x="1932" y="407"/>
                    <a:pt x="1475" y="0"/>
                    <a:pt x="9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73"/>
            <p:cNvSpPr/>
            <p:nvPr/>
          </p:nvSpPr>
          <p:spPr>
            <a:xfrm>
              <a:off x="12705675" y="4222088"/>
              <a:ext cx="53400" cy="47700"/>
            </a:xfrm>
            <a:custGeom>
              <a:avLst/>
              <a:gdLst/>
              <a:ahLst/>
              <a:cxnLst/>
              <a:rect l="l" t="t" r="r" b="b"/>
              <a:pathLst>
                <a:path w="2136" h="1908" extrusionOk="0">
                  <a:moveTo>
                    <a:pt x="1062" y="1"/>
                  </a:moveTo>
                  <a:cubicBezTo>
                    <a:pt x="814" y="1"/>
                    <a:pt x="560" y="90"/>
                    <a:pt x="356" y="268"/>
                  </a:cubicBezTo>
                  <a:cubicBezTo>
                    <a:pt x="0" y="674"/>
                    <a:pt x="0" y="1285"/>
                    <a:pt x="356" y="1640"/>
                  </a:cubicBezTo>
                  <a:cubicBezTo>
                    <a:pt x="560" y="1818"/>
                    <a:pt x="814" y="1907"/>
                    <a:pt x="1062" y="1907"/>
                  </a:cubicBezTo>
                  <a:cubicBezTo>
                    <a:pt x="1309" y="1907"/>
                    <a:pt x="1551" y="1818"/>
                    <a:pt x="1729" y="1640"/>
                  </a:cubicBezTo>
                  <a:cubicBezTo>
                    <a:pt x="2136" y="1285"/>
                    <a:pt x="2136" y="674"/>
                    <a:pt x="1729" y="268"/>
                  </a:cubicBezTo>
                  <a:cubicBezTo>
                    <a:pt x="1551" y="90"/>
                    <a:pt x="1309" y="1"/>
                    <a:pt x="10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73"/>
            <p:cNvSpPr/>
            <p:nvPr/>
          </p:nvSpPr>
          <p:spPr>
            <a:xfrm>
              <a:off x="12657375" y="4345688"/>
              <a:ext cx="48325" cy="48325"/>
            </a:xfrm>
            <a:custGeom>
              <a:avLst/>
              <a:gdLst/>
              <a:ahLst/>
              <a:cxnLst/>
              <a:rect l="l" t="t" r="r" b="b"/>
              <a:pathLst>
                <a:path w="1933" h="1933" extrusionOk="0">
                  <a:moveTo>
                    <a:pt x="967" y="1"/>
                  </a:moveTo>
                  <a:cubicBezTo>
                    <a:pt x="458" y="1"/>
                    <a:pt x="1" y="407"/>
                    <a:pt x="1" y="967"/>
                  </a:cubicBezTo>
                  <a:cubicBezTo>
                    <a:pt x="1" y="1475"/>
                    <a:pt x="458" y="1932"/>
                    <a:pt x="967" y="1932"/>
                  </a:cubicBezTo>
                  <a:cubicBezTo>
                    <a:pt x="1526" y="1932"/>
                    <a:pt x="1932" y="1475"/>
                    <a:pt x="1932" y="967"/>
                  </a:cubicBezTo>
                  <a:cubicBezTo>
                    <a:pt x="1932" y="407"/>
                    <a:pt x="1526" y="1"/>
                    <a:pt x="9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73"/>
            <p:cNvSpPr/>
            <p:nvPr/>
          </p:nvSpPr>
          <p:spPr>
            <a:xfrm>
              <a:off x="12708225" y="4467688"/>
              <a:ext cx="52125" cy="48650"/>
            </a:xfrm>
            <a:custGeom>
              <a:avLst/>
              <a:gdLst/>
              <a:ahLst/>
              <a:cxnLst/>
              <a:rect l="l" t="t" r="r" b="b"/>
              <a:pathLst>
                <a:path w="2085" h="1946" extrusionOk="0">
                  <a:moveTo>
                    <a:pt x="1023" y="1"/>
                  </a:moveTo>
                  <a:cubicBezTo>
                    <a:pt x="775" y="1"/>
                    <a:pt x="534" y="103"/>
                    <a:pt x="356" y="306"/>
                  </a:cubicBezTo>
                  <a:cubicBezTo>
                    <a:pt x="0" y="662"/>
                    <a:pt x="0" y="1272"/>
                    <a:pt x="356" y="1679"/>
                  </a:cubicBezTo>
                  <a:cubicBezTo>
                    <a:pt x="534" y="1856"/>
                    <a:pt x="775" y="1945"/>
                    <a:pt x="1023" y="1945"/>
                  </a:cubicBezTo>
                  <a:cubicBezTo>
                    <a:pt x="1271" y="1945"/>
                    <a:pt x="1525" y="1856"/>
                    <a:pt x="1729" y="1679"/>
                  </a:cubicBezTo>
                  <a:cubicBezTo>
                    <a:pt x="2084" y="1272"/>
                    <a:pt x="2084" y="662"/>
                    <a:pt x="1729" y="306"/>
                  </a:cubicBezTo>
                  <a:cubicBezTo>
                    <a:pt x="1525" y="103"/>
                    <a:pt x="1271" y="1"/>
                    <a:pt x="10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73"/>
            <p:cNvSpPr/>
            <p:nvPr/>
          </p:nvSpPr>
          <p:spPr>
            <a:xfrm>
              <a:off x="12834025" y="4517263"/>
              <a:ext cx="48325" cy="48325"/>
            </a:xfrm>
            <a:custGeom>
              <a:avLst/>
              <a:gdLst/>
              <a:ahLst/>
              <a:cxnLst/>
              <a:rect l="l" t="t" r="r" b="b"/>
              <a:pathLst>
                <a:path w="1933" h="1933" extrusionOk="0">
                  <a:moveTo>
                    <a:pt x="967" y="1"/>
                  </a:moveTo>
                  <a:cubicBezTo>
                    <a:pt x="408" y="1"/>
                    <a:pt x="1" y="458"/>
                    <a:pt x="1" y="966"/>
                  </a:cubicBezTo>
                  <a:cubicBezTo>
                    <a:pt x="1" y="1526"/>
                    <a:pt x="408" y="1932"/>
                    <a:pt x="967" y="1932"/>
                  </a:cubicBezTo>
                  <a:cubicBezTo>
                    <a:pt x="1475" y="1932"/>
                    <a:pt x="1933" y="1526"/>
                    <a:pt x="1933" y="966"/>
                  </a:cubicBezTo>
                  <a:cubicBezTo>
                    <a:pt x="1933" y="458"/>
                    <a:pt x="1475" y="1"/>
                    <a:pt x="9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73"/>
            <p:cNvSpPr/>
            <p:nvPr/>
          </p:nvSpPr>
          <p:spPr>
            <a:xfrm>
              <a:off x="12953500" y="4465163"/>
              <a:ext cx="53400" cy="48625"/>
            </a:xfrm>
            <a:custGeom>
              <a:avLst/>
              <a:gdLst/>
              <a:ahLst/>
              <a:cxnLst/>
              <a:rect l="l" t="t" r="r" b="b"/>
              <a:pathLst>
                <a:path w="2136" h="1945" extrusionOk="0">
                  <a:moveTo>
                    <a:pt x="1062" y="0"/>
                  </a:moveTo>
                  <a:cubicBezTo>
                    <a:pt x="814" y="0"/>
                    <a:pt x="560" y="102"/>
                    <a:pt x="356" y="305"/>
                  </a:cubicBezTo>
                  <a:cubicBezTo>
                    <a:pt x="0" y="661"/>
                    <a:pt x="0" y="1271"/>
                    <a:pt x="356" y="1678"/>
                  </a:cubicBezTo>
                  <a:cubicBezTo>
                    <a:pt x="560" y="1856"/>
                    <a:pt x="814" y="1945"/>
                    <a:pt x="1062" y="1945"/>
                  </a:cubicBezTo>
                  <a:cubicBezTo>
                    <a:pt x="1310" y="1945"/>
                    <a:pt x="1551" y="1856"/>
                    <a:pt x="1729" y="1678"/>
                  </a:cubicBezTo>
                  <a:cubicBezTo>
                    <a:pt x="2136" y="1271"/>
                    <a:pt x="2136" y="661"/>
                    <a:pt x="1729" y="305"/>
                  </a:cubicBezTo>
                  <a:cubicBezTo>
                    <a:pt x="1551" y="102"/>
                    <a:pt x="1310" y="0"/>
                    <a:pt x="10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73"/>
            <p:cNvSpPr/>
            <p:nvPr/>
          </p:nvSpPr>
          <p:spPr>
            <a:xfrm>
              <a:off x="13005600" y="4341888"/>
              <a:ext cx="48325" cy="48300"/>
            </a:xfrm>
            <a:custGeom>
              <a:avLst/>
              <a:gdLst/>
              <a:ahLst/>
              <a:cxnLst/>
              <a:rect l="l" t="t" r="r" b="b"/>
              <a:pathLst>
                <a:path w="1933" h="1932" extrusionOk="0">
                  <a:moveTo>
                    <a:pt x="967" y="0"/>
                  </a:moveTo>
                  <a:cubicBezTo>
                    <a:pt x="458" y="0"/>
                    <a:pt x="1" y="458"/>
                    <a:pt x="1" y="966"/>
                  </a:cubicBezTo>
                  <a:cubicBezTo>
                    <a:pt x="1" y="1525"/>
                    <a:pt x="458" y="1932"/>
                    <a:pt x="967" y="1932"/>
                  </a:cubicBezTo>
                  <a:cubicBezTo>
                    <a:pt x="1475" y="1932"/>
                    <a:pt x="1933" y="1525"/>
                    <a:pt x="1933" y="966"/>
                  </a:cubicBezTo>
                  <a:cubicBezTo>
                    <a:pt x="1933" y="458"/>
                    <a:pt x="1475" y="0"/>
                    <a:pt x="9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73"/>
            <p:cNvSpPr/>
            <p:nvPr/>
          </p:nvSpPr>
          <p:spPr>
            <a:xfrm>
              <a:off x="12950950" y="4219563"/>
              <a:ext cx="53400" cy="48625"/>
            </a:xfrm>
            <a:custGeom>
              <a:avLst/>
              <a:gdLst/>
              <a:ahLst/>
              <a:cxnLst/>
              <a:rect l="l" t="t" r="r" b="b"/>
              <a:pathLst>
                <a:path w="2136" h="1945" extrusionOk="0">
                  <a:moveTo>
                    <a:pt x="1075" y="0"/>
                  </a:moveTo>
                  <a:cubicBezTo>
                    <a:pt x="827" y="0"/>
                    <a:pt x="585" y="89"/>
                    <a:pt x="408" y="267"/>
                  </a:cubicBezTo>
                  <a:cubicBezTo>
                    <a:pt x="1" y="674"/>
                    <a:pt x="1" y="1284"/>
                    <a:pt x="408" y="1640"/>
                  </a:cubicBezTo>
                  <a:cubicBezTo>
                    <a:pt x="585" y="1843"/>
                    <a:pt x="827" y="1945"/>
                    <a:pt x="1075" y="1945"/>
                  </a:cubicBezTo>
                  <a:cubicBezTo>
                    <a:pt x="1323" y="1945"/>
                    <a:pt x="1577" y="1843"/>
                    <a:pt x="1780" y="1640"/>
                  </a:cubicBezTo>
                  <a:cubicBezTo>
                    <a:pt x="2136" y="1284"/>
                    <a:pt x="2136" y="674"/>
                    <a:pt x="1780" y="267"/>
                  </a:cubicBezTo>
                  <a:cubicBezTo>
                    <a:pt x="1577" y="89"/>
                    <a:pt x="1323" y="0"/>
                    <a:pt x="10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73"/>
            <p:cNvSpPr/>
            <p:nvPr/>
          </p:nvSpPr>
          <p:spPr>
            <a:xfrm>
              <a:off x="9752100" y="2349113"/>
              <a:ext cx="5095075" cy="123300"/>
            </a:xfrm>
            <a:custGeom>
              <a:avLst/>
              <a:gdLst/>
              <a:ahLst/>
              <a:cxnLst/>
              <a:rect l="l" t="t" r="r" b="b"/>
              <a:pathLst>
                <a:path w="203803" h="4932" extrusionOk="0">
                  <a:moveTo>
                    <a:pt x="1932" y="0"/>
                  </a:moveTo>
                  <a:cubicBezTo>
                    <a:pt x="915" y="1475"/>
                    <a:pt x="254" y="3152"/>
                    <a:pt x="0" y="4931"/>
                  </a:cubicBezTo>
                  <a:lnTo>
                    <a:pt x="203802" y="4931"/>
                  </a:lnTo>
                  <a:cubicBezTo>
                    <a:pt x="203548" y="3152"/>
                    <a:pt x="202887" y="1475"/>
                    <a:pt x="2018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73"/>
            <p:cNvSpPr/>
            <p:nvPr/>
          </p:nvSpPr>
          <p:spPr>
            <a:xfrm>
              <a:off x="10090150" y="2553713"/>
              <a:ext cx="258025" cy="258025"/>
            </a:xfrm>
            <a:custGeom>
              <a:avLst/>
              <a:gdLst/>
              <a:ahLst/>
              <a:cxnLst/>
              <a:rect l="l" t="t" r="r" b="b"/>
              <a:pathLst>
                <a:path w="10321" h="10321" extrusionOk="0">
                  <a:moveTo>
                    <a:pt x="1" y="1"/>
                  </a:moveTo>
                  <a:lnTo>
                    <a:pt x="1" y="10321"/>
                  </a:lnTo>
                  <a:lnTo>
                    <a:pt x="103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73"/>
            <p:cNvSpPr/>
            <p:nvPr/>
          </p:nvSpPr>
          <p:spPr>
            <a:xfrm>
              <a:off x="10090150" y="2553713"/>
              <a:ext cx="693950" cy="371150"/>
            </a:xfrm>
            <a:custGeom>
              <a:avLst/>
              <a:gdLst/>
              <a:ahLst/>
              <a:cxnLst/>
              <a:rect l="l" t="t" r="r" b="b"/>
              <a:pathLst>
                <a:path w="27758" h="14846" extrusionOk="0">
                  <a:moveTo>
                    <a:pt x="14845" y="1"/>
                  </a:moveTo>
                  <a:lnTo>
                    <a:pt x="1" y="14845"/>
                  </a:lnTo>
                  <a:lnTo>
                    <a:pt x="12913" y="14845"/>
                  </a:lnTo>
                  <a:lnTo>
                    <a:pt x="277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73"/>
            <p:cNvSpPr/>
            <p:nvPr/>
          </p:nvSpPr>
          <p:spPr>
            <a:xfrm>
              <a:off x="9749550" y="3015063"/>
              <a:ext cx="250400" cy="280900"/>
            </a:xfrm>
            <a:custGeom>
              <a:avLst/>
              <a:gdLst/>
              <a:ahLst/>
              <a:cxnLst/>
              <a:rect l="l" t="t" r="r" b="b"/>
              <a:pathLst>
                <a:path w="10016" h="11236" extrusionOk="0">
                  <a:moveTo>
                    <a:pt x="10015" y="0"/>
                  </a:moveTo>
                  <a:lnTo>
                    <a:pt x="1" y="10015"/>
                  </a:lnTo>
                  <a:lnTo>
                    <a:pt x="1" y="11235"/>
                  </a:lnTo>
                  <a:lnTo>
                    <a:pt x="10015" y="11235"/>
                  </a:lnTo>
                  <a:lnTo>
                    <a:pt x="100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73"/>
            <p:cNvSpPr/>
            <p:nvPr/>
          </p:nvSpPr>
          <p:spPr>
            <a:xfrm>
              <a:off x="9749550" y="2553713"/>
              <a:ext cx="250400" cy="598625"/>
            </a:xfrm>
            <a:custGeom>
              <a:avLst/>
              <a:gdLst/>
              <a:ahLst/>
              <a:cxnLst/>
              <a:rect l="l" t="t" r="r" b="b"/>
              <a:pathLst>
                <a:path w="10016" h="23945" extrusionOk="0">
                  <a:moveTo>
                    <a:pt x="3407" y="1"/>
                  </a:moveTo>
                  <a:lnTo>
                    <a:pt x="1" y="3407"/>
                  </a:lnTo>
                  <a:lnTo>
                    <a:pt x="1" y="23945"/>
                  </a:lnTo>
                  <a:lnTo>
                    <a:pt x="10015" y="13879"/>
                  </a:lnTo>
                  <a:lnTo>
                    <a:pt x="100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73"/>
            <p:cNvSpPr/>
            <p:nvPr/>
          </p:nvSpPr>
          <p:spPr>
            <a:xfrm>
              <a:off x="11034425" y="2553713"/>
              <a:ext cx="400375" cy="371150"/>
            </a:xfrm>
            <a:custGeom>
              <a:avLst/>
              <a:gdLst/>
              <a:ahLst/>
              <a:cxnLst/>
              <a:rect l="l" t="t" r="r" b="b"/>
              <a:pathLst>
                <a:path w="16015" h="14846" extrusionOk="0">
                  <a:moveTo>
                    <a:pt x="1" y="1"/>
                  </a:moveTo>
                  <a:lnTo>
                    <a:pt x="1" y="14845"/>
                  </a:lnTo>
                  <a:lnTo>
                    <a:pt x="1170" y="14845"/>
                  </a:lnTo>
                  <a:lnTo>
                    <a:pt x="160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73"/>
            <p:cNvSpPr/>
            <p:nvPr/>
          </p:nvSpPr>
          <p:spPr>
            <a:xfrm>
              <a:off x="11178050" y="2553713"/>
              <a:ext cx="679950" cy="371150"/>
            </a:xfrm>
            <a:custGeom>
              <a:avLst/>
              <a:gdLst/>
              <a:ahLst/>
              <a:cxnLst/>
              <a:rect l="l" t="t" r="r" b="b"/>
              <a:pathLst>
                <a:path w="27198" h="14846" extrusionOk="0">
                  <a:moveTo>
                    <a:pt x="14845" y="1"/>
                  </a:moveTo>
                  <a:lnTo>
                    <a:pt x="0" y="14845"/>
                  </a:lnTo>
                  <a:lnTo>
                    <a:pt x="12913" y="14845"/>
                  </a:lnTo>
                  <a:lnTo>
                    <a:pt x="27198" y="509"/>
                  </a:lnTo>
                  <a:lnTo>
                    <a:pt x="27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73"/>
            <p:cNvSpPr/>
            <p:nvPr/>
          </p:nvSpPr>
          <p:spPr>
            <a:xfrm>
              <a:off x="10550225" y="2561363"/>
              <a:ext cx="363500" cy="363500"/>
            </a:xfrm>
            <a:custGeom>
              <a:avLst/>
              <a:gdLst/>
              <a:ahLst/>
              <a:cxnLst/>
              <a:rect l="l" t="t" r="r" b="b"/>
              <a:pathLst>
                <a:path w="14540" h="14540" extrusionOk="0">
                  <a:moveTo>
                    <a:pt x="14539" y="0"/>
                  </a:moveTo>
                  <a:lnTo>
                    <a:pt x="0" y="14539"/>
                  </a:lnTo>
                  <a:lnTo>
                    <a:pt x="14539" y="14539"/>
                  </a:lnTo>
                  <a:lnTo>
                    <a:pt x="14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73"/>
            <p:cNvSpPr/>
            <p:nvPr/>
          </p:nvSpPr>
          <p:spPr>
            <a:xfrm>
              <a:off x="12925550" y="2553713"/>
              <a:ext cx="83900" cy="83925"/>
            </a:xfrm>
            <a:custGeom>
              <a:avLst/>
              <a:gdLst/>
              <a:ahLst/>
              <a:cxnLst/>
              <a:rect l="l" t="t" r="r" b="b"/>
              <a:pathLst>
                <a:path w="3356" h="3357" extrusionOk="0">
                  <a:moveTo>
                    <a:pt x="0" y="1"/>
                  </a:moveTo>
                  <a:lnTo>
                    <a:pt x="0" y="3356"/>
                  </a:lnTo>
                  <a:lnTo>
                    <a:pt x="33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73"/>
            <p:cNvSpPr/>
            <p:nvPr/>
          </p:nvSpPr>
          <p:spPr>
            <a:xfrm>
              <a:off x="11980000" y="2553713"/>
              <a:ext cx="592250" cy="371150"/>
            </a:xfrm>
            <a:custGeom>
              <a:avLst/>
              <a:gdLst/>
              <a:ahLst/>
              <a:cxnLst/>
              <a:rect l="l" t="t" r="r" b="b"/>
              <a:pathLst>
                <a:path w="23690" h="14846" extrusionOk="0">
                  <a:moveTo>
                    <a:pt x="3152" y="1"/>
                  </a:moveTo>
                  <a:lnTo>
                    <a:pt x="0" y="3153"/>
                  </a:lnTo>
                  <a:lnTo>
                    <a:pt x="0" y="14845"/>
                  </a:lnTo>
                  <a:lnTo>
                    <a:pt x="8845" y="14845"/>
                  </a:lnTo>
                  <a:lnTo>
                    <a:pt x="236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73"/>
            <p:cNvSpPr/>
            <p:nvPr/>
          </p:nvSpPr>
          <p:spPr>
            <a:xfrm>
              <a:off x="12315500" y="2553713"/>
              <a:ext cx="488050" cy="371150"/>
            </a:xfrm>
            <a:custGeom>
              <a:avLst/>
              <a:gdLst/>
              <a:ahLst/>
              <a:cxnLst/>
              <a:rect l="l" t="t" r="r" b="b"/>
              <a:pathLst>
                <a:path w="19522" h="14846" extrusionOk="0">
                  <a:moveTo>
                    <a:pt x="14845" y="1"/>
                  </a:moveTo>
                  <a:lnTo>
                    <a:pt x="1" y="14845"/>
                  </a:lnTo>
                  <a:lnTo>
                    <a:pt x="12913" y="14845"/>
                  </a:lnTo>
                  <a:lnTo>
                    <a:pt x="19522" y="8186"/>
                  </a:lnTo>
                  <a:lnTo>
                    <a:pt x="195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73"/>
            <p:cNvSpPr/>
            <p:nvPr/>
          </p:nvSpPr>
          <p:spPr>
            <a:xfrm>
              <a:off x="11687675" y="2753263"/>
              <a:ext cx="170325" cy="171600"/>
            </a:xfrm>
            <a:custGeom>
              <a:avLst/>
              <a:gdLst/>
              <a:ahLst/>
              <a:cxnLst/>
              <a:rect l="l" t="t" r="r" b="b"/>
              <a:pathLst>
                <a:path w="6813" h="6864" extrusionOk="0">
                  <a:moveTo>
                    <a:pt x="6813" y="0"/>
                  </a:moveTo>
                  <a:lnTo>
                    <a:pt x="1" y="6863"/>
                  </a:lnTo>
                  <a:lnTo>
                    <a:pt x="6813" y="6863"/>
                  </a:lnTo>
                  <a:lnTo>
                    <a:pt x="68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73"/>
            <p:cNvSpPr/>
            <p:nvPr/>
          </p:nvSpPr>
          <p:spPr>
            <a:xfrm>
              <a:off x="13871100" y="2553713"/>
              <a:ext cx="317750" cy="317750"/>
            </a:xfrm>
            <a:custGeom>
              <a:avLst/>
              <a:gdLst/>
              <a:ahLst/>
              <a:cxnLst/>
              <a:rect l="l" t="t" r="r" b="b"/>
              <a:pathLst>
                <a:path w="12710" h="12710" extrusionOk="0">
                  <a:moveTo>
                    <a:pt x="0" y="1"/>
                  </a:moveTo>
                  <a:lnTo>
                    <a:pt x="0" y="12710"/>
                  </a:lnTo>
                  <a:lnTo>
                    <a:pt x="127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73"/>
            <p:cNvSpPr/>
            <p:nvPr/>
          </p:nvSpPr>
          <p:spPr>
            <a:xfrm>
              <a:off x="12925550" y="2553713"/>
              <a:ext cx="823550" cy="371150"/>
            </a:xfrm>
            <a:custGeom>
              <a:avLst/>
              <a:gdLst/>
              <a:ahLst/>
              <a:cxnLst/>
              <a:rect l="l" t="t" r="r" b="b"/>
              <a:pathLst>
                <a:path w="32942" h="14846" extrusionOk="0">
                  <a:moveTo>
                    <a:pt x="12506" y="1"/>
                  </a:moveTo>
                  <a:lnTo>
                    <a:pt x="0" y="12507"/>
                  </a:lnTo>
                  <a:lnTo>
                    <a:pt x="0" y="14845"/>
                  </a:lnTo>
                  <a:lnTo>
                    <a:pt x="18199" y="14845"/>
                  </a:lnTo>
                  <a:lnTo>
                    <a:pt x="32942" y="103"/>
                  </a:lnTo>
                  <a:lnTo>
                    <a:pt x="329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73"/>
            <p:cNvSpPr/>
            <p:nvPr/>
          </p:nvSpPr>
          <p:spPr>
            <a:xfrm>
              <a:off x="13494900" y="2670638"/>
              <a:ext cx="254200" cy="254225"/>
            </a:xfrm>
            <a:custGeom>
              <a:avLst/>
              <a:gdLst/>
              <a:ahLst/>
              <a:cxnLst/>
              <a:rect l="l" t="t" r="r" b="b"/>
              <a:pathLst>
                <a:path w="10168" h="10169" extrusionOk="0">
                  <a:moveTo>
                    <a:pt x="10168" y="1"/>
                  </a:moveTo>
                  <a:lnTo>
                    <a:pt x="1" y="10168"/>
                  </a:lnTo>
                  <a:lnTo>
                    <a:pt x="10168" y="10168"/>
                  </a:lnTo>
                  <a:lnTo>
                    <a:pt x="101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73"/>
            <p:cNvSpPr/>
            <p:nvPr/>
          </p:nvSpPr>
          <p:spPr>
            <a:xfrm>
              <a:off x="14097325" y="2553713"/>
              <a:ext cx="597325" cy="371150"/>
            </a:xfrm>
            <a:custGeom>
              <a:avLst/>
              <a:gdLst/>
              <a:ahLst/>
              <a:cxnLst/>
              <a:rect l="l" t="t" r="r" b="b"/>
              <a:pathLst>
                <a:path w="23893" h="14846" extrusionOk="0">
                  <a:moveTo>
                    <a:pt x="14895" y="1"/>
                  </a:moveTo>
                  <a:lnTo>
                    <a:pt x="0" y="14845"/>
                  </a:lnTo>
                  <a:lnTo>
                    <a:pt x="20538" y="14845"/>
                  </a:lnTo>
                  <a:lnTo>
                    <a:pt x="23893" y="11490"/>
                  </a:lnTo>
                  <a:lnTo>
                    <a:pt x="238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73"/>
            <p:cNvSpPr/>
            <p:nvPr/>
          </p:nvSpPr>
          <p:spPr>
            <a:xfrm>
              <a:off x="10090150" y="2349113"/>
              <a:ext cx="305050" cy="123300"/>
            </a:xfrm>
            <a:custGeom>
              <a:avLst/>
              <a:gdLst/>
              <a:ahLst/>
              <a:cxnLst/>
              <a:rect l="l" t="t" r="r" b="b"/>
              <a:pathLst>
                <a:path w="12202" h="4932" extrusionOk="0">
                  <a:moveTo>
                    <a:pt x="2492" y="0"/>
                  </a:moveTo>
                  <a:cubicBezTo>
                    <a:pt x="1119" y="0"/>
                    <a:pt x="1" y="1119"/>
                    <a:pt x="1" y="2441"/>
                  </a:cubicBezTo>
                  <a:cubicBezTo>
                    <a:pt x="1" y="3813"/>
                    <a:pt x="1119" y="4931"/>
                    <a:pt x="2492" y="4931"/>
                  </a:cubicBezTo>
                  <a:lnTo>
                    <a:pt x="9761" y="4931"/>
                  </a:lnTo>
                  <a:cubicBezTo>
                    <a:pt x="11083" y="4931"/>
                    <a:pt x="12201" y="3813"/>
                    <a:pt x="12201" y="2441"/>
                  </a:cubicBezTo>
                  <a:cubicBezTo>
                    <a:pt x="12201" y="1119"/>
                    <a:pt x="11083" y="0"/>
                    <a:pt x="97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73"/>
            <p:cNvSpPr/>
            <p:nvPr/>
          </p:nvSpPr>
          <p:spPr>
            <a:xfrm>
              <a:off x="14395975" y="2349113"/>
              <a:ext cx="305050" cy="123300"/>
            </a:xfrm>
            <a:custGeom>
              <a:avLst/>
              <a:gdLst/>
              <a:ahLst/>
              <a:cxnLst/>
              <a:rect l="l" t="t" r="r" b="b"/>
              <a:pathLst>
                <a:path w="12202" h="4932" extrusionOk="0">
                  <a:moveTo>
                    <a:pt x="2441" y="0"/>
                  </a:moveTo>
                  <a:cubicBezTo>
                    <a:pt x="1119" y="0"/>
                    <a:pt x="1" y="1119"/>
                    <a:pt x="1" y="2441"/>
                  </a:cubicBezTo>
                  <a:cubicBezTo>
                    <a:pt x="1" y="3813"/>
                    <a:pt x="1119" y="4931"/>
                    <a:pt x="2441" y="4931"/>
                  </a:cubicBezTo>
                  <a:lnTo>
                    <a:pt x="9761" y="4931"/>
                  </a:lnTo>
                  <a:cubicBezTo>
                    <a:pt x="11083" y="4931"/>
                    <a:pt x="12201" y="3813"/>
                    <a:pt x="12201" y="2441"/>
                  </a:cubicBezTo>
                  <a:cubicBezTo>
                    <a:pt x="12201" y="1119"/>
                    <a:pt x="11083" y="0"/>
                    <a:pt x="97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73"/>
            <p:cNvSpPr/>
            <p:nvPr/>
          </p:nvSpPr>
          <p:spPr>
            <a:xfrm>
              <a:off x="14481125" y="4156338"/>
              <a:ext cx="305050" cy="123300"/>
            </a:xfrm>
            <a:custGeom>
              <a:avLst/>
              <a:gdLst/>
              <a:ahLst/>
              <a:cxnLst/>
              <a:rect l="l" t="t" r="r" b="b"/>
              <a:pathLst>
                <a:path w="12202" h="4932" extrusionOk="0">
                  <a:moveTo>
                    <a:pt x="2492" y="0"/>
                  </a:moveTo>
                  <a:cubicBezTo>
                    <a:pt x="1119" y="0"/>
                    <a:pt x="1" y="1119"/>
                    <a:pt x="1" y="2491"/>
                  </a:cubicBezTo>
                  <a:cubicBezTo>
                    <a:pt x="1" y="3813"/>
                    <a:pt x="1119" y="4931"/>
                    <a:pt x="2492" y="4931"/>
                  </a:cubicBezTo>
                  <a:lnTo>
                    <a:pt x="9761" y="4931"/>
                  </a:lnTo>
                  <a:cubicBezTo>
                    <a:pt x="11134" y="4931"/>
                    <a:pt x="12201" y="3813"/>
                    <a:pt x="12201" y="2491"/>
                  </a:cubicBezTo>
                  <a:cubicBezTo>
                    <a:pt x="12201" y="1119"/>
                    <a:pt x="11134" y="0"/>
                    <a:pt x="97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67" name="Google Shape;3467;p73"/>
          <p:cNvSpPr txBox="1">
            <a:spLocks noGrp="1"/>
          </p:cNvSpPr>
          <p:nvPr>
            <p:ph type="title"/>
          </p:nvPr>
        </p:nvSpPr>
        <p:spPr>
          <a:xfrm>
            <a:off x="1193030" y="901071"/>
            <a:ext cx="4397696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Thông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điệp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bài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học</a:t>
            </a:r>
            <a:endParaRPr sz="2400" b="1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3030" y="1883750"/>
            <a:ext cx="4572000" cy="18819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tàu</a:t>
            </a:r>
            <a:r>
              <a:rPr lang="en-US" sz="2000" dirty="0"/>
              <a:t> </a:t>
            </a:r>
            <a:r>
              <a:rPr lang="en-US" sz="2000" dirty="0" err="1"/>
              <a:t>thuyền</a:t>
            </a:r>
            <a:r>
              <a:rPr lang="en-US" sz="2000" dirty="0"/>
              <a:t> – </a:t>
            </a:r>
            <a:r>
              <a:rPr lang="en-US" sz="2000" dirty="0" err="1"/>
              <a:t>mặc</a:t>
            </a:r>
            <a:r>
              <a:rPr lang="en-US" sz="2000" dirty="0"/>
              <a:t> </a:t>
            </a:r>
            <a:r>
              <a:rPr lang="en-US" sz="2000" dirty="0" err="1"/>
              <a:t>áo</a:t>
            </a:r>
            <a:r>
              <a:rPr lang="en-US" sz="2000" dirty="0"/>
              <a:t> </a:t>
            </a:r>
            <a:r>
              <a:rPr lang="en-US" sz="2000" dirty="0" err="1"/>
              <a:t>phao</a:t>
            </a:r>
            <a:endParaRPr lang="en-US" sz="2000" dirty="0"/>
          </a:p>
          <a:p>
            <a:pPr algn="ctr">
              <a:lnSpc>
                <a:spcPct val="150000"/>
              </a:lnSpc>
            </a:pP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xe</a:t>
            </a:r>
            <a:r>
              <a:rPr lang="en-US" sz="2000" dirty="0"/>
              <a:t> </a:t>
            </a:r>
            <a:r>
              <a:rPr lang="en-US" sz="2000" dirty="0" err="1"/>
              <a:t>máy</a:t>
            </a:r>
            <a:r>
              <a:rPr lang="en-US" sz="2000" dirty="0"/>
              <a:t> – </a:t>
            </a:r>
            <a:r>
              <a:rPr lang="en-US" sz="2000" dirty="0" err="1"/>
              <a:t>đội</a:t>
            </a:r>
            <a:r>
              <a:rPr lang="en-US" sz="2000" dirty="0"/>
              <a:t> </a:t>
            </a:r>
            <a:r>
              <a:rPr lang="en-US" sz="2000" dirty="0" err="1"/>
              <a:t>mũ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đừng</a:t>
            </a:r>
            <a:r>
              <a:rPr lang="en-US" sz="2000" dirty="0"/>
              <a:t> </a:t>
            </a:r>
            <a:r>
              <a:rPr lang="en-US" sz="2000" dirty="0" err="1"/>
              <a:t>quên</a:t>
            </a:r>
            <a:endParaRPr lang="en-US" sz="2000" dirty="0"/>
          </a:p>
          <a:p>
            <a:pPr algn="ctr">
              <a:lnSpc>
                <a:spcPct val="150000"/>
              </a:lnSpc>
            </a:pPr>
            <a:r>
              <a:rPr lang="en-US" sz="2000" dirty="0" err="1"/>
              <a:t>Máy</a:t>
            </a:r>
            <a:r>
              <a:rPr lang="en-US" sz="2000" dirty="0"/>
              <a:t> bay – </a:t>
            </a:r>
            <a:r>
              <a:rPr lang="en-US" sz="2000" dirty="0" err="1"/>
              <a:t>dây</a:t>
            </a:r>
            <a:r>
              <a:rPr lang="en-US" sz="2000" dirty="0"/>
              <a:t> </a:t>
            </a:r>
            <a:r>
              <a:rPr lang="en-US" sz="2000" dirty="0" err="1"/>
              <a:t>thắt</a:t>
            </a:r>
            <a:r>
              <a:rPr lang="en-US" sz="2000" dirty="0"/>
              <a:t> an </a:t>
            </a:r>
            <a:r>
              <a:rPr lang="en-US" sz="2000" dirty="0" err="1"/>
              <a:t>toàn</a:t>
            </a:r>
            <a:endParaRPr lang="en-US" sz="2000" dirty="0"/>
          </a:p>
          <a:p>
            <a:pPr algn="ctr">
              <a:lnSpc>
                <a:spcPct val="150000"/>
              </a:lnSpc>
            </a:pPr>
            <a:r>
              <a:rPr lang="en-US" sz="2000" dirty="0" err="1"/>
              <a:t>Xe</a:t>
            </a:r>
            <a:r>
              <a:rPr lang="en-US" sz="2000" dirty="0"/>
              <a:t> </a:t>
            </a:r>
            <a:r>
              <a:rPr lang="en-US" sz="2000" dirty="0" err="1"/>
              <a:t>đạp</a:t>
            </a:r>
            <a:r>
              <a:rPr lang="en-US" sz="2000" dirty="0"/>
              <a:t> –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chớ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dàn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ngang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9" name="Google Shape;3169;p71"/>
          <p:cNvSpPr/>
          <p:nvPr/>
        </p:nvSpPr>
        <p:spPr>
          <a:xfrm>
            <a:off x="2006750" y="3826317"/>
            <a:ext cx="253704" cy="1317183"/>
          </a:xfrm>
          <a:custGeom>
            <a:avLst/>
            <a:gdLst/>
            <a:ahLst/>
            <a:cxnLst/>
            <a:rect l="l" t="t" r="r" b="b"/>
            <a:pathLst>
              <a:path w="5575" h="20532" extrusionOk="0">
                <a:moveTo>
                  <a:pt x="0" y="1"/>
                </a:moveTo>
                <a:lnTo>
                  <a:pt x="0" y="20532"/>
                </a:lnTo>
                <a:lnTo>
                  <a:pt x="5575" y="20532"/>
                </a:lnTo>
                <a:lnTo>
                  <a:pt x="5575" y="1"/>
                </a:ln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0" name="Google Shape;3170;p71"/>
          <p:cNvSpPr/>
          <p:nvPr/>
        </p:nvSpPr>
        <p:spPr>
          <a:xfrm>
            <a:off x="4445148" y="3826317"/>
            <a:ext cx="253704" cy="1317183"/>
          </a:xfrm>
          <a:custGeom>
            <a:avLst/>
            <a:gdLst/>
            <a:ahLst/>
            <a:cxnLst/>
            <a:rect l="l" t="t" r="r" b="b"/>
            <a:pathLst>
              <a:path w="5575" h="20532" extrusionOk="0">
                <a:moveTo>
                  <a:pt x="0" y="1"/>
                </a:moveTo>
                <a:lnTo>
                  <a:pt x="0" y="20532"/>
                </a:lnTo>
                <a:lnTo>
                  <a:pt x="5575" y="20532"/>
                </a:lnTo>
                <a:lnTo>
                  <a:pt x="5575" y="1"/>
                </a:ln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1" name="Google Shape;3171;p71"/>
          <p:cNvSpPr/>
          <p:nvPr/>
        </p:nvSpPr>
        <p:spPr>
          <a:xfrm>
            <a:off x="6883546" y="3826317"/>
            <a:ext cx="253704" cy="1317183"/>
          </a:xfrm>
          <a:custGeom>
            <a:avLst/>
            <a:gdLst/>
            <a:ahLst/>
            <a:cxnLst/>
            <a:rect l="l" t="t" r="r" b="b"/>
            <a:pathLst>
              <a:path w="5575" h="20532" extrusionOk="0">
                <a:moveTo>
                  <a:pt x="0" y="1"/>
                </a:moveTo>
                <a:lnTo>
                  <a:pt x="0" y="20532"/>
                </a:lnTo>
                <a:lnTo>
                  <a:pt x="5575" y="20532"/>
                </a:lnTo>
                <a:lnTo>
                  <a:pt x="5575" y="1"/>
                </a:ln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72" name="Google Shape;3172;p71"/>
          <p:cNvGrpSpPr/>
          <p:nvPr/>
        </p:nvGrpSpPr>
        <p:grpSpPr>
          <a:xfrm>
            <a:off x="936600" y="1794017"/>
            <a:ext cx="2394000" cy="2419500"/>
            <a:chOff x="936600" y="2009775"/>
            <a:chExt cx="2394000" cy="2419500"/>
          </a:xfrm>
        </p:grpSpPr>
        <p:sp>
          <p:nvSpPr>
            <p:cNvPr id="3173" name="Google Shape;3173;p71"/>
            <p:cNvSpPr/>
            <p:nvPr/>
          </p:nvSpPr>
          <p:spPr>
            <a:xfrm>
              <a:off x="936600" y="2009775"/>
              <a:ext cx="2394000" cy="2419500"/>
            </a:xfrm>
            <a:prstGeom prst="roundRect">
              <a:avLst>
                <a:gd name="adj" fmla="val 994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71"/>
            <p:cNvSpPr/>
            <p:nvPr/>
          </p:nvSpPr>
          <p:spPr>
            <a:xfrm>
              <a:off x="1025100" y="2099175"/>
              <a:ext cx="2217000" cy="2240700"/>
            </a:xfrm>
            <a:prstGeom prst="roundRect">
              <a:avLst>
                <a:gd name="adj" fmla="val 6607"/>
              </a:avLst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5" name="Google Shape;3175;p71"/>
          <p:cNvGrpSpPr/>
          <p:nvPr/>
        </p:nvGrpSpPr>
        <p:grpSpPr>
          <a:xfrm>
            <a:off x="3375000" y="1794017"/>
            <a:ext cx="2394000" cy="2419500"/>
            <a:chOff x="3375000" y="2009775"/>
            <a:chExt cx="2394000" cy="2419500"/>
          </a:xfrm>
        </p:grpSpPr>
        <p:sp>
          <p:nvSpPr>
            <p:cNvPr id="3176" name="Google Shape;3176;p71"/>
            <p:cNvSpPr/>
            <p:nvPr/>
          </p:nvSpPr>
          <p:spPr>
            <a:xfrm>
              <a:off x="3375000" y="2009775"/>
              <a:ext cx="2394000" cy="2419500"/>
            </a:xfrm>
            <a:prstGeom prst="roundRect">
              <a:avLst>
                <a:gd name="adj" fmla="val 994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71"/>
            <p:cNvSpPr/>
            <p:nvPr/>
          </p:nvSpPr>
          <p:spPr>
            <a:xfrm>
              <a:off x="3463500" y="2099175"/>
              <a:ext cx="2217000" cy="2240700"/>
            </a:xfrm>
            <a:prstGeom prst="roundRect">
              <a:avLst>
                <a:gd name="adj" fmla="val 6607"/>
              </a:avLst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8" name="Google Shape;3178;p71"/>
          <p:cNvGrpSpPr/>
          <p:nvPr/>
        </p:nvGrpSpPr>
        <p:grpSpPr>
          <a:xfrm>
            <a:off x="5813400" y="1794017"/>
            <a:ext cx="2394000" cy="2419500"/>
            <a:chOff x="5813400" y="2009775"/>
            <a:chExt cx="2394000" cy="2419500"/>
          </a:xfrm>
        </p:grpSpPr>
        <p:sp>
          <p:nvSpPr>
            <p:cNvPr id="3179" name="Google Shape;3179;p71"/>
            <p:cNvSpPr/>
            <p:nvPr/>
          </p:nvSpPr>
          <p:spPr>
            <a:xfrm>
              <a:off x="5813400" y="2009775"/>
              <a:ext cx="2394000" cy="2419500"/>
            </a:xfrm>
            <a:prstGeom prst="roundRect">
              <a:avLst>
                <a:gd name="adj" fmla="val 994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71"/>
            <p:cNvSpPr/>
            <p:nvPr/>
          </p:nvSpPr>
          <p:spPr>
            <a:xfrm>
              <a:off x="5901900" y="2099175"/>
              <a:ext cx="2217000" cy="2240700"/>
            </a:xfrm>
            <a:prstGeom prst="roundRect">
              <a:avLst>
                <a:gd name="adj" fmla="val 6607"/>
              </a:avLst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3181" name="Google Shape;3181;p71"/>
          <p:cNvGraphicFramePr/>
          <p:nvPr>
            <p:extLst>
              <p:ext uri="{D42A27DB-BD31-4B8C-83A1-F6EECF244321}">
                <p14:modId xmlns:p14="http://schemas.microsoft.com/office/powerpoint/2010/main" val="3721649474"/>
              </p:ext>
            </p:extLst>
          </p:nvPr>
        </p:nvGraphicFramePr>
        <p:xfrm>
          <a:off x="952500" y="1827392"/>
          <a:ext cx="7239000" cy="2343150"/>
        </p:xfrm>
        <a:graphic>
          <a:graphicData uri="http://schemas.openxmlformats.org/drawingml/2006/table">
            <a:tbl>
              <a:tblPr>
                <a:noFill/>
                <a:tableStyleId>{BCB054BA-67EC-4C59-B815-D1C418B2430D}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dirty="0">
                          <a:solidFill>
                            <a:srgbClr val="FFFFFF"/>
                          </a:solidFill>
                          <a:latin typeface="Mouse Memoirs"/>
                          <a:ea typeface="Mouse Memoirs"/>
                          <a:cs typeface="Mouse Memoirs"/>
                          <a:sym typeface="Mouse Memoirs"/>
                        </a:rPr>
                        <a:t> </a:t>
                      </a:r>
                      <a:endParaRPr sz="2800" dirty="0">
                        <a:solidFill>
                          <a:srgbClr val="FFFFFF"/>
                        </a:solidFill>
                        <a:latin typeface="Mouse Memoirs"/>
                        <a:ea typeface="Mouse Memoirs"/>
                        <a:cs typeface="Mouse Memoirs"/>
                        <a:sym typeface="Mouse Memoir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rgbClr val="FFFFFF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rgbClr val="FFFFFF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rgbClr val="FFFFFF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rgbClr val="FFFFFF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rgbClr val="FFFFFF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rgbClr val="FFFFFF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rgbClr val="FFFFFF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82" name="Google Shape;3182;p71"/>
          <p:cNvSpPr txBox="1">
            <a:spLocks noGrp="1"/>
          </p:cNvSpPr>
          <p:nvPr>
            <p:ph type="title"/>
          </p:nvPr>
        </p:nvSpPr>
        <p:spPr>
          <a:xfrm>
            <a:off x="713100" y="6816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HƯỚNG DẪN VỀ NHÀ</a:t>
            </a:r>
            <a:endParaRPr sz="32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7555" y="2259589"/>
            <a:ext cx="19520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FFFFFF"/>
                </a:solidFill>
              </a:rPr>
              <a:t>Nêu</a:t>
            </a:r>
            <a:r>
              <a:rPr lang="en-US" sz="2000" dirty="0">
                <a:solidFill>
                  <a:srgbClr val="FFFFFF"/>
                </a:solidFill>
              </a:rPr>
              <a:t> 3 </a:t>
            </a:r>
            <a:r>
              <a:rPr lang="en-US" sz="2000" dirty="0" err="1">
                <a:solidFill>
                  <a:srgbClr val="FFFFFF"/>
                </a:solidFill>
              </a:rPr>
              <a:t>điều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em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học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được</a:t>
            </a:r>
            <a:r>
              <a:rPr lang="en-US" sz="2000" dirty="0">
                <a:solidFill>
                  <a:srgbClr val="FFFFFF"/>
                </a:solidFill>
              </a:rPr>
              <a:t> qua </a:t>
            </a:r>
            <a:r>
              <a:rPr lang="en-US" sz="2000" dirty="0" err="1">
                <a:solidFill>
                  <a:srgbClr val="FFFFFF"/>
                </a:solidFill>
              </a:rPr>
              <a:t>bài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học</a:t>
            </a:r>
            <a:r>
              <a:rPr lang="en-US" sz="20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95955" y="2253646"/>
            <a:ext cx="1952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FFFFFF"/>
                </a:solidFill>
              </a:rPr>
              <a:t>Nêu</a:t>
            </a:r>
            <a:r>
              <a:rPr lang="en-US" sz="2000" dirty="0">
                <a:solidFill>
                  <a:srgbClr val="FFFFFF"/>
                </a:solidFill>
              </a:rPr>
              <a:t> 3 </a:t>
            </a:r>
            <a:r>
              <a:rPr lang="en-US" sz="2000" dirty="0" err="1">
                <a:solidFill>
                  <a:srgbClr val="FFFFFF"/>
                </a:solidFill>
              </a:rPr>
              <a:t>điều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em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thích</a:t>
            </a:r>
            <a:r>
              <a:rPr lang="en-US" sz="2000" dirty="0">
                <a:solidFill>
                  <a:srgbClr val="FFFFFF"/>
                </a:solidFill>
              </a:rPr>
              <a:t> ở </a:t>
            </a:r>
            <a:r>
              <a:rPr lang="en-US" sz="2000" dirty="0" err="1">
                <a:solidFill>
                  <a:srgbClr val="FFFFFF"/>
                </a:solidFill>
              </a:rPr>
              <a:t>bài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học</a:t>
            </a:r>
            <a:r>
              <a:rPr lang="en-US" sz="20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34353" y="2272453"/>
            <a:ext cx="19520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FFFFFF"/>
                </a:solidFill>
              </a:rPr>
              <a:t>Nêu</a:t>
            </a:r>
            <a:r>
              <a:rPr lang="en-US" sz="2000" dirty="0">
                <a:solidFill>
                  <a:srgbClr val="FFFFFF"/>
                </a:solidFill>
              </a:rPr>
              <a:t> 3 </a:t>
            </a:r>
            <a:r>
              <a:rPr lang="en-US" sz="2000" dirty="0" err="1">
                <a:solidFill>
                  <a:srgbClr val="FFFFFF"/>
                </a:solidFill>
              </a:rPr>
              <a:t>điều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em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cần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làm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sau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bài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học</a:t>
            </a:r>
            <a:r>
              <a:rPr lang="en-US" sz="2000" dirty="0"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9" grpId="0" animBg="1"/>
      <p:bldP spid="3170" grpId="0" animBg="1"/>
      <p:bldP spid="3171" grpId="0" animBg="1"/>
      <p:bldP spid="2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4" name="Google Shape;2664;p64"/>
          <p:cNvGrpSpPr/>
          <p:nvPr/>
        </p:nvGrpSpPr>
        <p:grpSpPr>
          <a:xfrm>
            <a:off x="824075" y="1238357"/>
            <a:ext cx="7496100" cy="4943513"/>
            <a:chOff x="823950" y="1524000"/>
            <a:chExt cx="7496100" cy="4943513"/>
          </a:xfrm>
        </p:grpSpPr>
        <p:sp>
          <p:nvSpPr>
            <p:cNvPr id="2665" name="Google Shape;2665;p64"/>
            <p:cNvSpPr/>
            <p:nvPr/>
          </p:nvSpPr>
          <p:spPr>
            <a:xfrm>
              <a:off x="1937039" y="3937303"/>
              <a:ext cx="345497" cy="2530210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64"/>
            <p:cNvSpPr/>
            <p:nvPr/>
          </p:nvSpPr>
          <p:spPr>
            <a:xfrm>
              <a:off x="6861464" y="3937303"/>
              <a:ext cx="345497" cy="2530210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67" name="Google Shape;2667;p64"/>
            <p:cNvGrpSpPr/>
            <p:nvPr/>
          </p:nvGrpSpPr>
          <p:grpSpPr>
            <a:xfrm>
              <a:off x="823950" y="1524000"/>
              <a:ext cx="7496100" cy="2552700"/>
              <a:chOff x="-276225" y="1524000"/>
              <a:chExt cx="7496100" cy="2552700"/>
            </a:xfrm>
          </p:grpSpPr>
          <p:sp>
            <p:nvSpPr>
              <p:cNvPr id="2668" name="Google Shape;2668;p64"/>
              <p:cNvSpPr/>
              <p:nvPr/>
            </p:nvSpPr>
            <p:spPr>
              <a:xfrm>
                <a:off x="-276225" y="1524000"/>
                <a:ext cx="7496100" cy="2552700"/>
              </a:xfrm>
              <a:prstGeom prst="roundRect">
                <a:avLst>
                  <a:gd name="adj" fmla="val 8029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64"/>
              <p:cNvSpPr/>
              <p:nvPr/>
            </p:nvSpPr>
            <p:spPr>
              <a:xfrm>
                <a:off x="-204814" y="1601762"/>
                <a:ext cx="7359900" cy="2404200"/>
              </a:xfrm>
              <a:prstGeom prst="roundRect">
                <a:avLst>
                  <a:gd name="adj" fmla="val 629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895486" y="1493846"/>
            <a:ext cx="7359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FFFF"/>
                </a:solidFill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FFFF"/>
                </a:solidFill>
              </a:rPr>
              <a:t>ĐÃ LẮNG NGHE BÀI GIẢNG!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44"/>
          <p:cNvSpPr/>
          <p:nvPr/>
        </p:nvSpPr>
        <p:spPr>
          <a:xfrm>
            <a:off x="6873412" y="2691781"/>
            <a:ext cx="657618" cy="657950"/>
          </a:xfrm>
          <a:prstGeom prst="roundRect">
            <a:avLst>
              <a:gd name="adj" fmla="val 9990"/>
            </a:avLst>
          </a:prstGeom>
          <a:solidFill>
            <a:schemeClr val="accent2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44"/>
          <p:cNvSpPr/>
          <p:nvPr/>
        </p:nvSpPr>
        <p:spPr>
          <a:xfrm>
            <a:off x="4542031" y="2668542"/>
            <a:ext cx="681189" cy="681189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44"/>
          <p:cNvSpPr/>
          <p:nvPr/>
        </p:nvSpPr>
        <p:spPr>
          <a:xfrm>
            <a:off x="6784951" y="631967"/>
            <a:ext cx="841452" cy="72781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8" name="Google Shape;1458;p44"/>
          <p:cNvGrpSpPr/>
          <p:nvPr/>
        </p:nvGrpSpPr>
        <p:grpSpPr>
          <a:xfrm>
            <a:off x="4476725" y="631967"/>
            <a:ext cx="819450" cy="709820"/>
            <a:chOff x="5630139" y="665700"/>
            <a:chExt cx="708600" cy="613800"/>
          </a:xfrm>
        </p:grpSpPr>
        <p:sp>
          <p:nvSpPr>
            <p:cNvPr id="1459" name="Google Shape;1459;p44"/>
            <p:cNvSpPr/>
            <p:nvPr/>
          </p:nvSpPr>
          <p:spPr>
            <a:xfrm>
              <a:off x="5630139" y="665700"/>
              <a:ext cx="708600" cy="613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4"/>
            <p:cNvSpPr/>
            <p:nvPr/>
          </p:nvSpPr>
          <p:spPr>
            <a:xfrm>
              <a:off x="5666900" y="697500"/>
              <a:ext cx="635100" cy="550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1" name="Google Shape;1461;p44"/>
          <p:cNvGrpSpPr/>
          <p:nvPr/>
        </p:nvGrpSpPr>
        <p:grpSpPr>
          <a:xfrm>
            <a:off x="396953" y="678755"/>
            <a:ext cx="3241668" cy="4464741"/>
            <a:chOff x="1632175" y="1428591"/>
            <a:chExt cx="1171800" cy="1613917"/>
          </a:xfrm>
        </p:grpSpPr>
        <p:sp>
          <p:nvSpPr>
            <p:cNvPr id="1462" name="Google Shape;1462;p44"/>
            <p:cNvSpPr/>
            <p:nvPr/>
          </p:nvSpPr>
          <p:spPr>
            <a:xfrm>
              <a:off x="2189505" y="2348322"/>
              <a:ext cx="57144" cy="694187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4"/>
            <p:cNvSpPr/>
            <p:nvPr/>
          </p:nvSpPr>
          <p:spPr>
            <a:xfrm rot="2700000">
              <a:off x="1803781" y="1600197"/>
              <a:ext cx="828588" cy="828588"/>
            </a:xfrm>
            <a:prstGeom prst="roundRect">
              <a:avLst>
                <a:gd name="adj" fmla="val 804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4"/>
            <p:cNvSpPr/>
            <p:nvPr/>
          </p:nvSpPr>
          <p:spPr>
            <a:xfrm rot="2700000">
              <a:off x="1824278" y="1623825"/>
              <a:ext cx="781494" cy="781494"/>
            </a:xfrm>
            <a:prstGeom prst="roundRect">
              <a:avLst>
                <a:gd name="adj" fmla="val 6259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7" name="Google Shape;1467;p44"/>
          <p:cNvSpPr txBox="1">
            <a:spLocks noGrp="1"/>
          </p:cNvSpPr>
          <p:nvPr>
            <p:ph type="title" idx="2"/>
          </p:nvPr>
        </p:nvSpPr>
        <p:spPr>
          <a:xfrm>
            <a:off x="4423475" y="690177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b="1" dirty="0">
                <a:latin typeface="+mn-lt"/>
              </a:rPr>
              <a:t>01</a:t>
            </a:r>
            <a:endParaRPr b="1" dirty="0">
              <a:latin typeface="+mn-lt"/>
            </a:endParaRPr>
          </a:p>
        </p:txBody>
      </p:sp>
      <p:sp>
        <p:nvSpPr>
          <p:cNvPr id="1469" name="Google Shape;1469;p44"/>
          <p:cNvSpPr txBox="1">
            <a:spLocks noGrp="1"/>
          </p:cNvSpPr>
          <p:nvPr>
            <p:ph type="title" idx="4"/>
          </p:nvPr>
        </p:nvSpPr>
        <p:spPr>
          <a:xfrm>
            <a:off x="6768800" y="843560"/>
            <a:ext cx="857603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b="1" dirty="0">
                <a:latin typeface="+mn-lt"/>
              </a:rPr>
              <a:t>02</a:t>
            </a:r>
            <a:endParaRPr b="1" dirty="0">
              <a:latin typeface="+mn-lt"/>
            </a:endParaRPr>
          </a:p>
        </p:txBody>
      </p:sp>
      <p:sp>
        <p:nvSpPr>
          <p:cNvPr id="1472" name="Google Shape;1472;p44"/>
          <p:cNvSpPr txBox="1">
            <a:spLocks noGrp="1"/>
          </p:cNvSpPr>
          <p:nvPr>
            <p:ph type="title" idx="7"/>
          </p:nvPr>
        </p:nvSpPr>
        <p:spPr>
          <a:xfrm>
            <a:off x="4417475" y="2712436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b="1" dirty="0">
                <a:latin typeface="+mn-lt"/>
              </a:rPr>
              <a:t>03</a:t>
            </a:r>
            <a:endParaRPr b="1" dirty="0">
              <a:latin typeface="+mn-lt"/>
            </a:endParaRPr>
          </a:p>
        </p:txBody>
      </p:sp>
      <p:sp>
        <p:nvSpPr>
          <p:cNvPr id="1475" name="Google Shape;1475;p44"/>
          <p:cNvSpPr txBox="1">
            <a:spLocks noGrp="1"/>
          </p:cNvSpPr>
          <p:nvPr>
            <p:ph type="title" idx="13"/>
          </p:nvPr>
        </p:nvSpPr>
        <p:spPr>
          <a:xfrm>
            <a:off x="6740527" y="2746115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b="1" dirty="0">
                <a:latin typeface="+mn-lt"/>
              </a:rPr>
              <a:t>04</a:t>
            </a:r>
            <a:endParaRPr b="1" dirty="0">
              <a:latin typeface="+mn-lt"/>
            </a:endParaRPr>
          </a:p>
        </p:txBody>
      </p:sp>
      <p:sp>
        <p:nvSpPr>
          <p:cNvPr id="1477" name="Google Shape;1477;p44"/>
          <p:cNvSpPr txBox="1">
            <a:spLocks noGrp="1"/>
          </p:cNvSpPr>
          <p:nvPr>
            <p:ph type="title" idx="15"/>
          </p:nvPr>
        </p:nvSpPr>
        <p:spPr>
          <a:xfrm>
            <a:off x="781155" y="1476843"/>
            <a:ext cx="2473264" cy="13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+mn-lt"/>
              </a:rPr>
              <a:t>NỘI DUNG BÀI HỌC</a:t>
            </a:r>
            <a:endParaRPr sz="32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36029" y="1594551"/>
            <a:ext cx="2157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Khởi</a:t>
            </a:r>
            <a:r>
              <a:rPr lang="en-US" sz="2400" b="1" dirty="0"/>
              <a:t> </a:t>
            </a:r>
            <a:r>
              <a:rPr lang="en-US" sz="2400" b="1" dirty="0" err="1"/>
              <a:t>động</a:t>
            </a:r>
            <a:endParaRPr lang="en-US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118814" y="1591281"/>
            <a:ext cx="2157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Khám</a:t>
            </a:r>
            <a:r>
              <a:rPr lang="en-US" sz="2400" b="1" dirty="0"/>
              <a:t> </a:t>
            </a:r>
            <a:r>
              <a:rPr lang="en-US" sz="2400" b="1" dirty="0" err="1"/>
              <a:t>phá</a:t>
            </a:r>
            <a:endParaRPr lang="en-US" sz="2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836029" y="3597691"/>
            <a:ext cx="2157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endParaRPr lang="en-US" sz="2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129768" y="3597692"/>
            <a:ext cx="2157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Vận</a:t>
            </a:r>
            <a:r>
              <a:rPr lang="en-US" sz="2400" b="1" dirty="0"/>
              <a:t> </a:t>
            </a:r>
            <a:r>
              <a:rPr lang="en-US" sz="2400" b="1" dirty="0" err="1"/>
              <a:t>dụng</a:t>
            </a:r>
            <a:endParaRPr lang="en-US" sz="2400" b="1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5" grpId="0" animBg="1"/>
      <p:bldP spid="1456" grpId="0" animBg="1"/>
      <p:bldP spid="1457" grpId="0" animBg="1"/>
      <p:bldP spid="1467" grpId="0"/>
      <p:bldP spid="1469" grpId="0"/>
      <p:bldP spid="1472" grpId="0"/>
      <p:bldP spid="1475" grpId="0"/>
      <p:bldP spid="10" grpId="0"/>
      <p:bldP spid="34" grpId="0"/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42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KHÁM PHÁ</a:t>
            </a:r>
            <a:endParaRPr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431" y="1108092"/>
            <a:ext cx="8671388" cy="55399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1. </a:t>
            </a:r>
            <a:r>
              <a:rPr lang="en-US" sz="2000" b="1" dirty="0" err="1">
                <a:solidFill>
                  <a:srgbClr val="002060"/>
                </a:solidFill>
              </a:rPr>
              <a:t>Tìm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hiểu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quy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tắc</a:t>
            </a:r>
            <a:r>
              <a:rPr lang="en-US" sz="2000" b="1" dirty="0">
                <a:solidFill>
                  <a:srgbClr val="002060"/>
                </a:solidFill>
              </a:rPr>
              <a:t> an </a:t>
            </a:r>
            <a:r>
              <a:rPr lang="en-US" sz="2000" b="1" dirty="0" err="1">
                <a:solidFill>
                  <a:srgbClr val="002060"/>
                </a:solidFill>
              </a:rPr>
              <a:t>toàn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khi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tham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gia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các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phương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tiện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giao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thông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15920" y="1783059"/>
            <a:ext cx="491510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i="1" dirty="0"/>
              <a:t>Q</a:t>
            </a:r>
            <a:r>
              <a:rPr lang="vi-VN" sz="1800" b="1" i="1" dirty="0"/>
              <a:t>uan sát tranh tình huống 1-5 SGK tr</a:t>
            </a:r>
            <a:r>
              <a:rPr lang="en-US" sz="1800" b="1" i="1" dirty="0" err="1"/>
              <a:t>ang</a:t>
            </a:r>
            <a:r>
              <a:rPr lang="en-US" sz="1800" b="1" i="1" dirty="0"/>
              <a:t> </a:t>
            </a:r>
            <a:r>
              <a:rPr lang="vi-VN" sz="1800" b="1" i="1" dirty="0"/>
              <a:t>62, 63, thảo luận nhóm và trả lời câu hỏi: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1800" dirty="0"/>
              <a:t>Các bạn đã tuân thủ những quy tắc nào khi tham gia các phương tiện giao thông?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1800" dirty="0"/>
              <a:t>Em còn biết những quy tắc nào khác khi tham gia các phương tiện giao thông?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25" y="1783059"/>
            <a:ext cx="2666973" cy="31934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2" name="Google Shape;1902;p51"/>
          <p:cNvGrpSpPr/>
          <p:nvPr/>
        </p:nvGrpSpPr>
        <p:grpSpPr>
          <a:xfrm>
            <a:off x="7959808" y="528657"/>
            <a:ext cx="955667" cy="4758082"/>
            <a:chOff x="-5509963" y="1180077"/>
            <a:chExt cx="520006" cy="2589009"/>
          </a:xfrm>
        </p:grpSpPr>
        <p:sp>
          <p:nvSpPr>
            <p:cNvPr id="1903" name="Google Shape;1903;p51"/>
            <p:cNvSpPr/>
            <p:nvPr/>
          </p:nvSpPr>
          <p:spPr>
            <a:xfrm>
              <a:off x="-5293654" y="1411411"/>
              <a:ext cx="60752" cy="2357676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51"/>
            <p:cNvSpPr/>
            <p:nvPr/>
          </p:nvSpPr>
          <p:spPr>
            <a:xfrm>
              <a:off x="-5509963" y="1180077"/>
              <a:ext cx="520006" cy="522050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51"/>
            <p:cNvSpPr/>
            <p:nvPr/>
          </p:nvSpPr>
          <p:spPr>
            <a:xfrm>
              <a:off x="-5485392" y="1204647"/>
              <a:ext cx="470865" cy="472235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51"/>
            <p:cNvSpPr/>
            <p:nvPr/>
          </p:nvSpPr>
          <p:spPr>
            <a:xfrm>
              <a:off x="-5396003" y="1257181"/>
              <a:ext cx="292760" cy="368516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51"/>
            <p:cNvSpPr/>
            <p:nvPr/>
          </p:nvSpPr>
          <p:spPr>
            <a:xfrm>
              <a:off x="-5445818" y="1355463"/>
              <a:ext cx="24592" cy="73712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51"/>
            <p:cNvSpPr/>
            <p:nvPr/>
          </p:nvSpPr>
          <p:spPr>
            <a:xfrm>
              <a:off x="-5078693" y="1355463"/>
              <a:ext cx="24592" cy="73016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28"/>
          <a:stretch/>
        </p:blipFill>
        <p:spPr>
          <a:xfrm>
            <a:off x="1652444" y="239471"/>
            <a:ext cx="2156391" cy="16726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81564" y="785115"/>
            <a:ext cx="3596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/>
              <a:t>Thắt</a:t>
            </a:r>
            <a:r>
              <a:rPr lang="en-US" sz="2000" dirty="0"/>
              <a:t> </a:t>
            </a:r>
            <a:r>
              <a:rPr lang="en-US" sz="2000" dirty="0" err="1"/>
              <a:t>dây</a:t>
            </a:r>
            <a:r>
              <a:rPr lang="en-US" sz="2000" dirty="0"/>
              <a:t> an </a:t>
            </a:r>
            <a:r>
              <a:rPr lang="en-US" sz="2000" dirty="0" err="1"/>
              <a:t>toàn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xe</a:t>
            </a:r>
            <a:r>
              <a:rPr lang="en-US" sz="2000" dirty="0"/>
              <a:t> ô </a:t>
            </a:r>
            <a:r>
              <a:rPr lang="en-US" sz="2000" dirty="0" err="1"/>
              <a:t>tô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6"/>
          <a:stretch/>
        </p:blipFill>
        <p:spPr>
          <a:xfrm>
            <a:off x="5775731" y="1620369"/>
            <a:ext cx="2261895" cy="17670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543329" y="2024560"/>
            <a:ext cx="4073703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000" dirty="0" err="1"/>
              <a:t>Đội</a:t>
            </a:r>
            <a:r>
              <a:rPr lang="en-US" sz="2000" dirty="0"/>
              <a:t> </a:t>
            </a:r>
            <a:r>
              <a:rPr lang="en-US" sz="2000" dirty="0" err="1"/>
              <a:t>mũ</a:t>
            </a:r>
            <a:r>
              <a:rPr lang="en-US" sz="2000" dirty="0"/>
              <a:t> </a:t>
            </a:r>
            <a:r>
              <a:rPr lang="en-US" sz="2000" dirty="0" err="1"/>
              <a:t>bảo</a:t>
            </a:r>
            <a:r>
              <a:rPr lang="en-US" sz="2000" dirty="0"/>
              <a:t> </a:t>
            </a:r>
            <a:r>
              <a:rPr lang="en-US" sz="2000" dirty="0" err="1"/>
              <a:t>hiểm</a:t>
            </a:r>
            <a:r>
              <a:rPr lang="en-US" sz="2000" dirty="0"/>
              <a:t> </a:t>
            </a:r>
            <a:r>
              <a:rPr lang="en-US" sz="2000" dirty="0" err="1"/>
              <a:t>đúng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, </a:t>
            </a:r>
            <a:r>
              <a:rPr lang="en-US" sz="2000" dirty="0" err="1"/>
              <a:t>ngồi</a:t>
            </a:r>
            <a:r>
              <a:rPr lang="en-US" sz="2000" dirty="0"/>
              <a:t> </a:t>
            </a:r>
            <a:r>
              <a:rPr lang="en-US" sz="2000" dirty="0" err="1"/>
              <a:t>ngay</a:t>
            </a:r>
            <a:r>
              <a:rPr lang="en-US" sz="2000" dirty="0"/>
              <a:t> </a:t>
            </a:r>
            <a:r>
              <a:rPr lang="en-US" sz="2000" dirty="0" err="1"/>
              <a:t>ngắn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ngồi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xe</a:t>
            </a:r>
            <a:r>
              <a:rPr lang="en-US" sz="2000" dirty="0"/>
              <a:t> </a:t>
            </a:r>
            <a:r>
              <a:rPr lang="en-US" sz="2000" dirty="0" err="1"/>
              <a:t>máy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54" y="3208047"/>
            <a:ext cx="2156391" cy="17176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Rectangle 18"/>
          <p:cNvSpPr/>
          <p:nvPr/>
        </p:nvSpPr>
        <p:spPr>
          <a:xfrm>
            <a:off x="4013542" y="3585954"/>
            <a:ext cx="30877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Tuân</a:t>
            </a:r>
            <a:r>
              <a:rPr lang="en-US" sz="2000" dirty="0"/>
              <a:t> </a:t>
            </a:r>
            <a:r>
              <a:rPr lang="en-US" sz="2000" dirty="0" err="1"/>
              <a:t>thủ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hướng</a:t>
            </a:r>
            <a:r>
              <a:rPr lang="en-US" sz="2000" dirty="0"/>
              <a:t> </a:t>
            </a:r>
            <a:r>
              <a:rPr lang="en-US" sz="2000" dirty="0" err="1"/>
              <a:t>dẫn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nhân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ga</a:t>
            </a:r>
            <a:r>
              <a:rPr lang="en-US" sz="2000" dirty="0"/>
              <a:t> </a:t>
            </a:r>
            <a:r>
              <a:rPr lang="en-US" sz="2000" dirty="0" err="1"/>
              <a:t>tàu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545" y="2828261"/>
            <a:ext cx="2542284" cy="1571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08" y="778994"/>
            <a:ext cx="2064558" cy="16768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3817087" y="1224034"/>
            <a:ext cx="39765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Mặc</a:t>
            </a:r>
            <a:r>
              <a:rPr lang="en-US" sz="2000" dirty="0"/>
              <a:t> </a:t>
            </a:r>
            <a:r>
              <a:rPr lang="en-US" sz="2000" dirty="0" err="1"/>
              <a:t>áo</a:t>
            </a:r>
            <a:r>
              <a:rPr lang="en-US" sz="2000" dirty="0"/>
              <a:t> </a:t>
            </a:r>
            <a:r>
              <a:rPr lang="en-US" sz="2000" dirty="0" err="1"/>
              <a:t>phao</a:t>
            </a:r>
            <a:r>
              <a:rPr lang="en-US" sz="2000" dirty="0"/>
              <a:t> </a:t>
            </a:r>
            <a:r>
              <a:rPr lang="en-US" sz="2000" dirty="0" err="1"/>
              <a:t>đúng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, </a:t>
            </a:r>
            <a:r>
              <a:rPr lang="en-US" sz="2000" dirty="0" err="1"/>
              <a:t>ngồi</a:t>
            </a:r>
            <a:r>
              <a:rPr lang="en-US" sz="2000" dirty="0"/>
              <a:t> </a:t>
            </a:r>
            <a:r>
              <a:rPr lang="en-US" sz="2000" dirty="0" err="1"/>
              <a:t>ngay</a:t>
            </a:r>
            <a:r>
              <a:rPr lang="en-US" sz="2000" dirty="0"/>
              <a:t> </a:t>
            </a:r>
            <a:r>
              <a:rPr lang="en-US" sz="2000" dirty="0" err="1"/>
              <a:t>ngắn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tàu</a:t>
            </a:r>
            <a:r>
              <a:rPr lang="en-US" sz="2000" dirty="0"/>
              <a:t>, </a:t>
            </a:r>
            <a:r>
              <a:rPr lang="en-US" sz="2000" dirty="0" err="1"/>
              <a:t>thuyền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3997840" y="2828261"/>
            <a:ext cx="4572000" cy="1420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Theo d</a:t>
            </a:r>
            <a:r>
              <a:rPr lang="vi-VN" sz="2000" dirty="0"/>
              <a:t>õi và tuân thủ các hướng dẫn an toàn của tiếp viên hàng không khi ngồi trên máy bay.</a:t>
            </a:r>
            <a:endParaRPr lang="en-US" sz="20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6" name="Google Shape;2686;p65"/>
          <p:cNvGrpSpPr/>
          <p:nvPr/>
        </p:nvGrpSpPr>
        <p:grpSpPr>
          <a:xfrm>
            <a:off x="7408426" y="2642434"/>
            <a:ext cx="757827" cy="2501066"/>
            <a:chOff x="724451" y="1476216"/>
            <a:chExt cx="1171800" cy="3867308"/>
          </a:xfrm>
        </p:grpSpPr>
        <p:grpSp>
          <p:nvGrpSpPr>
            <p:cNvPr id="2687" name="Google Shape;2687;p65"/>
            <p:cNvGrpSpPr/>
            <p:nvPr/>
          </p:nvGrpSpPr>
          <p:grpSpPr>
            <a:xfrm>
              <a:off x="724451" y="1476216"/>
              <a:ext cx="1171800" cy="3867308"/>
              <a:chOff x="1632175" y="1428591"/>
              <a:chExt cx="1171800" cy="3867308"/>
            </a:xfrm>
          </p:grpSpPr>
          <p:sp>
            <p:nvSpPr>
              <p:cNvPr id="2688" name="Google Shape;2688;p65"/>
              <p:cNvSpPr/>
              <p:nvPr/>
            </p:nvSpPr>
            <p:spPr>
              <a:xfrm>
                <a:off x="2165025" y="2348325"/>
                <a:ext cx="91151" cy="2947574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20532" extrusionOk="0">
                    <a:moveTo>
                      <a:pt x="0" y="1"/>
                    </a:moveTo>
                    <a:lnTo>
                      <a:pt x="0" y="20532"/>
                    </a:lnTo>
                    <a:lnTo>
                      <a:pt x="5575" y="20532"/>
                    </a:lnTo>
                    <a:lnTo>
                      <a:pt x="5575" y="1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65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65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91" name="Google Shape;2691;p65"/>
            <p:cNvGrpSpPr/>
            <p:nvPr/>
          </p:nvGrpSpPr>
          <p:grpSpPr>
            <a:xfrm>
              <a:off x="831701" y="3244650"/>
              <a:ext cx="957300" cy="957300"/>
              <a:chOff x="831701" y="3244650"/>
              <a:chExt cx="957300" cy="957300"/>
            </a:xfrm>
          </p:grpSpPr>
          <p:sp>
            <p:nvSpPr>
              <p:cNvPr id="2692" name="Google Shape;2692;p65"/>
              <p:cNvSpPr/>
              <p:nvPr/>
            </p:nvSpPr>
            <p:spPr>
              <a:xfrm>
                <a:off x="831701" y="3244650"/>
                <a:ext cx="957300" cy="9573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65"/>
              <p:cNvSpPr/>
              <p:nvPr/>
            </p:nvSpPr>
            <p:spPr>
              <a:xfrm>
                <a:off x="867551" y="3280500"/>
                <a:ext cx="885600" cy="8856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02" name="Google Shape;2702;p65"/>
          <p:cNvGrpSpPr/>
          <p:nvPr/>
        </p:nvGrpSpPr>
        <p:grpSpPr>
          <a:xfrm>
            <a:off x="7607306" y="2852388"/>
            <a:ext cx="351840" cy="337917"/>
            <a:chOff x="1004775" y="1181625"/>
            <a:chExt cx="469375" cy="455975"/>
          </a:xfrm>
        </p:grpSpPr>
        <p:sp>
          <p:nvSpPr>
            <p:cNvPr id="2703" name="Google Shape;2703;p65"/>
            <p:cNvSpPr/>
            <p:nvPr/>
          </p:nvSpPr>
          <p:spPr>
            <a:xfrm>
              <a:off x="1004775" y="1291525"/>
              <a:ext cx="352450" cy="346075"/>
            </a:xfrm>
            <a:custGeom>
              <a:avLst/>
              <a:gdLst/>
              <a:ahLst/>
              <a:cxnLst/>
              <a:rect l="l" t="t" r="r" b="b"/>
              <a:pathLst>
                <a:path w="14098" h="13843" extrusionOk="0">
                  <a:moveTo>
                    <a:pt x="3908" y="1"/>
                  </a:moveTo>
                  <a:lnTo>
                    <a:pt x="1047" y="2839"/>
                  </a:lnTo>
                  <a:cubicBezTo>
                    <a:pt x="0" y="3886"/>
                    <a:pt x="0" y="5561"/>
                    <a:pt x="1047" y="6608"/>
                  </a:cubicBezTo>
                  <a:lnTo>
                    <a:pt x="7491" y="13075"/>
                  </a:lnTo>
                  <a:cubicBezTo>
                    <a:pt x="8014" y="13587"/>
                    <a:pt x="8695" y="13843"/>
                    <a:pt x="9375" y="13843"/>
                  </a:cubicBezTo>
                  <a:cubicBezTo>
                    <a:pt x="10056" y="13843"/>
                    <a:pt x="10736" y="13587"/>
                    <a:pt x="11260" y="13075"/>
                  </a:cubicBezTo>
                  <a:lnTo>
                    <a:pt x="14098" y="10190"/>
                  </a:lnTo>
                  <a:lnTo>
                    <a:pt x="12632" y="8725"/>
                  </a:lnTo>
                  <a:lnTo>
                    <a:pt x="9771" y="11633"/>
                  </a:lnTo>
                  <a:cubicBezTo>
                    <a:pt x="9666" y="11737"/>
                    <a:pt x="9527" y="11790"/>
                    <a:pt x="9387" y="11790"/>
                  </a:cubicBezTo>
                  <a:cubicBezTo>
                    <a:pt x="9247" y="11790"/>
                    <a:pt x="9108" y="11737"/>
                    <a:pt x="9003" y="11633"/>
                  </a:cubicBezTo>
                  <a:lnTo>
                    <a:pt x="2466" y="5119"/>
                  </a:lnTo>
                  <a:cubicBezTo>
                    <a:pt x="2257" y="4910"/>
                    <a:pt x="2257" y="4561"/>
                    <a:pt x="2466" y="4351"/>
                  </a:cubicBezTo>
                  <a:lnTo>
                    <a:pt x="5374" y="1490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2704" name="Google Shape;2704;p65"/>
            <p:cNvSpPr/>
            <p:nvPr/>
          </p:nvSpPr>
          <p:spPr>
            <a:xfrm>
              <a:off x="1094900" y="1347375"/>
              <a:ext cx="206500" cy="207075"/>
            </a:xfrm>
            <a:custGeom>
              <a:avLst/>
              <a:gdLst/>
              <a:ahLst/>
              <a:cxnLst/>
              <a:rect l="l" t="t" r="r" b="b"/>
              <a:pathLst>
                <a:path w="8260" h="8283" extrusionOk="0">
                  <a:moveTo>
                    <a:pt x="2537" y="0"/>
                  </a:moveTo>
                  <a:lnTo>
                    <a:pt x="1" y="2489"/>
                  </a:lnTo>
                  <a:lnTo>
                    <a:pt x="5770" y="8282"/>
                  </a:lnTo>
                  <a:lnTo>
                    <a:pt x="8260" y="5746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2705" name="Google Shape;2705;p65"/>
            <p:cNvSpPr/>
            <p:nvPr/>
          </p:nvSpPr>
          <p:spPr>
            <a:xfrm>
              <a:off x="1176925" y="1265350"/>
              <a:ext cx="207075" cy="206500"/>
            </a:xfrm>
            <a:custGeom>
              <a:avLst/>
              <a:gdLst/>
              <a:ahLst/>
              <a:cxnLst/>
              <a:rect l="l" t="t" r="r" b="b"/>
              <a:pathLst>
                <a:path w="8283" h="8260" extrusionOk="0">
                  <a:moveTo>
                    <a:pt x="2489" y="1"/>
                  </a:moveTo>
                  <a:lnTo>
                    <a:pt x="0" y="2537"/>
                  </a:lnTo>
                  <a:lnTo>
                    <a:pt x="5746" y="8260"/>
                  </a:lnTo>
                  <a:lnTo>
                    <a:pt x="8282" y="5770"/>
                  </a:lnTo>
                  <a:lnTo>
                    <a:pt x="2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2706" name="Google Shape;2706;p65"/>
            <p:cNvSpPr/>
            <p:nvPr/>
          </p:nvSpPr>
          <p:spPr>
            <a:xfrm>
              <a:off x="1121075" y="1181625"/>
              <a:ext cx="353075" cy="346050"/>
            </a:xfrm>
            <a:custGeom>
              <a:avLst/>
              <a:gdLst/>
              <a:ahLst/>
              <a:cxnLst/>
              <a:rect l="l" t="t" r="r" b="b"/>
              <a:pathLst>
                <a:path w="14123" h="13842" extrusionOk="0">
                  <a:moveTo>
                    <a:pt x="4735" y="0"/>
                  </a:moveTo>
                  <a:cubicBezTo>
                    <a:pt x="4049" y="0"/>
                    <a:pt x="3362" y="256"/>
                    <a:pt x="2839" y="768"/>
                  </a:cubicBezTo>
                  <a:lnTo>
                    <a:pt x="1" y="3652"/>
                  </a:lnTo>
                  <a:lnTo>
                    <a:pt x="1490" y="5118"/>
                  </a:lnTo>
                  <a:lnTo>
                    <a:pt x="4351" y="2210"/>
                  </a:lnTo>
                  <a:cubicBezTo>
                    <a:pt x="4456" y="2105"/>
                    <a:pt x="4595" y="2053"/>
                    <a:pt x="4735" y="2053"/>
                  </a:cubicBezTo>
                  <a:cubicBezTo>
                    <a:pt x="4875" y="2053"/>
                    <a:pt x="5014" y="2105"/>
                    <a:pt x="5119" y="2210"/>
                  </a:cubicBezTo>
                  <a:lnTo>
                    <a:pt x="11656" y="8747"/>
                  </a:lnTo>
                  <a:cubicBezTo>
                    <a:pt x="11865" y="8957"/>
                    <a:pt x="11865" y="9282"/>
                    <a:pt x="11656" y="9492"/>
                  </a:cubicBezTo>
                  <a:lnTo>
                    <a:pt x="8748" y="12376"/>
                  </a:lnTo>
                  <a:lnTo>
                    <a:pt x="10214" y="13842"/>
                  </a:lnTo>
                  <a:lnTo>
                    <a:pt x="13075" y="11027"/>
                  </a:lnTo>
                  <a:cubicBezTo>
                    <a:pt x="14122" y="9957"/>
                    <a:pt x="14122" y="8282"/>
                    <a:pt x="13075" y="7235"/>
                  </a:cubicBezTo>
                  <a:lnTo>
                    <a:pt x="6631" y="768"/>
                  </a:lnTo>
                  <a:cubicBezTo>
                    <a:pt x="6108" y="256"/>
                    <a:pt x="5421" y="0"/>
                    <a:pt x="4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</p:grpSp>
      <p:sp>
        <p:nvSpPr>
          <p:cNvPr id="2708" name="Google Shape;2708;p65"/>
          <p:cNvSpPr/>
          <p:nvPr/>
        </p:nvSpPr>
        <p:spPr>
          <a:xfrm>
            <a:off x="7596040" y="3916402"/>
            <a:ext cx="372930" cy="358531"/>
          </a:xfrm>
          <a:custGeom>
            <a:avLst/>
            <a:gdLst/>
            <a:ahLst/>
            <a:cxnLst/>
            <a:rect l="l" t="t" r="r" b="b"/>
            <a:pathLst>
              <a:path w="18984" h="18251" extrusionOk="0">
                <a:moveTo>
                  <a:pt x="9865" y="2164"/>
                </a:moveTo>
                <a:cubicBezTo>
                  <a:pt x="11307" y="2164"/>
                  <a:pt x="12703" y="2629"/>
                  <a:pt x="13889" y="3466"/>
                </a:cubicBezTo>
                <a:cubicBezTo>
                  <a:pt x="13912" y="3490"/>
                  <a:pt x="13936" y="3490"/>
                  <a:pt x="13959" y="3513"/>
                </a:cubicBezTo>
                <a:lnTo>
                  <a:pt x="9865" y="7631"/>
                </a:lnTo>
                <a:lnTo>
                  <a:pt x="5770" y="3513"/>
                </a:lnTo>
                <a:cubicBezTo>
                  <a:pt x="6957" y="2652"/>
                  <a:pt x="8376" y="2164"/>
                  <a:pt x="9865" y="2164"/>
                </a:cubicBezTo>
                <a:close/>
                <a:moveTo>
                  <a:pt x="4235" y="5025"/>
                </a:moveTo>
                <a:lnTo>
                  <a:pt x="8329" y="9119"/>
                </a:lnTo>
                <a:lnTo>
                  <a:pt x="4235" y="13214"/>
                </a:lnTo>
                <a:cubicBezTo>
                  <a:pt x="4235" y="13191"/>
                  <a:pt x="4211" y="13167"/>
                  <a:pt x="4188" y="13144"/>
                </a:cubicBezTo>
                <a:cubicBezTo>
                  <a:pt x="2443" y="10725"/>
                  <a:pt x="2467" y="7444"/>
                  <a:pt x="4235" y="5025"/>
                </a:cubicBezTo>
                <a:close/>
                <a:moveTo>
                  <a:pt x="15471" y="5025"/>
                </a:moveTo>
                <a:cubicBezTo>
                  <a:pt x="15494" y="5048"/>
                  <a:pt x="15494" y="5071"/>
                  <a:pt x="15518" y="5095"/>
                </a:cubicBezTo>
                <a:cubicBezTo>
                  <a:pt x="17262" y="7537"/>
                  <a:pt x="17239" y="10818"/>
                  <a:pt x="15471" y="13214"/>
                </a:cubicBezTo>
                <a:lnTo>
                  <a:pt x="11377" y="9119"/>
                </a:lnTo>
                <a:lnTo>
                  <a:pt x="15471" y="5025"/>
                </a:lnTo>
                <a:close/>
                <a:moveTo>
                  <a:pt x="9865" y="10632"/>
                </a:moveTo>
                <a:lnTo>
                  <a:pt x="13959" y="14726"/>
                </a:lnTo>
                <a:cubicBezTo>
                  <a:pt x="12773" y="15610"/>
                  <a:pt x="11330" y="16075"/>
                  <a:pt x="9865" y="16075"/>
                </a:cubicBezTo>
                <a:cubicBezTo>
                  <a:pt x="8399" y="16075"/>
                  <a:pt x="7003" y="15633"/>
                  <a:pt x="5817" y="14796"/>
                </a:cubicBezTo>
                <a:cubicBezTo>
                  <a:pt x="5793" y="14772"/>
                  <a:pt x="5770" y="14749"/>
                  <a:pt x="5770" y="14726"/>
                </a:cubicBezTo>
                <a:lnTo>
                  <a:pt x="9865" y="10632"/>
                </a:lnTo>
                <a:close/>
                <a:moveTo>
                  <a:pt x="9865" y="0"/>
                </a:moveTo>
                <a:cubicBezTo>
                  <a:pt x="6166" y="0"/>
                  <a:pt x="2839" y="2233"/>
                  <a:pt x="1420" y="5630"/>
                </a:cubicBezTo>
                <a:cubicBezTo>
                  <a:pt x="1" y="9050"/>
                  <a:pt x="792" y="12958"/>
                  <a:pt x="3397" y="15587"/>
                </a:cubicBezTo>
                <a:cubicBezTo>
                  <a:pt x="5141" y="17330"/>
                  <a:pt x="7478" y="18251"/>
                  <a:pt x="9859" y="18251"/>
                </a:cubicBezTo>
                <a:cubicBezTo>
                  <a:pt x="11035" y="18251"/>
                  <a:pt x="12223" y="18026"/>
                  <a:pt x="13354" y="17564"/>
                </a:cubicBezTo>
                <a:cubicBezTo>
                  <a:pt x="16751" y="16145"/>
                  <a:pt x="18984" y="12818"/>
                  <a:pt x="18984" y="9119"/>
                </a:cubicBezTo>
                <a:cubicBezTo>
                  <a:pt x="18961" y="4094"/>
                  <a:pt x="14890" y="23"/>
                  <a:pt x="98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30413" y="357849"/>
            <a:ext cx="72073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/>
              <a:t>2</a:t>
            </a:r>
            <a:r>
              <a:rPr lang="en-US" sz="2000" b="1" dirty="0"/>
              <a:t>.</a:t>
            </a:r>
            <a:r>
              <a:rPr lang="vi-VN" sz="2000" b="1" dirty="0"/>
              <a:t> Tìm hiểu sự cần thiết phải tuân thủ các quy tắc an toàn khi tham gia các phương tiện giao thông</a:t>
            </a:r>
            <a:endParaRPr lang="en-US" sz="2000" b="1" dirty="0"/>
          </a:p>
        </p:txBody>
      </p:sp>
      <p:sp>
        <p:nvSpPr>
          <p:cNvPr id="21" name="Rectangle 20"/>
          <p:cNvSpPr/>
          <p:nvPr/>
        </p:nvSpPr>
        <p:spPr>
          <a:xfrm>
            <a:off x="1756360" y="1404536"/>
            <a:ext cx="6734710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002060"/>
                </a:solidFill>
              </a:rPr>
              <a:t>Quan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sát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tranh</a:t>
            </a:r>
            <a:r>
              <a:rPr lang="en-US" sz="2000" dirty="0">
                <a:solidFill>
                  <a:srgbClr val="002060"/>
                </a:solidFill>
              </a:rPr>
              <a:t> 1 - 4 SGK </a:t>
            </a:r>
            <a:r>
              <a:rPr lang="en-US" sz="2000" dirty="0" err="1">
                <a:solidFill>
                  <a:srgbClr val="002060"/>
                </a:solidFill>
              </a:rPr>
              <a:t>trang</a:t>
            </a:r>
            <a:r>
              <a:rPr lang="en-US" sz="2000" dirty="0">
                <a:solidFill>
                  <a:srgbClr val="002060"/>
                </a:solidFill>
              </a:rPr>
              <a:t> 63, 64 </a:t>
            </a:r>
            <a:r>
              <a:rPr lang="en-US" sz="2000" dirty="0" err="1">
                <a:solidFill>
                  <a:srgbClr val="002060"/>
                </a:solidFill>
              </a:rPr>
              <a:t>và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trả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lời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câu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hỏi</a:t>
            </a:r>
            <a:r>
              <a:rPr lang="en-US" sz="2000" dirty="0">
                <a:solidFill>
                  <a:srgbClr val="002060"/>
                </a:solidFill>
              </a:rPr>
              <a:t>: </a:t>
            </a:r>
            <a:r>
              <a:rPr lang="en-US" sz="2000" i="1" dirty="0" err="1">
                <a:solidFill>
                  <a:srgbClr val="002060"/>
                </a:solidFill>
              </a:rPr>
              <a:t>Những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hành</a:t>
            </a:r>
            <a:r>
              <a:rPr lang="en-US" sz="2000" i="1" dirty="0">
                <a:solidFill>
                  <a:srgbClr val="002060"/>
                </a:solidFill>
              </a:rPr>
              <a:t> vi </a:t>
            </a:r>
            <a:r>
              <a:rPr lang="en-US" sz="2000" i="1" dirty="0" err="1">
                <a:solidFill>
                  <a:srgbClr val="002060"/>
                </a:solidFill>
              </a:rPr>
              <a:t>trong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tranh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có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thể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gây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ra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hậu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quả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gì</a:t>
            </a:r>
            <a:r>
              <a:rPr lang="en-US" sz="2000" i="1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3649" y="1323535"/>
            <a:ext cx="1262711" cy="126271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741" y="2480385"/>
            <a:ext cx="4192607" cy="2663115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9" name="Google Shape;1489;p46"/>
          <p:cNvGrpSpPr/>
          <p:nvPr/>
        </p:nvGrpSpPr>
        <p:grpSpPr>
          <a:xfrm>
            <a:off x="5280916" y="1500027"/>
            <a:ext cx="2825393" cy="3643473"/>
            <a:chOff x="5264649" y="1776259"/>
            <a:chExt cx="2825393" cy="3643473"/>
          </a:xfrm>
        </p:grpSpPr>
        <p:sp>
          <p:nvSpPr>
            <p:cNvPr id="1490" name="Google Shape;1490;p46"/>
            <p:cNvSpPr/>
            <p:nvPr/>
          </p:nvSpPr>
          <p:spPr>
            <a:xfrm>
              <a:off x="6615572" y="3499323"/>
              <a:ext cx="158079" cy="1920409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6"/>
            <p:cNvSpPr/>
            <p:nvPr/>
          </p:nvSpPr>
          <p:spPr>
            <a:xfrm>
              <a:off x="5264649" y="1776259"/>
              <a:ext cx="2825393" cy="1962364"/>
            </a:xfrm>
            <a:prstGeom prst="roundRect">
              <a:avLst>
                <a:gd name="adj" fmla="val 10163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075" y="1645049"/>
            <a:ext cx="2553074" cy="16723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2480" y="875387"/>
            <a:ext cx="41096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X</a:t>
            </a:r>
            <a:r>
              <a:rPr lang="vi-VN" sz="2000" dirty="0"/>
              <a:t>e máy vượt đèn đỏ có thể khiến các phương tiện khác không phản ứng kịp và gây ra tai nạn</a:t>
            </a:r>
            <a:r>
              <a:rPr lang="en-US" sz="2000" dirty="0"/>
              <a:t> </a:t>
            </a:r>
            <a:r>
              <a:rPr lang="en-US" sz="2000" dirty="0" err="1"/>
              <a:t>giao</a:t>
            </a:r>
            <a:r>
              <a:rPr lang="vi-VN" sz="2000" dirty="0"/>
              <a:t> thông. </a:t>
            </a:r>
            <a:endParaRPr lang="en-US" sz="2000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/>
              <a:t>Người ngồi trên xe máy cũng có thể bị thương nặng vì không đội mũ bảo hiểm.</a:t>
            </a:r>
            <a:endParaRPr lang="en-US" sz="20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" name="Google Shape;1918;p53"/>
          <p:cNvSpPr/>
          <p:nvPr/>
        </p:nvSpPr>
        <p:spPr>
          <a:xfrm>
            <a:off x="2051852" y="1680111"/>
            <a:ext cx="265844" cy="3990446"/>
          </a:xfrm>
          <a:custGeom>
            <a:avLst/>
            <a:gdLst/>
            <a:ahLst/>
            <a:cxnLst/>
            <a:rect l="l" t="t" r="r" b="b"/>
            <a:pathLst>
              <a:path w="5575" h="20532" extrusionOk="0">
                <a:moveTo>
                  <a:pt x="0" y="1"/>
                </a:moveTo>
                <a:lnTo>
                  <a:pt x="0" y="20532"/>
                </a:lnTo>
                <a:lnTo>
                  <a:pt x="5575" y="20532"/>
                </a:lnTo>
                <a:lnTo>
                  <a:pt x="5575" y="1"/>
                </a:ln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9" name="Google Shape;1919;p53"/>
          <p:cNvSpPr/>
          <p:nvPr/>
        </p:nvSpPr>
        <p:spPr>
          <a:xfrm>
            <a:off x="844824" y="2015080"/>
            <a:ext cx="2679900" cy="2022664"/>
          </a:xfrm>
          <a:prstGeom prst="roundRect">
            <a:avLst>
              <a:gd name="adj" fmla="val 6436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" name="Google Shape;1928;p53"/>
          <p:cNvSpPr/>
          <p:nvPr/>
        </p:nvSpPr>
        <p:spPr>
          <a:xfrm>
            <a:off x="300657" y="482884"/>
            <a:ext cx="4034078" cy="1271195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lnSpc>
                <a:spcPct val="130000"/>
              </a:lnSpc>
            </a:pPr>
            <a:r>
              <a:rPr lang="en-US" sz="2000" dirty="0">
                <a:solidFill>
                  <a:srgbClr val="FFFFFF"/>
                </a:solidFill>
              </a:rPr>
              <a:t>V</a:t>
            </a:r>
            <a:r>
              <a:rPr lang="vi-VN" sz="2000" dirty="0">
                <a:solidFill>
                  <a:srgbClr val="FFFFFF"/>
                </a:solidFill>
              </a:rPr>
              <a:t>ươn người ra ngoài cửa kính ô tô có thể bị xe khác đụng phải và bị thương.</a:t>
            </a:r>
            <a:endParaRPr sz="2000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21" y="2211173"/>
            <a:ext cx="2534296" cy="1693268"/>
          </a:xfrm>
          <a:prstGeom prst="rect">
            <a:avLst/>
          </a:prstGeom>
        </p:spPr>
      </p:pic>
      <p:sp>
        <p:nvSpPr>
          <p:cNvPr id="26" name="Google Shape;1918;p53"/>
          <p:cNvSpPr/>
          <p:nvPr/>
        </p:nvSpPr>
        <p:spPr>
          <a:xfrm flipH="1">
            <a:off x="6698380" y="1680111"/>
            <a:ext cx="265844" cy="3990446"/>
          </a:xfrm>
          <a:custGeom>
            <a:avLst/>
            <a:gdLst/>
            <a:ahLst/>
            <a:cxnLst/>
            <a:rect l="l" t="t" r="r" b="b"/>
            <a:pathLst>
              <a:path w="5575" h="20532" extrusionOk="0">
                <a:moveTo>
                  <a:pt x="0" y="1"/>
                </a:moveTo>
                <a:lnTo>
                  <a:pt x="0" y="20532"/>
                </a:lnTo>
                <a:lnTo>
                  <a:pt x="5575" y="20532"/>
                </a:lnTo>
                <a:lnTo>
                  <a:pt x="5575" y="1"/>
                </a:ln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1919;p53"/>
          <p:cNvSpPr/>
          <p:nvPr/>
        </p:nvSpPr>
        <p:spPr>
          <a:xfrm flipH="1">
            <a:off x="5404206" y="2015080"/>
            <a:ext cx="2845941" cy="2022664"/>
          </a:xfrm>
          <a:prstGeom prst="roundRect">
            <a:avLst>
              <a:gd name="adj" fmla="val 6436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1928;p53"/>
          <p:cNvSpPr/>
          <p:nvPr/>
        </p:nvSpPr>
        <p:spPr>
          <a:xfrm flipH="1">
            <a:off x="4681341" y="482885"/>
            <a:ext cx="4034078" cy="1271195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lnSpc>
                <a:spcPct val="130000"/>
              </a:lnSpc>
            </a:pPr>
            <a:r>
              <a:rPr lang="en-US" sz="2000" dirty="0">
                <a:solidFill>
                  <a:srgbClr val="FFFFFF"/>
                </a:solidFill>
              </a:rPr>
              <a:t> B</a:t>
            </a:r>
            <a:r>
              <a:rPr lang="vi-VN" sz="2000" dirty="0">
                <a:solidFill>
                  <a:srgbClr val="FFFFFF"/>
                </a:solidFill>
              </a:rPr>
              <a:t>ạn gái không mặc áo phao khi đi phà có thể bị đuối nước</a:t>
            </a:r>
            <a:r>
              <a:rPr lang="en-US" sz="2000" dirty="0">
                <a:solidFill>
                  <a:srgbClr val="FFFFFF"/>
                </a:solidFill>
              </a:rPr>
              <a:t>                </a:t>
            </a:r>
            <a:r>
              <a:rPr lang="vi-VN" sz="2000" dirty="0">
                <a:solidFill>
                  <a:srgbClr val="FFFFFF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        </a:t>
            </a:r>
            <a:r>
              <a:rPr lang="vi-VN" sz="2000" dirty="0">
                <a:solidFill>
                  <a:srgbClr val="FFFFFF"/>
                </a:solidFill>
              </a:rPr>
              <a:t>nếu rơi xuống sông.</a:t>
            </a:r>
            <a:endParaRPr sz="2000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3"/>
          <a:stretch/>
        </p:blipFill>
        <p:spPr>
          <a:xfrm>
            <a:off x="5485232" y="2211172"/>
            <a:ext cx="2703271" cy="1663841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8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9" name="Google Shape;3509;p75"/>
          <p:cNvGrpSpPr/>
          <p:nvPr/>
        </p:nvGrpSpPr>
        <p:grpSpPr>
          <a:xfrm flipH="1">
            <a:off x="-217642" y="2568340"/>
            <a:ext cx="9676012" cy="3346935"/>
            <a:chOff x="-1180548" y="1440272"/>
            <a:chExt cx="10174566" cy="3519385"/>
          </a:xfrm>
        </p:grpSpPr>
        <p:sp>
          <p:nvSpPr>
            <p:cNvPr id="3510" name="Google Shape;3510;p75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75"/>
            <p:cNvSpPr/>
            <p:nvPr/>
          </p:nvSpPr>
          <p:spPr>
            <a:xfrm>
              <a:off x="-1180548" y="1440272"/>
              <a:ext cx="2567552" cy="3519385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75"/>
            <p:cNvSpPr/>
            <p:nvPr/>
          </p:nvSpPr>
          <p:spPr>
            <a:xfrm>
              <a:off x="7955399" y="3536883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75"/>
            <p:cNvSpPr/>
            <p:nvPr/>
          </p:nvSpPr>
          <p:spPr>
            <a:xfrm>
              <a:off x="7112987" y="1663343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75"/>
            <p:cNvSpPr/>
            <p:nvPr/>
          </p:nvSpPr>
          <p:spPr>
            <a:xfrm>
              <a:off x="-158359" y="1830007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75"/>
            <p:cNvSpPr/>
            <p:nvPr/>
          </p:nvSpPr>
          <p:spPr>
            <a:xfrm>
              <a:off x="542160" y="3809991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7" name="Google Shape;3517;p75"/>
          <p:cNvGrpSpPr/>
          <p:nvPr/>
        </p:nvGrpSpPr>
        <p:grpSpPr>
          <a:xfrm>
            <a:off x="1815279" y="3429874"/>
            <a:ext cx="5269922" cy="2530210"/>
            <a:chOff x="1937039" y="3937303"/>
            <a:chExt cx="5269922" cy="2530210"/>
          </a:xfrm>
        </p:grpSpPr>
        <p:sp>
          <p:nvSpPr>
            <p:cNvPr id="3518" name="Google Shape;3518;p75"/>
            <p:cNvSpPr/>
            <p:nvPr/>
          </p:nvSpPr>
          <p:spPr>
            <a:xfrm>
              <a:off x="1937039" y="3937303"/>
              <a:ext cx="345497" cy="2530210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75"/>
            <p:cNvSpPr/>
            <p:nvPr/>
          </p:nvSpPr>
          <p:spPr>
            <a:xfrm>
              <a:off x="6861464" y="3937303"/>
              <a:ext cx="345497" cy="2530210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22" name="Google Shape;3522;p75"/>
          <p:cNvSpPr/>
          <p:nvPr/>
        </p:nvSpPr>
        <p:spPr>
          <a:xfrm>
            <a:off x="770085" y="1067153"/>
            <a:ext cx="7229400" cy="2489700"/>
          </a:xfrm>
          <a:prstGeom prst="roundRect">
            <a:avLst>
              <a:gd name="adj" fmla="val 11095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1346031"/>
            <a:ext cx="3000471" cy="18930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71152" y="1342507"/>
            <a:ext cx="4025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B</a:t>
            </a:r>
            <a:r>
              <a:rPr lang="vi-VN" sz="2000" dirty="0"/>
              <a:t>ạn gái đạp xe nhanh trước đầu ô tô có thể khiến ô tô bị che mất tầm nhìn hoặc bạn đột nhiên giảm tốc độ có thể ô tô gây ra tai nạn.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School Bus Drivers Day by Slidesgo">
  <a:themeElements>
    <a:clrScheme name="Simple Light">
      <a:dk1>
        <a:srgbClr val="9EDADA"/>
      </a:dk1>
      <a:lt1>
        <a:srgbClr val="5587AC"/>
      </a:lt1>
      <a:dk2>
        <a:srgbClr val="708C30"/>
      </a:dk2>
      <a:lt2>
        <a:srgbClr val="7BA145"/>
      </a:lt2>
      <a:accent1>
        <a:srgbClr val="9ABC4B"/>
      </a:accent1>
      <a:accent2>
        <a:srgbClr val="E69E1A"/>
      </a:accent2>
      <a:accent3>
        <a:srgbClr val="D4852F"/>
      </a:accent3>
      <a:accent4>
        <a:srgbClr val="E15561"/>
      </a:accent4>
      <a:accent5>
        <a:srgbClr val="A8A8A8"/>
      </a:accent5>
      <a:accent6>
        <a:srgbClr val="3B3B3B"/>
      </a:accent6>
      <a:hlink>
        <a:srgbClr val="3B3B3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592</Words>
  <Application>Microsoft Office PowerPoint</Application>
  <PresentationFormat>On-screen Show (16:9)</PresentationFormat>
  <Paragraphs>51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Wingdings</vt:lpstr>
      <vt:lpstr>Anaheim</vt:lpstr>
      <vt:lpstr>Mouse Memoirs</vt:lpstr>
      <vt:lpstr>Alfa Slab One</vt:lpstr>
      <vt:lpstr>Roboto Condensed Light</vt:lpstr>
      <vt:lpstr>Euphoria Script</vt:lpstr>
      <vt:lpstr>Arial</vt:lpstr>
      <vt:lpstr>Calibri</vt:lpstr>
      <vt:lpstr>Catamaran</vt:lpstr>
      <vt:lpstr>School Bus Drivers Day by Slidesgo</vt:lpstr>
      <vt:lpstr>2_Office Theme</vt:lpstr>
      <vt:lpstr>BÀI 10: AN TOÀN KHI  THAM GIA CÁC PHƯƠNG TIỆN  GIAO THÔNG (2 Tiết)</vt:lpstr>
      <vt:lpstr>01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VẬN DỤNG</vt:lpstr>
      <vt:lpstr>PowerPoint Presentation</vt:lpstr>
      <vt:lpstr>Thông điệp bài học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 ĐẾN VỚI TIẾT HỌC HÔM NAY!</dc:title>
  <dc:creator>User</dc:creator>
  <cp:lastModifiedBy>Thi Hong Anh Au</cp:lastModifiedBy>
  <cp:revision>22</cp:revision>
  <dcterms:modified xsi:type="dcterms:W3CDTF">2024-05-13T12:37:53Z</dcterms:modified>
</cp:coreProperties>
</file>