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89" r:id="rId3"/>
    <p:sldId id="290" r:id="rId4"/>
    <p:sldId id="291" r:id="rId5"/>
    <p:sldId id="292" r:id="rId6"/>
    <p:sldId id="301" r:id="rId7"/>
    <p:sldId id="276" r:id="rId8"/>
    <p:sldId id="261" r:id="rId9"/>
    <p:sldId id="262" r:id="rId10"/>
    <p:sldId id="263" r:id="rId11"/>
    <p:sldId id="264" r:id="rId12"/>
    <p:sldId id="265" r:id="rId13"/>
    <p:sldId id="266" r:id="rId14"/>
    <p:sldId id="267" r:id="rId15"/>
    <p:sldId id="269" r:id="rId16"/>
    <p:sldId id="272" r:id="rId17"/>
    <p:sldId id="273" r:id="rId18"/>
    <p:sldId id="302" r:id="rId19"/>
    <p:sldId id="300" r:id="rId20"/>
  </p:sldIdLst>
  <p:sldSz cx="109728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612" y="54"/>
      </p:cViewPr>
      <p:guideLst>
        <p:guide orient="horz" pos="2160"/>
        <p:guide pos="34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Rectangle 1"/>
          <p:cNvSpPr/>
          <p:nvPr/>
        </p:nvSpPr>
        <p:spPr>
          <a:xfrm>
            <a:off x="0" y="0"/>
            <a:ext cx="6858000" cy="9144000"/>
          </a:xfrm>
          <a:prstGeom prst="rect">
            <a:avLst/>
          </a:prstGeom>
          <a:solidFill>
            <a:srgbClr val="FFFFFF"/>
          </a:solidFill>
          <a:ln>
            <a:noFill/>
          </a:ln>
        </p:spPr>
      </p:sp>
      <p:sp>
        <p:nvSpPr>
          <p:cNvPr id="42" name="PlaceHolder 2"/>
          <p:cNvSpPr>
            <a:spLocks noGrp="1"/>
          </p:cNvSpPr>
          <p:nvPr>
            <p:ph type="hdr"/>
          </p:nvPr>
        </p:nvSpPr>
        <p:spPr>
          <a:xfrm>
            <a:off x="-360" y="0"/>
            <a:ext cx="2971800" cy="457200"/>
          </a:xfrm>
          <a:prstGeom prst="rect">
            <a:avLst/>
          </a:prstGeom>
        </p:spPr>
        <p:txBody>
          <a:bodyPr lIns="90000" tIns="46800" rIns="90000" bIns="46800">
            <a:noAutofit/>
          </a:bodyPr>
          <a:lstStyle/>
          <a:p>
            <a:pPr algn="ctr"/>
            <a:endParaRPr lang="en-US" sz="1800" b="0" strike="noStrike" spc="-1">
              <a:solidFill>
                <a:srgbClr val="000000"/>
              </a:solidFill>
              <a:latin typeface="Times New Roman"/>
            </a:endParaRPr>
          </a:p>
        </p:txBody>
      </p:sp>
      <p:sp>
        <p:nvSpPr>
          <p:cNvPr id="43" name="PlaceHolder 3"/>
          <p:cNvSpPr>
            <a:spLocks noGrp="1"/>
          </p:cNvSpPr>
          <p:nvPr>
            <p:ph type="dt"/>
          </p:nvPr>
        </p:nvSpPr>
        <p:spPr>
          <a:xfrm>
            <a:off x="3884400" y="0"/>
            <a:ext cx="2971800" cy="457200"/>
          </a:xfrm>
          <a:prstGeom prst="rect">
            <a:avLst/>
          </a:prstGeom>
        </p:spPr>
        <p:txBody>
          <a:bodyPr lIns="90000" tIns="46800" rIns="90000" bIns="46800">
            <a:noAutofit/>
          </a:bodyPr>
          <a:lstStyle/>
          <a:p>
            <a:pPr algn="ctr"/>
            <a:endParaRPr lang="en-US" sz="1800" b="0" strike="noStrike" spc="-1">
              <a:solidFill>
                <a:srgbClr val="000000"/>
              </a:solidFill>
              <a:latin typeface="Times New Roman"/>
            </a:endParaRPr>
          </a:p>
        </p:txBody>
      </p:sp>
      <p:sp>
        <p:nvSpPr>
          <p:cNvPr id="44" name="PlaceHolder 4"/>
          <p:cNvSpPr>
            <a:spLocks noGrp="1" noRot="1" noChangeAspect="1"/>
          </p:cNvSpPr>
          <p:nvPr>
            <p:ph type="sldImg"/>
          </p:nvPr>
        </p:nvSpPr>
        <p:spPr>
          <a:xfrm>
            <a:off x="685800" y="685440"/>
            <a:ext cx="5486400" cy="3429000"/>
          </a:xfrm>
          <a:prstGeom prst="rect">
            <a:avLst/>
          </a:prstGeom>
        </p:spPr>
        <p:txBody>
          <a:bodyPr lIns="90000" tIns="46800" rIns="90000" bIns="46800" anchor="ctr">
            <a:noAutofit/>
          </a:bodyPr>
          <a:lstStyle/>
          <a:p>
            <a:pPr algn="ctr"/>
            <a:r>
              <a:rPr lang="en-US" sz="5500" b="0" strike="noStrike" spc="-1">
                <a:solidFill>
                  <a:srgbClr val="000000"/>
                </a:solidFill>
                <a:latin typeface="Arial"/>
              </a:rPr>
              <a:t>Click to move the slide</a:t>
            </a:r>
          </a:p>
        </p:txBody>
      </p:sp>
      <p:sp>
        <p:nvSpPr>
          <p:cNvPr id="45" name="PlaceHolder 5"/>
          <p:cNvSpPr>
            <a:spLocks noGrp="1"/>
          </p:cNvSpPr>
          <p:nvPr>
            <p:ph type="body"/>
          </p:nvPr>
        </p:nvSpPr>
        <p:spPr>
          <a:xfrm>
            <a:off x="685800" y="4343400"/>
            <a:ext cx="5486400" cy="4114800"/>
          </a:xfrm>
          <a:prstGeom prst="rect">
            <a:avLst/>
          </a:prstGeom>
        </p:spPr>
        <p:txBody>
          <a:bodyPr lIns="90000" tIns="46800" rIns="90000" bIns="46800">
            <a:noAutofit/>
          </a:bodyPr>
          <a:lstStyle/>
          <a:p>
            <a:r>
              <a:rPr lang="en-US" sz="1500" b="0" strike="noStrike" spc="-1">
                <a:solidFill>
                  <a:srgbClr val="000000"/>
                </a:solidFill>
                <a:latin typeface="Arial"/>
              </a:rPr>
              <a:t>Click to edit the notes format</a:t>
            </a:r>
          </a:p>
        </p:txBody>
      </p:sp>
      <p:sp>
        <p:nvSpPr>
          <p:cNvPr id="46" name="PlaceHolder 6"/>
          <p:cNvSpPr>
            <a:spLocks noGrp="1"/>
          </p:cNvSpPr>
          <p:nvPr>
            <p:ph type="ftr"/>
          </p:nvPr>
        </p:nvSpPr>
        <p:spPr>
          <a:xfrm>
            <a:off x="-360" y="8685360"/>
            <a:ext cx="2971800" cy="457200"/>
          </a:xfrm>
          <a:prstGeom prst="rect">
            <a:avLst/>
          </a:prstGeom>
        </p:spPr>
        <p:txBody>
          <a:bodyPr lIns="90000" tIns="46800" rIns="90000" bIns="46800" anchor="b">
            <a:noAutofit/>
          </a:bodyPr>
          <a:lstStyle/>
          <a:p>
            <a:pPr algn="ctr"/>
            <a:endParaRPr lang="en-US" sz="1800" b="0" strike="noStrike" spc="-1">
              <a:solidFill>
                <a:srgbClr val="000000"/>
              </a:solidFill>
              <a:latin typeface="Times New Roman"/>
            </a:endParaRPr>
          </a:p>
        </p:txBody>
      </p:sp>
      <p:sp>
        <p:nvSpPr>
          <p:cNvPr id="47" name="PlaceHolder 7"/>
          <p:cNvSpPr>
            <a:spLocks noGrp="1"/>
          </p:cNvSpPr>
          <p:nvPr>
            <p:ph type="sldNum"/>
          </p:nvPr>
        </p:nvSpPr>
        <p:spPr>
          <a:xfrm>
            <a:off x="3884400" y="8685360"/>
            <a:ext cx="2971800" cy="457200"/>
          </a:xfrm>
          <a:prstGeom prst="rect">
            <a:avLst/>
          </a:prstGeom>
        </p:spPr>
        <p:txBody>
          <a:bodyPr lIns="90000" tIns="46800" rIns="90000" bIns="46800" anchor="b">
            <a:noAutofit/>
          </a:bodyPr>
          <a:lstStyle/>
          <a:p>
            <a:pPr algn="r">
              <a:lnSpc>
                <a:spcPct val="100000"/>
              </a:lnSpc>
            </a:pPr>
            <a:fld id="{C1138473-CBE6-4B54-892A-84B09FE480BC}" type="slidenum">
              <a:rPr lang="en-US" sz="1200" b="0" strike="noStrike" spc="-1">
                <a:solidFill>
                  <a:srgbClr val="000000"/>
                </a:solidFill>
                <a:latin typeface="Arial"/>
              </a:rPr>
              <a:t>‹#›</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1330408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49360" y="274320"/>
            <a:ext cx="9874080" cy="1143000"/>
          </a:xfrm>
          <a:prstGeom prst="rect">
            <a:avLst/>
          </a:prstGeom>
        </p:spPr>
        <p:txBody>
          <a:bodyPr lIns="114120" tIns="57240" rIns="114120" bIns="57240" anchor="ctr">
            <a:spAutoFit/>
          </a:bodyPr>
          <a:lstStyle/>
          <a:p>
            <a:pPr algn="ctr"/>
            <a:endParaRPr lang="en-US" sz="5500" b="0" strike="noStrike" spc="-1">
              <a:solidFill>
                <a:srgbClr val="000000"/>
              </a:solidFill>
              <a:latin typeface="Arial"/>
            </a:endParaRPr>
          </a:p>
        </p:txBody>
      </p:sp>
      <p:sp>
        <p:nvSpPr>
          <p:cNvPr id="27" name="PlaceHolder 2"/>
          <p:cNvSpPr>
            <a:spLocks noGrp="1"/>
          </p:cNvSpPr>
          <p:nvPr>
            <p:ph type="body"/>
          </p:nvPr>
        </p:nvSpPr>
        <p:spPr>
          <a:xfrm>
            <a:off x="549360" y="1600200"/>
            <a:ext cx="987408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28" name="PlaceHolder 3"/>
          <p:cNvSpPr>
            <a:spLocks noGrp="1"/>
          </p:cNvSpPr>
          <p:nvPr>
            <p:ph type="body"/>
          </p:nvPr>
        </p:nvSpPr>
        <p:spPr>
          <a:xfrm>
            <a:off x="549360" y="3964320"/>
            <a:ext cx="987408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49360" y="274320"/>
            <a:ext cx="9874080" cy="1143000"/>
          </a:xfrm>
          <a:prstGeom prst="rect">
            <a:avLst/>
          </a:prstGeom>
        </p:spPr>
        <p:txBody>
          <a:bodyPr lIns="114120" tIns="57240" rIns="114120" bIns="57240" anchor="ctr">
            <a:spAutoFit/>
          </a:bodyPr>
          <a:lstStyle/>
          <a:p>
            <a:pPr algn="ctr"/>
            <a:endParaRPr lang="en-US" sz="5500" b="0" strike="noStrike" spc="-1">
              <a:solidFill>
                <a:srgbClr val="000000"/>
              </a:solidFill>
              <a:latin typeface="Arial"/>
            </a:endParaRPr>
          </a:p>
        </p:txBody>
      </p:sp>
      <p:sp>
        <p:nvSpPr>
          <p:cNvPr id="30" name="PlaceHolder 2"/>
          <p:cNvSpPr>
            <a:spLocks noGrp="1"/>
          </p:cNvSpPr>
          <p:nvPr>
            <p:ph type="body"/>
          </p:nvPr>
        </p:nvSpPr>
        <p:spPr>
          <a:xfrm>
            <a:off x="549360" y="1600200"/>
            <a:ext cx="481824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31" name="PlaceHolder 3"/>
          <p:cNvSpPr>
            <a:spLocks noGrp="1"/>
          </p:cNvSpPr>
          <p:nvPr>
            <p:ph type="body"/>
          </p:nvPr>
        </p:nvSpPr>
        <p:spPr>
          <a:xfrm>
            <a:off x="5608800" y="1600200"/>
            <a:ext cx="481824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32" name="PlaceHolder 4"/>
          <p:cNvSpPr>
            <a:spLocks noGrp="1"/>
          </p:cNvSpPr>
          <p:nvPr>
            <p:ph type="body"/>
          </p:nvPr>
        </p:nvSpPr>
        <p:spPr>
          <a:xfrm>
            <a:off x="549360" y="3964320"/>
            <a:ext cx="481824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33" name="PlaceHolder 5"/>
          <p:cNvSpPr>
            <a:spLocks noGrp="1"/>
          </p:cNvSpPr>
          <p:nvPr>
            <p:ph type="body"/>
          </p:nvPr>
        </p:nvSpPr>
        <p:spPr>
          <a:xfrm>
            <a:off x="5608800" y="3964320"/>
            <a:ext cx="481824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49360" y="274320"/>
            <a:ext cx="9874080" cy="1143000"/>
          </a:xfrm>
          <a:prstGeom prst="rect">
            <a:avLst/>
          </a:prstGeom>
        </p:spPr>
        <p:txBody>
          <a:bodyPr lIns="114120" tIns="57240" rIns="114120" bIns="57240" anchor="ctr">
            <a:spAutoFit/>
          </a:bodyPr>
          <a:lstStyle/>
          <a:p>
            <a:pPr algn="ctr"/>
            <a:endParaRPr lang="en-US" sz="5500" b="0" strike="noStrike" spc="-1">
              <a:solidFill>
                <a:srgbClr val="000000"/>
              </a:solidFill>
              <a:latin typeface="Arial"/>
            </a:endParaRPr>
          </a:p>
        </p:txBody>
      </p:sp>
      <p:sp>
        <p:nvSpPr>
          <p:cNvPr id="35" name="PlaceHolder 2"/>
          <p:cNvSpPr>
            <a:spLocks noGrp="1"/>
          </p:cNvSpPr>
          <p:nvPr>
            <p:ph type="body"/>
          </p:nvPr>
        </p:nvSpPr>
        <p:spPr>
          <a:xfrm>
            <a:off x="549360" y="1600200"/>
            <a:ext cx="317916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36" name="PlaceHolder 3"/>
          <p:cNvSpPr>
            <a:spLocks noGrp="1"/>
          </p:cNvSpPr>
          <p:nvPr>
            <p:ph type="body"/>
          </p:nvPr>
        </p:nvSpPr>
        <p:spPr>
          <a:xfrm>
            <a:off x="3888000" y="1600200"/>
            <a:ext cx="317916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37" name="PlaceHolder 4"/>
          <p:cNvSpPr>
            <a:spLocks noGrp="1"/>
          </p:cNvSpPr>
          <p:nvPr>
            <p:ph type="body"/>
          </p:nvPr>
        </p:nvSpPr>
        <p:spPr>
          <a:xfrm>
            <a:off x="7226280" y="1600200"/>
            <a:ext cx="317916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38" name="PlaceHolder 5"/>
          <p:cNvSpPr>
            <a:spLocks noGrp="1"/>
          </p:cNvSpPr>
          <p:nvPr>
            <p:ph type="body"/>
          </p:nvPr>
        </p:nvSpPr>
        <p:spPr>
          <a:xfrm>
            <a:off x="549360" y="3964320"/>
            <a:ext cx="317916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39" name="PlaceHolder 6"/>
          <p:cNvSpPr>
            <a:spLocks noGrp="1"/>
          </p:cNvSpPr>
          <p:nvPr>
            <p:ph type="body"/>
          </p:nvPr>
        </p:nvSpPr>
        <p:spPr>
          <a:xfrm>
            <a:off x="3888000" y="3964320"/>
            <a:ext cx="317916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40" name="PlaceHolder 7"/>
          <p:cNvSpPr>
            <a:spLocks noGrp="1"/>
          </p:cNvSpPr>
          <p:nvPr>
            <p:ph type="body"/>
          </p:nvPr>
        </p:nvSpPr>
        <p:spPr>
          <a:xfrm>
            <a:off x="7226280" y="3964320"/>
            <a:ext cx="317916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49360" y="274320"/>
            <a:ext cx="9874080" cy="1143000"/>
          </a:xfrm>
          <a:prstGeom prst="rect">
            <a:avLst/>
          </a:prstGeom>
        </p:spPr>
        <p:txBody>
          <a:bodyPr lIns="114120" tIns="57240" rIns="114120" bIns="57240" anchor="ctr">
            <a:spAutoFit/>
          </a:bodyPr>
          <a:lstStyle/>
          <a:p>
            <a:pPr algn="ctr"/>
            <a:endParaRPr lang="en-US" sz="5500" b="0" strike="noStrike" spc="-1">
              <a:solidFill>
                <a:srgbClr val="000000"/>
              </a:solidFill>
              <a:latin typeface="Arial"/>
            </a:endParaRPr>
          </a:p>
        </p:txBody>
      </p:sp>
      <p:sp>
        <p:nvSpPr>
          <p:cNvPr id="6" name="PlaceHolder 2"/>
          <p:cNvSpPr>
            <a:spLocks noGrp="1"/>
          </p:cNvSpPr>
          <p:nvPr>
            <p:ph type="subTitle"/>
          </p:nvPr>
        </p:nvSpPr>
        <p:spPr>
          <a:xfrm>
            <a:off x="549360" y="1600200"/>
            <a:ext cx="9874080" cy="4525920"/>
          </a:xfrm>
          <a:prstGeom prst="rect">
            <a:avLst/>
          </a:prstGeom>
        </p:spPr>
        <p:txBody>
          <a:bodyPr lIns="0" tIns="0" rIns="0" bIns="0" anchor="ctr">
            <a:spAutoFit/>
          </a:bodyPr>
          <a:lstStyle/>
          <a:p>
            <a:pPr algn="ctr">
              <a:spcBef>
                <a:spcPts val="998"/>
              </a:spcBef>
            </a:pPr>
            <a:endParaRPr lang="en-US" sz="40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49360" y="274320"/>
            <a:ext cx="9874080" cy="1143000"/>
          </a:xfrm>
          <a:prstGeom prst="rect">
            <a:avLst/>
          </a:prstGeom>
        </p:spPr>
        <p:txBody>
          <a:bodyPr lIns="114120" tIns="57240" rIns="114120" bIns="57240" anchor="ctr">
            <a:spAutoFit/>
          </a:bodyPr>
          <a:lstStyle/>
          <a:p>
            <a:pPr algn="ctr"/>
            <a:endParaRPr lang="en-US" sz="5500" b="0" strike="noStrike" spc="-1">
              <a:solidFill>
                <a:srgbClr val="000000"/>
              </a:solidFill>
              <a:latin typeface="Arial"/>
            </a:endParaRPr>
          </a:p>
        </p:txBody>
      </p:sp>
      <p:sp>
        <p:nvSpPr>
          <p:cNvPr id="8" name="PlaceHolder 2"/>
          <p:cNvSpPr>
            <a:spLocks noGrp="1"/>
          </p:cNvSpPr>
          <p:nvPr>
            <p:ph type="body"/>
          </p:nvPr>
        </p:nvSpPr>
        <p:spPr>
          <a:xfrm>
            <a:off x="549360" y="1600200"/>
            <a:ext cx="9874080" cy="452592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49360" y="274320"/>
            <a:ext cx="9874080" cy="1143000"/>
          </a:xfrm>
          <a:prstGeom prst="rect">
            <a:avLst/>
          </a:prstGeom>
        </p:spPr>
        <p:txBody>
          <a:bodyPr lIns="114120" tIns="57240" rIns="114120" bIns="57240" anchor="ctr">
            <a:spAutoFit/>
          </a:bodyPr>
          <a:lstStyle/>
          <a:p>
            <a:pPr algn="ctr"/>
            <a:endParaRPr lang="en-US" sz="5500" b="0" strike="noStrike" spc="-1">
              <a:solidFill>
                <a:srgbClr val="000000"/>
              </a:solidFill>
              <a:latin typeface="Arial"/>
            </a:endParaRPr>
          </a:p>
        </p:txBody>
      </p:sp>
      <p:sp>
        <p:nvSpPr>
          <p:cNvPr id="10" name="PlaceHolder 2"/>
          <p:cNvSpPr>
            <a:spLocks noGrp="1"/>
          </p:cNvSpPr>
          <p:nvPr>
            <p:ph type="body"/>
          </p:nvPr>
        </p:nvSpPr>
        <p:spPr>
          <a:xfrm>
            <a:off x="549360" y="1600200"/>
            <a:ext cx="4818240" cy="452592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11" name="PlaceHolder 3"/>
          <p:cNvSpPr>
            <a:spLocks noGrp="1"/>
          </p:cNvSpPr>
          <p:nvPr>
            <p:ph type="body"/>
          </p:nvPr>
        </p:nvSpPr>
        <p:spPr>
          <a:xfrm>
            <a:off x="5608800" y="1600200"/>
            <a:ext cx="4818240" cy="452592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49360" y="274320"/>
            <a:ext cx="9874080" cy="1143000"/>
          </a:xfrm>
          <a:prstGeom prst="rect">
            <a:avLst/>
          </a:prstGeom>
        </p:spPr>
        <p:txBody>
          <a:bodyPr lIns="114120" tIns="57240" rIns="114120" bIns="57240" anchor="ctr">
            <a:spAutoFit/>
          </a:bodyPr>
          <a:lstStyle/>
          <a:p>
            <a:pPr algn="ctr"/>
            <a:endParaRPr lang="en-US" sz="55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49360" y="274320"/>
            <a:ext cx="9874080" cy="5299560"/>
          </a:xfrm>
          <a:prstGeom prst="rect">
            <a:avLst/>
          </a:prstGeom>
        </p:spPr>
        <p:txBody>
          <a:bodyPr lIns="0" tIns="0" rIns="0" bIns="0" anchor="ctr">
            <a:spAutoFit/>
          </a:bodyPr>
          <a:lstStyle/>
          <a:p>
            <a:pPr algn="ctr">
              <a:spcBef>
                <a:spcPts val="998"/>
              </a:spcBef>
            </a:pPr>
            <a:endParaRPr lang="en-US" sz="40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49360" y="274320"/>
            <a:ext cx="9874080" cy="1143000"/>
          </a:xfrm>
          <a:prstGeom prst="rect">
            <a:avLst/>
          </a:prstGeom>
        </p:spPr>
        <p:txBody>
          <a:bodyPr lIns="114120" tIns="57240" rIns="114120" bIns="57240" anchor="ctr">
            <a:spAutoFit/>
          </a:bodyPr>
          <a:lstStyle/>
          <a:p>
            <a:pPr algn="ctr"/>
            <a:endParaRPr lang="en-US" sz="5500" b="0" strike="noStrike" spc="-1">
              <a:solidFill>
                <a:srgbClr val="000000"/>
              </a:solidFill>
              <a:latin typeface="Arial"/>
            </a:endParaRPr>
          </a:p>
        </p:txBody>
      </p:sp>
      <p:sp>
        <p:nvSpPr>
          <p:cNvPr id="15" name="PlaceHolder 2"/>
          <p:cNvSpPr>
            <a:spLocks noGrp="1"/>
          </p:cNvSpPr>
          <p:nvPr>
            <p:ph type="body"/>
          </p:nvPr>
        </p:nvSpPr>
        <p:spPr>
          <a:xfrm>
            <a:off x="549360" y="1600200"/>
            <a:ext cx="481824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16" name="PlaceHolder 3"/>
          <p:cNvSpPr>
            <a:spLocks noGrp="1"/>
          </p:cNvSpPr>
          <p:nvPr>
            <p:ph type="body"/>
          </p:nvPr>
        </p:nvSpPr>
        <p:spPr>
          <a:xfrm>
            <a:off x="5608800" y="1600200"/>
            <a:ext cx="4818240" cy="452592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17" name="PlaceHolder 4"/>
          <p:cNvSpPr>
            <a:spLocks noGrp="1"/>
          </p:cNvSpPr>
          <p:nvPr>
            <p:ph type="body"/>
          </p:nvPr>
        </p:nvSpPr>
        <p:spPr>
          <a:xfrm>
            <a:off x="549360" y="3964320"/>
            <a:ext cx="481824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49360" y="274320"/>
            <a:ext cx="9874080" cy="1143000"/>
          </a:xfrm>
          <a:prstGeom prst="rect">
            <a:avLst/>
          </a:prstGeom>
        </p:spPr>
        <p:txBody>
          <a:bodyPr lIns="114120" tIns="57240" rIns="114120" bIns="57240" anchor="ctr">
            <a:spAutoFit/>
          </a:bodyPr>
          <a:lstStyle/>
          <a:p>
            <a:pPr algn="ctr"/>
            <a:endParaRPr lang="en-US" sz="5500" b="0" strike="noStrike" spc="-1">
              <a:solidFill>
                <a:srgbClr val="000000"/>
              </a:solidFill>
              <a:latin typeface="Arial"/>
            </a:endParaRPr>
          </a:p>
        </p:txBody>
      </p:sp>
      <p:sp>
        <p:nvSpPr>
          <p:cNvPr id="19" name="PlaceHolder 2"/>
          <p:cNvSpPr>
            <a:spLocks noGrp="1"/>
          </p:cNvSpPr>
          <p:nvPr>
            <p:ph type="body"/>
          </p:nvPr>
        </p:nvSpPr>
        <p:spPr>
          <a:xfrm>
            <a:off x="549360" y="1600200"/>
            <a:ext cx="4818240" cy="452592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20" name="PlaceHolder 3"/>
          <p:cNvSpPr>
            <a:spLocks noGrp="1"/>
          </p:cNvSpPr>
          <p:nvPr>
            <p:ph type="body"/>
          </p:nvPr>
        </p:nvSpPr>
        <p:spPr>
          <a:xfrm>
            <a:off x="5608800" y="1600200"/>
            <a:ext cx="481824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21" name="PlaceHolder 4"/>
          <p:cNvSpPr>
            <a:spLocks noGrp="1"/>
          </p:cNvSpPr>
          <p:nvPr>
            <p:ph type="body"/>
          </p:nvPr>
        </p:nvSpPr>
        <p:spPr>
          <a:xfrm>
            <a:off x="5608800" y="3964320"/>
            <a:ext cx="481824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49360" y="274320"/>
            <a:ext cx="9874080" cy="1143000"/>
          </a:xfrm>
          <a:prstGeom prst="rect">
            <a:avLst/>
          </a:prstGeom>
        </p:spPr>
        <p:txBody>
          <a:bodyPr lIns="114120" tIns="57240" rIns="114120" bIns="57240" anchor="ctr">
            <a:spAutoFit/>
          </a:bodyPr>
          <a:lstStyle/>
          <a:p>
            <a:pPr algn="ctr"/>
            <a:endParaRPr lang="en-US" sz="5500" b="0" strike="noStrike" spc="-1">
              <a:solidFill>
                <a:srgbClr val="000000"/>
              </a:solidFill>
              <a:latin typeface="Arial"/>
            </a:endParaRPr>
          </a:p>
        </p:txBody>
      </p:sp>
      <p:sp>
        <p:nvSpPr>
          <p:cNvPr id="23" name="PlaceHolder 2"/>
          <p:cNvSpPr>
            <a:spLocks noGrp="1"/>
          </p:cNvSpPr>
          <p:nvPr>
            <p:ph type="body"/>
          </p:nvPr>
        </p:nvSpPr>
        <p:spPr>
          <a:xfrm>
            <a:off x="549360" y="1600200"/>
            <a:ext cx="481824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24" name="PlaceHolder 3"/>
          <p:cNvSpPr>
            <a:spLocks noGrp="1"/>
          </p:cNvSpPr>
          <p:nvPr>
            <p:ph type="body"/>
          </p:nvPr>
        </p:nvSpPr>
        <p:spPr>
          <a:xfrm>
            <a:off x="5608800" y="1600200"/>
            <a:ext cx="481824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25" name="PlaceHolder 4"/>
          <p:cNvSpPr>
            <a:spLocks noGrp="1"/>
          </p:cNvSpPr>
          <p:nvPr>
            <p:ph type="body"/>
          </p:nvPr>
        </p:nvSpPr>
        <p:spPr>
          <a:xfrm>
            <a:off x="549360" y="3964320"/>
            <a:ext cx="987408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549360" y="274320"/>
            <a:ext cx="9874080" cy="1143000"/>
          </a:xfrm>
          <a:prstGeom prst="rect">
            <a:avLst/>
          </a:prstGeom>
        </p:spPr>
        <p:txBody>
          <a:bodyPr lIns="114120" tIns="57240" rIns="114120" bIns="57240" anchor="ctr">
            <a:noAutofit/>
          </a:bodyPr>
          <a:lstStyle/>
          <a:p>
            <a:pPr algn="ctr"/>
            <a:r>
              <a:rPr lang="en-US" sz="5500" b="0" strike="noStrike" spc="-1">
                <a:solidFill>
                  <a:srgbClr val="000000"/>
                </a:solidFill>
                <a:latin typeface="Arial"/>
              </a:rPr>
              <a:t>Click to edit the title text format</a:t>
            </a:r>
          </a:p>
        </p:txBody>
      </p:sp>
      <p:sp>
        <p:nvSpPr>
          <p:cNvPr id="6" name="PlaceHolder 2"/>
          <p:cNvSpPr>
            <a:spLocks noGrp="1"/>
          </p:cNvSpPr>
          <p:nvPr>
            <p:ph type="body"/>
          </p:nvPr>
        </p:nvSpPr>
        <p:spPr>
          <a:xfrm>
            <a:off x="549360" y="1600200"/>
            <a:ext cx="9874080" cy="4525920"/>
          </a:xfrm>
          <a:prstGeom prst="rect">
            <a:avLst/>
          </a:prstGeom>
        </p:spPr>
        <p:txBody>
          <a:bodyPr lIns="114120" tIns="57240" rIns="114120" bIns="57240">
            <a:normAutofit fontScale="81000"/>
          </a:bodyPr>
          <a:lstStyle/>
          <a:p>
            <a:pPr marL="426960" indent="-426960">
              <a:spcBef>
                <a:spcPts val="998"/>
              </a:spcBef>
              <a:buClr>
                <a:srgbClr val="000000"/>
              </a:buClr>
              <a:buFont typeface="Arial"/>
              <a:buChar char="•"/>
            </a:pPr>
            <a:r>
              <a:rPr lang="en-US" sz="4000" b="0" strike="noStrike" spc="-1">
                <a:solidFill>
                  <a:srgbClr val="000000"/>
                </a:solidFill>
                <a:latin typeface="Arial"/>
              </a:rPr>
              <a:t>Click to edit the outline text format</a:t>
            </a:r>
          </a:p>
          <a:p>
            <a:pPr marL="927000" lvl="1" indent="-355680">
              <a:spcBef>
                <a:spcPts val="998"/>
              </a:spcBef>
              <a:buClr>
                <a:srgbClr val="000000"/>
              </a:buClr>
              <a:buFont typeface="Arial"/>
              <a:buChar char="–"/>
            </a:pPr>
            <a:r>
              <a:rPr lang="en-US" sz="4000" b="0" strike="noStrike" spc="-1">
                <a:solidFill>
                  <a:srgbClr val="000000"/>
                </a:solidFill>
                <a:latin typeface="Arial"/>
              </a:rPr>
              <a:t>Second Outline Level</a:t>
            </a:r>
          </a:p>
          <a:p>
            <a:pPr marL="1427040" lvl="2" indent="-284040">
              <a:spcBef>
                <a:spcPts val="998"/>
              </a:spcBef>
              <a:buClr>
                <a:srgbClr val="000000"/>
              </a:buClr>
              <a:buFont typeface="Arial"/>
              <a:buChar char="•"/>
            </a:pPr>
            <a:r>
              <a:rPr lang="en-US" sz="4000" b="0" strike="noStrike" spc="-1">
                <a:solidFill>
                  <a:srgbClr val="000000"/>
                </a:solidFill>
                <a:latin typeface="Arial"/>
              </a:rPr>
              <a:t>Third Outline Level</a:t>
            </a:r>
          </a:p>
          <a:p>
            <a:pPr marL="1998360" lvl="3" indent="-284040">
              <a:spcBef>
                <a:spcPts val="998"/>
              </a:spcBef>
              <a:buClr>
                <a:srgbClr val="000000"/>
              </a:buClr>
              <a:buFont typeface="Arial"/>
              <a:buChar char="–"/>
            </a:pPr>
            <a:r>
              <a:rPr lang="en-US" sz="4000" b="0" strike="noStrike" spc="-1">
                <a:solidFill>
                  <a:srgbClr val="000000"/>
                </a:solidFill>
                <a:latin typeface="Arial"/>
              </a:rPr>
              <a:t>Fourth Outline Level</a:t>
            </a:r>
          </a:p>
          <a:p>
            <a:pPr marL="2570040" lvl="4" indent="-284040">
              <a:spcBef>
                <a:spcPts val="998"/>
              </a:spcBef>
              <a:buClr>
                <a:srgbClr val="000000"/>
              </a:buClr>
              <a:buFont typeface="Arial"/>
              <a:buChar char="»"/>
            </a:pPr>
            <a:r>
              <a:rPr lang="en-US" sz="4000" b="0" strike="noStrike" spc="-1">
                <a:solidFill>
                  <a:srgbClr val="000000"/>
                </a:solidFill>
                <a:latin typeface="Arial"/>
              </a:rPr>
              <a:t>Fifth Outline Level</a:t>
            </a:r>
          </a:p>
          <a:p>
            <a:pPr marL="2570040" lvl="5" indent="-284040">
              <a:spcBef>
                <a:spcPts val="998"/>
              </a:spcBef>
              <a:buClr>
                <a:srgbClr val="000000"/>
              </a:buClr>
              <a:buFont typeface="Arial"/>
              <a:buChar char="»"/>
            </a:pPr>
            <a:r>
              <a:rPr lang="en-US" sz="4000" b="0" strike="noStrike" spc="-1">
                <a:solidFill>
                  <a:srgbClr val="000000"/>
                </a:solidFill>
                <a:latin typeface="Arial"/>
              </a:rPr>
              <a:t>Sixth Outline Level</a:t>
            </a:r>
          </a:p>
          <a:p>
            <a:pPr marL="2570040" lvl="6" indent="-284040">
              <a:spcBef>
                <a:spcPts val="998"/>
              </a:spcBef>
              <a:buClr>
                <a:srgbClr val="000000"/>
              </a:buClr>
              <a:buFont typeface="Arial"/>
              <a:buChar char="»"/>
            </a:pPr>
            <a:r>
              <a:rPr lang="en-US" sz="4000" b="0" strike="noStrike" spc="-1">
                <a:solidFill>
                  <a:srgbClr val="000000"/>
                </a:solidFill>
                <a:latin typeface="Arial"/>
              </a:rPr>
              <a:t>Seventh Outline Level</a:t>
            </a:r>
          </a:p>
        </p:txBody>
      </p:sp>
      <p:sp>
        <p:nvSpPr>
          <p:cNvPr id="2" name="PlaceHolder 3"/>
          <p:cNvSpPr>
            <a:spLocks noGrp="1"/>
          </p:cNvSpPr>
          <p:nvPr>
            <p:ph type="dt"/>
          </p:nvPr>
        </p:nvSpPr>
        <p:spPr>
          <a:xfrm>
            <a:off x="549360" y="6244920"/>
            <a:ext cx="2558880" cy="476280"/>
          </a:xfrm>
          <a:prstGeom prst="rect">
            <a:avLst/>
          </a:prstGeom>
        </p:spPr>
        <p:txBody>
          <a:bodyPr lIns="114120" tIns="57240" rIns="114120" bIns="57240">
            <a:noAutofit/>
          </a:bodyPr>
          <a:lstStyle/>
          <a:p>
            <a:pPr algn="ctr"/>
            <a:endParaRPr lang="en-US" sz="1800" b="0" strike="noStrike" spc="-1">
              <a:solidFill>
                <a:srgbClr val="000000"/>
              </a:solidFill>
              <a:latin typeface="Times New Roman"/>
            </a:endParaRPr>
          </a:p>
        </p:txBody>
      </p:sp>
      <p:sp>
        <p:nvSpPr>
          <p:cNvPr id="3" name="PlaceHolder 4"/>
          <p:cNvSpPr>
            <a:spLocks noGrp="1"/>
          </p:cNvSpPr>
          <p:nvPr>
            <p:ph type="ftr"/>
          </p:nvPr>
        </p:nvSpPr>
        <p:spPr>
          <a:xfrm>
            <a:off x="3749760" y="6244920"/>
            <a:ext cx="3473280" cy="476280"/>
          </a:xfrm>
          <a:prstGeom prst="rect">
            <a:avLst/>
          </a:prstGeom>
        </p:spPr>
        <p:txBody>
          <a:bodyPr lIns="114120" tIns="57240" rIns="114120" bIns="57240">
            <a:noAutofit/>
          </a:bodyPr>
          <a:lstStyle/>
          <a:p>
            <a:pPr algn="ctr"/>
            <a:endParaRPr lang="en-US" sz="1800" b="0" strike="noStrike" spc="-1">
              <a:solidFill>
                <a:srgbClr val="000000"/>
              </a:solidFill>
              <a:latin typeface="Times New Roman"/>
            </a:endParaRPr>
          </a:p>
        </p:txBody>
      </p:sp>
      <p:sp>
        <p:nvSpPr>
          <p:cNvPr id="4" name="PlaceHolder 5"/>
          <p:cNvSpPr>
            <a:spLocks noGrp="1"/>
          </p:cNvSpPr>
          <p:nvPr>
            <p:ph type="sldNum"/>
          </p:nvPr>
        </p:nvSpPr>
        <p:spPr>
          <a:xfrm>
            <a:off x="7864560" y="6244920"/>
            <a:ext cx="2558880" cy="476280"/>
          </a:xfrm>
          <a:prstGeom prst="rect">
            <a:avLst/>
          </a:prstGeom>
        </p:spPr>
        <p:txBody>
          <a:bodyPr lIns="114120" tIns="57240" rIns="114120" bIns="57240">
            <a:noAutofit/>
          </a:bodyPr>
          <a:lstStyle/>
          <a:p>
            <a:pPr algn="r">
              <a:lnSpc>
                <a:spcPct val="100000"/>
              </a:lnSpc>
            </a:pPr>
            <a:fld id="{EE4B3861-61F1-4089-B91A-787220A18CF5}" type="slidenum">
              <a:rPr lang="en-US" sz="1700" b="0" strike="noStrike" spc="-1">
                <a:solidFill>
                  <a:srgbClr val="000000"/>
                </a:solidFill>
                <a:latin typeface="Arial"/>
              </a:rPr>
              <a:t>‹#›</a:t>
            </a:fld>
            <a:endParaRPr lang="en-US" sz="17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2.gif"/></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2.gif"/></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8.png"/><Relationship Id="rId4" Type="http://schemas.openxmlformats.org/officeDocument/2006/relationships/image" Target="../media/image2.gif"/></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9.png"/><Relationship Id="rId4" Type="http://schemas.openxmlformats.org/officeDocument/2006/relationships/image" Target="../media/image2.gif"/></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2.gif"/></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gif"/><Relationship Id="rId2" Type="http://schemas.microsoft.com/office/2007/relationships/media" Target="../media/media1.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gif"/><Relationship Id="rId2" Type="http://schemas.microsoft.com/office/2007/relationships/media" Target="../media/media1.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gif"/><Relationship Id="rId2" Type="http://schemas.microsoft.com/office/2007/relationships/media" Target="../media/media1.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D:\GIÁO ÁN 1 2020-2021\HÌNH SOẠN GIÁO ÁN\Chủ đề\Untitled.png"/>
          <p:cNvPicPr/>
          <p:nvPr/>
        </p:nvPicPr>
        <p:blipFill>
          <a:blip r:embed="rId2">
            <a:lum contrast="30000"/>
          </a:blip>
          <a:stretch/>
        </p:blipFill>
        <p:spPr>
          <a:xfrm>
            <a:off x="0" y="0"/>
            <a:ext cx="5629320" cy="6858000"/>
          </a:xfrm>
          <a:prstGeom prst="rect">
            <a:avLst/>
          </a:prstGeom>
          <a:ln>
            <a:noFill/>
          </a:ln>
        </p:spPr>
      </p:pic>
      <p:pic>
        <p:nvPicPr>
          <p:cNvPr id="49" name="Picture 8" descr="000o"/>
          <p:cNvPicPr/>
          <p:nvPr/>
        </p:nvPicPr>
        <p:blipFill>
          <a:blip r:embed="rId3"/>
          <a:stretch/>
        </p:blipFill>
        <p:spPr>
          <a:xfrm>
            <a:off x="-39600" y="-4680"/>
            <a:ext cx="11012400" cy="101520"/>
          </a:xfrm>
          <a:prstGeom prst="rect">
            <a:avLst/>
          </a:prstGeom>
          <a:ln>
            <a:noFill/>
          </a:ln>
        </p:spPr>
      </p:pic>
      <p:pic>
        <p:nvPicPr>
          <p:cNvPr id="50" name="Picture 9" descr="000o"/>
          <p:cNvPicPr/>
          <p:nvPr/>
        </p:nvPicPr>
        <p:blipFill>
          <a:blip r:embed="rId3"/>
          <a:stretch/>
        </p:blipFill>
        <p:spPr>
          <a:xfrm>
            <a:off x="-39600" y="6753240"/>
            <a:ext cx="10994760" cy="101520"/>
          </a:xfrm>
          <a:prstGeom prst="rect">
            <a:avLst/>
          </a:prstGeom>
          <a:ln>
            <a:noFill/>
          </a:ln>
        </p:spPr>
      </p:pic>
      <p:pic>
        <p:nvPicPr>
          <p:cNvPr id="51" name="Picture 10" descr="000o"/>
          <p:cNvPicPr/>
          <p:nvPr/>
        </p:nvPicPr>
        <p:blipFill>
          <a:blip r:embed="rId3"/>
          <a:stretch/>
        </p:blipFill>
        <p:spPr>
          <a:xfrm rot="16200000">
            <a:off x="-3331080" y="3378600"/>
            <a:ext cx="6707160" cy="123840"/>
          </a:xfrm>
          <a:prstGeom prst="rect">
            <a:avLst/>
          </a:prstGeom>
          <a:ln>
            <a:noFill/>
          </a:ln>
        </p:spPr>
      </p:pic>
      <p:pic>
        <p:nvPicPr>
          <p:cNvPr id="52" name="Picture 11" descr="000o"/>
          <p:cNvPicPr/>
          <p:nvPr/>
        </p:nvPicPr>
        <p:blipFill>
          <a:blip r:embed="rId3"/>
          <a:stretch/>
        </p:blipFill>
        <p:spPr>
          <a:xfrm rot="16200000">
            <a:off x="7557120" y="3378600"/>
            <a:ext cx="6707160" cy="123840"/>
          </a:xfrm>
          <a:prstGeom prst="rect">
            <a:avLst/>
          </a:prstGeom>
          <a:ln>
            <a:noFill/>
          </a:ln>
        </p:spPr>
      </p:pic>
      <p:pic>
        <p:nvPicPr>
          <p:cNvPr id="53" name="Picture 4" descr="Phòng Giáo Dục Và Đào Tạo quận Thanh Xuân"/>
          <p:cNvPicPr/>
          <p:nvPr/>
        </p:nvPicPr>
        <p:blipFill>
          <a:blip r:embed="rId4">
            <a:lum contrast="20000"/>
          </a:blip>
          <a:srcRect l="40892" t="17908" r="42036" b="58302"/>
          <a:stretch/>
        </p:blipFill>
        <p:spPr>
          <a:xfrm>
            <a:off x="6272280" y="324000"/>
            <a:ext cx="3714840" cy="3000240"/>
          </a:xfrm>
          <a:prstGeom prst="rect">
            <a:avLst/>
          </a:prstGeom>
          <a:ln>
            <a:noFill/>
          </a:ln>
        </p:spPr>
      </p:pic>
      <p:sp>
        <p:nvSpPr>
          <p:cNvPr id="54" name="CustomShape 1"/>
          <p:cNvSpPr/>
          <p:nvPr/>
        </p:nvSpPr>
        <p:spPr>
          <a:xfrm>
            <a:off x="6486480" y="3429000"/>
            <a:ext cx="3483000" cy="1089720"/>
          </a:xfrm>
          <a:prstGeom prst="rect">
            <a:avLst/>
          </a:pr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gn="ctr"/>
            <a:r>
              <a:rPr lang="en-US" sz="3200" b="1" strike="noStrike" spc="-1">
                <a:solidFill>
                  <a:srgbClr val="1713CB"/>
                </a:solidFill>
                <a:latin typeface="Times New Roman"/>
                <a:ea typeface="Times New Roman"/>
              </a:rPr>
              <a:t>TIẾT 1 CHỦ ĐỀ 3</a:t>
            </a:r>
            <a:endParaRPr lang="en-US" sz="3200" b="0" strike="noStrike" spc="-1">
              <a:solidFill>
                <a:srgbClr val="000000"/>
              </a:solidFill>
              <a:latin typeface="Times New Roman"/>
            </a:endParaRPr>
          </a:p>
        </p:txBody>
      </p:sp>
      <p:pic>
        <p:nvPicPr>
          <p:cNvPr id="56" name="Picture 4" descr="pcp_download_120"/>
          <p:cNvPicPr/>
          <p:nvPr/>
        </p:nvPicPr>
        <p:blipFill>
          <a:blip r:embed="rId5"/>
          <a:stretch/>
        </p:blipFill>
        <p:spPr>
          <a:xfrm>
            <a:off x="7915320" y="4071960"/>
            <a:ext cx="592200" cy="1214280"/>
          </a:xfrm>
          <a:prstGeom prst="rect">
            <a:avLst/>
          </a:prstGeom>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11" descr="14"/>
          <p:cNvPicPr/>
          <p:nvPr/>
        </p:nvPicPr>
        <p:blipFill>
          <a:blip r:embed="rId3"/>
          <a:srcRect l="11783" t="3337" r="31020" b="8888"/>
          <a:stretch/>
        </p:blipFill>
        <p:spPr>
          <a:xfrm>
            <a:off x="0" y="0"/>
            <a:ext cx="10972800" cy="6858000"/>
          </a:xfrm>
          <a:prstGeom prst="rect">
            <a:avLst/>
          </a:prstGeom>
          <a:ln>
            <a:noFill/>
          </a:ln>
        </p:spPr>
      </p:pic>
      <p:sp>
        <p:nvSpPr>
          <p:cNvPr id="239" name="CustomShape 1"/>
          <p:cNvSpPr/>
          <p:nvPr/>
        </p:nvSpPr>
        <p:spPr>
          <a:xfrm>
            <a:off x="8942400" y="3716280"/>
            <a:ext cx="1209600" cy="628560"/>
          </a:xfrm>
          <a:prstGeom prst="rect">
            <a:avLst/>
          </a:prstGeom>
          <a:solidFill>
            <a:srgbClr val="FFFFFF"/>
          </a:solidFill>
          <a:ln w="12600" cap="sq">
            <a:solidFill>
              <a:srgbClr val="FFFFFF"/>
            </a:solidFill>
            <a:miter/>
          </a:ln>
        </p:spPr>
        <p:style>
          <a:lnRef idx="0">
            <a:scrgbClr r="0" g="0" b="0"/>
          </a:lnRef>
          <a:fillRef idx="0">
            <a:scrgbClr r="0" g="0" b="0"/>
          </a:fillRef>
          <a:effectRef idx="0">
            <a:scrgbClr r="0" g="0" b="0"/>
          </a:effectRef>
          <a:fontRef idx="minor"/>
        </p:style>
      </p:sp>
      <p:sp>
        <p:nvSpPr>
          <p:cNvPr id="240" name="CustomShape 2"/>
          <p:cNvSpPr/>
          <p:nvPr/>
        </p:nvSpPr>
        <p:spPr>
          <a:xfrm>
            <a:off x="6199200" y="387360"/>
            <a:ext cx="5057640" cy="488160"/>
          </a:xfrm>
          <a:prstGeom prst="rect">
            <a:avLst/>
          </a:pr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nSpc>
                <a:spcPct val="70000"/>
              </a:lnSpc>
              <a:spcBef>
                <a:spcPts val="2186"/>
              </a:spcBef>
            </a:pPr>
            <a:r>
              <a:rPr lang="en-US" sz="3500" b="1" strike="noStrike" spc="-1">
                <a:solidFill>
                  <a:srgbClr val="FFFF00"/>
                </a:solidFill>
                <a:latin typeface="Times New Roman"/>
                <a:ea typeface="Times New Roman"/>
              </a:rPr>
              <a:t>TẬP HÁT TỪNG CÂU</a:t>
            </a:r>
            <a:endParaRPr lang="en-US" sz="3500" b="0" strike="noStrike" spc="-1">
              <a:solidFill>
                <a:srgbClr val="000000"/>
              </a:solidFill>
              <a:latin typeface="Times New Roman"/>
            </a:endParaRPr>
          </a:p>
        </p:txBody>
      </p:sp>
      <p:pic>
        <p:nvPicPr>
          <p:cNvPr id="241" name="Picture 8" descr="000o"/>
          <p:cNvPicPr/>
          <p:nvPr/>
        </p:nvPicPr>
        <p:blipFill>
          <a:blip r:embed="rId4"/>
          <a:stretch/>
        </p:blipFill>
        <p:spPr>
          <a:xfrm>
            <a:off x="-39600" y="-4680"/>
            <a:ext cx="11012400" cy="101520"/>
          </a:xfrm>
          <a:prstGeom prst="rect">
            <a:avLst/>
          </a:prstGeom>
          <a:ln>
            <a:noFill/>
          </a:ln>
        </p:spPr>
      </p:pic>
      <p:pic>
        <p:nvPicPr>
          <p:cNvPr id="242" name="Picture 9" descr="000o"/>
          <p:cNvPicPr/>
          <p:nvPr/>
        </p:nvPicPr>
        <p:blipFill>
          <a:blip r:embed="rId4"/>
          <a:stretch/>
        </p:blipFill>
        <p:spPr>
          <a:xfrm>
            <a:off x="-39600" y="6753240"/>
            <a:ext cx="10994760" cy="101520"/>
          </a:xfrm>
          <a:prstGeom prst="rect">
            <a:avLst/>
          </a:prstGeom>
          <a:ln>
            <a:noFill/>
          </a:ln>
        </p:spPr>
      </p:pic>
      <p:pic>
        <p:nvPicPr>
          <p:cNvPr id="243" name="Picture 10" descr="000o"/>
          <p:cNvPicPr/>
          <p:nvPr/>
        </p:nvPicPr>
        <p:blipFill>
          <a:blip r:embed="rId4"/>
          <a:stretch/>
        </p:blipFill>
        <p:spPr>
          <a:xfrm rot="16200000">
            <a:off x="-3331080" y="3378600"/>
            <a:ext cx="6707160" cy="123840"/>
          </a:xfrm>
          <a:prstGeom prst="rect">
            <a:avLst/>
          </a:prstGeom>
          <a:ln>
            <a:noFill/>
          </a:ln>
        </p:spPr>
      </p:pic>
      <p:pic>
        <p:nvPicPr>
          <p:cNvPr id="244" name="Picture 11" descr="000o"/>
          <p:cNvPicPr/>
          <p:nvPr/>
        </p:nvPicPr>
        <p:blipFill>
          <a:blip r:embed="rId4"/>
          <a:stretch/>
        </p:blipFill>
        <p:spPr>
          <a:xfrm rot="16200000">
            <a:off x="7557120" y="3378600"/>
            <a:ext cx="6707160" cy="123840"/>
          </a:xfrm>
          <a:prstGeom prst="rect">
            <a:avLst/>
          </a:prstGeom>
          <a:ln>
            <a:noFill/>
          </a:ln>
        </p:spPr>
      </p:pic>
      <p:sp>
        <p:nvSpPr>
          <p:cNvPr id="245" name="CustomShape 3"/>
          <p:cNvSpPr/>
          <p:nvPr/>
        </p:nvSpPr>
        <p:spPr>
          <a:xfrm>
            <a:off x="485640" y="31680"/>
            <a:ext cx="4143600" cy="846360"/>
          </a:xfrm>
          <a:prstGeom prst="rect">
            <a:avLst/>
          </a:pr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gn="ctr"/>
            <a:r>
              <a:rPr lang="en-US" sz="2800" b="1" strike="noStrike" spc="-1">
                <a:solidFill>
                  <a:srgbClr val="FFFFFF"/>
                </a:solidFill>
                <a:latin typeface="Times New Roman"/>
                <a:ea typeface="Times New Roman"/>
              </a:rPr>
              <a:t>LỚP MỘT THÂN YÊU</a:t>
            </a:r>
            <a:endParaRPr lang="en-US" sz="2800" b="0" strike="noStrike" spc="-1">
              <a:solidFill>
                <a:srgbClr val="000000"/>
              </a:solidFill>
              <a:latin typeface="Times New Roman"/>
            </a:endParaRPr>
          </a:p>
          <a:p>
            <a:pPr algn="r"/>
            <a:r>
              <a:rPr lang="en-US" sz="2000" b="1" i="1" strike="noStrike" spc="-1">
                <a:solidFill>
                  <a:srgbClr val="FFFF00"/>
                </a:solidFill>
                <a:latin typeface="Times New Roman"/>
                <a:ea typeface="Times New Roman"/>
              </a:rPr>
              <a:t>Bùi Anh Tôn</a:t>
            </a:r>
            <a:endParaRPr lang="en-US" sz="2000" b="0" strike="noStrike" spc="-1">
              <a:solidFill>
                <a:srgbClr val="000000"/>
              </a:solidFill>
              <a:latin typeface="Times New Roman"/>
            </a:endParaRPr>
          </a:p>
        </p:txBody>
      </p:sp>
      <p:pic>
        <p:nvPicPr>
          <p:cNvPr id="246" name="Picture 2" descr="D:\GIÁO ÁN 1 2020-2021\HÌNH SOẠN GIÁO ÁN\Học hát\Lớp 1 thân yêu\q.png"/>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p:blipFill>
        <p:spPr>
          <a:xfrm>
            <a:off x="428760" y="3200400"/>
            <a:ext cx="10129680" cy="2419200"/>
          </a:xfrm>
          <a:prstGeom prst="rect">
            <a:avLst/>
          </a:prstGeom>
          <a:ln>
            <a:noFill/>
          </a:ln>
        </p:spPr>
      </p:pic>
      <p:pic>
        <p:nvPicPr>
          <p:cNvPr id="13" name="Picture 10" descr="D:\GIÁO ÁN 1 2020-2021\HÌNH SOẠN GIÁO ÁN\Học hát\Lớp 1 thân yêu\Nhịp - Copy.jpg"/>
          <p:cNvPicPr/>
          <p:nvPr/>
        </p:nvPicPr>
        <p:blipFill rotWithShape="1">
          <a:blip r:embed="rId7">
            <a:lum contrast="20000"/>
          </a:blip>
          <a:srcRect t="41522" b="40433"/>
          <a:stretch/>
        </p:blipFill>
        <p:spPr>
          <a:xfrm>
            <a:off x="853920" y="1632819"/>
            <a:ext cx="9204480" cy="1449593"/>
          </a:xfrm>
          <a:prstGeom prst="rect">
            <a:avLst/>
          </a:prstGeom>
          <a:ln>
            <a:noFill/>
          </a:ln>
        </p:spPr>
      </p:pic>
      <p:sp>
        <p:nvSpPr>
          <p:cNvPr id="14" name="Rectangle 13">
            <a:extLst>
              <a:ext uri="{FF2B5EF4-FFF2-40B4-BE49-F238E27FC236}">
                <a16:creationId xmlns="" xmlns:a16="http://schemas.microsoft.com/office/drawing/2014/main" id="{ABC07296-4A69-4B61-95D8-B40E7DD3E5A2}"/>
              </a:ext>
            </a:extLst>
          </p:cNvPr>
          <p:cNvSpPr/>
          <p:nvPr/>
        </p:nvSpPr>
        <p:spPr>
          <a:xfrm>
            <a:off x="4781522" y="1170014"/>
            <a:ext cx="1417678" cy="416870"/>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CÂU 2</a:t>
            </a:r>
            <a:endParaRPr lang="vi-VN"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4"/>
                                        </p:tgtEl>
                                        <p:attrNameLst>
                                          <p:attrName>style.color</p:attrName>
                                        </p:attrNameLst>
                                      </p:cBhvr>
                                      <p:by>
                                        <p:hsl h="0" s="-70588" l="0"/>
                                      </p:by>
                                    </p:animClr>
                                    <p:animClr clrSpc="hsl" dir="cw">
                                      <p:cBhvr>
                                        <p:cTn id="7" dur="500" fill="hold"/>
                                        <p:tgtEl>
                                          <p:spTgt spid="14"/>
                                        </p:tgtEl>
                                        <p:attrNameLst>
                                          <p:attrName>fillcolor</p:attrName>
                                        </p:attrNameLst>
                                      </p:cBhvr>
                                      <p:by>
                                        <p:hsl h="0" s="-70588" l="0"/>
                                      </p:by>
                                    </p:animClr>
                                    <p:animClr clrSpc="hsl" dir="cw">
                                      <p:cBhvr>
                                        <p:cTn id="8" dur="500" fill="hold"/>
                                        <p:tgtEl>
                                          <p:spTgt spid="14"/>
                                        </p:tgtEl>
                                        <p:attrNameLst>
                                          <p:attrName>stroke.color</p:attrName>
                                        </p:attrNameLst>
                                      </p:cBhvr>
                                      <p:by>
                                        <p:hsl h="0" s="-70588" l="0"/>
                                      </p:by>
                                    </p:animClr>
                                    <p:set>
                                      <p:cBhvr>
                                        <p:cTn id="9" dur="500" fill="hold"/>
                                        <p:tgtEl>
                                          <p:spTgt spid="14"/>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2.wav"/>
                                        </p:tgtEl>
                                      </p:cMediaNode>
                                    </p:audio>
                                  </p:sub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11" descr="14"/>
          <p:cNvPicPr/>
          <p:nvPr/>
        </p:nvPicPr>
        <p:blipFill>
          <a:blip r:embed="rId3"/>
          <a:srcRect l="11783" t="3337" r="31020" b="8888"/>
          <a:stretch/>
        </p:blipFill>
        <p:spPr>
          <a:xfrm>
            <a:off x="0" y="0"/>
            <a:ext cx="10972800" cy="6858000"/>
          </a:xfrm>
          <a:prstGeom prst="rect">
            <a:avLst/>
          </a:prstGeom>
          <a:ln>
            <a:noFill/>
          </a:ln>
        </p:spPr>
      </p:pic>
      <p:sp>
        <p:nvSpPr>
          <p:cNvPr id="250" name="CustomShape 1"/>
          <p:cNvSpPr/>
          <p:nvPr/>
        </p:nvSpPr>
        <p:spPr>
          <a:xfrm>
            <a:off x="8942400" y="3716280"/>
            <a:ext cx="1209600" cy="628560"/>
          </a:xfrm>
          <a:prstGeom prst="rect">
            <a:avLst/>
          </a:prstGeom>
          <a:solidFill>
            <a:srgbClr val="FFFFFF"/>
          </a:solidFill>
          <a:ln w="12600" cap="sq">
            <a:solidFill>
              <a:srgbClr val="FFFFFF"/>
            </a:solidFill>
            <a:miter/>
          </a:ln>
        </p:spPr>
        <p:style>
          <a:lnRef idx="0">
            <a:scrgbClr r="0" g="0" b="0"/>
          </a:lnRef>
          <a:fillRef idx="0">
            <a:scrgbClr r="0" g="0" b="0"/>
          </a:fillRef>
          <a:effectRef idx="0">
            <a:scrgbClr r="0" g="0" b="0"/>
          </a:effectRef>
          <a:fontRef idx="minor"/>
        </p:style>
      </p:sp>
      <p:sp>
        <p:nvSpPr>
          <p:cNvPr id="251" name="CustomShape 2"/>
          <p:cNvSpPr/>
          <p:nvPr/>
        </p:nvSpPr>
        <p:spPr>
          <a:xfrm>
            <a:off x="6199200" y="387360"/>
            <a:ext cx="5057640" cy="488160"/>
          </a:xfrm>
          <a:prstGeom prst="rect">
            <a:avLst/>
          </a:pr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nSpc>
                <a:spcPct val="70000"/>
              </a:lnSpc>
              <a:spcBef>
                <a:spcPts val="2186"/>
              </a:spcBef>
            </a:pPr>
            <a:r>
              <a:rPr lang="en-US" sz="3500" b="1" strike="noStrike" spc="-1">
                <a:solidFill>
                  <a:srgbClr val="FFFF00"/>
                </a:solidFill>
                <a:latin typeface="Times New Roman"/>
                <a:ea typeface="Times New Roman"/>
              </a:rPr>
              <a:t>TẬP HÁT TỪNG CÂU</a:t>
            </a:r>
            <a:endParaRPr lang="en-US" sz="3500" b="0" strike="noStrike" spc="-1">
              <a:solidFill>
                <a:srgbClr val="000000"/>
              </a:solidFill>
              <a:latin typeface="Times New Roman"/>
            </a:endParaRPr>
          </a:p>
        </p:txBody>
      </p:sp>
      <p:pic>
        <p:nvPicPr>
          <p:cNvPr id="252" name="Picture 8" descr="000o"/>
          <p:cNvPicPr/>
          <p:nvPr/>
        </p:nvPicPr>
        <p:blipFill>
          <a:blip r:embed="rId4"/>
          <a:stretch/>
        </p:blipFill>
        <p:spPr>
          <a:xfrm>
            <a:off x="-39600" y="-4680"/>
            <a:ext cx="11012400" cy="101520"/>
          </a:xfrm>
          <a:prstGeom prst="rect">
            <a:avLst/>
          </a:prstGeom>
          <a:ln>
            <a:noFill/>
          </a:ln>
        </p:spPr>
      </p:pic>
      <p:pic>
        <p:nvPicPr>
          <p:cNvPr id="253" name="Picture 9" descr="000o"/>
          <p:cNvPicPr/>
          <p:nvPr/>
        </p:nvPicPr>
        <p:blipFill>
          <a:blip r:embed="rId4"/>
          <a:stretch/>
        </p:blipFill>
        <p:spPr>
          <a:xfrm>
            <a:off x="-39600" y="6753240"/>
            <a:ext cx="10994760" cy="101520"/>
          </a:xfrm>
          <a:prstGeom prst="rect">
            <a:avLst/>
          </a:prstGeom>
          <a:ln>
            <a:noFill/>
          </a:ln>
        </p:spPr>
      </p:pic>
      <p:pic>
        <p:nvPicPr>
          <p:cNvPr id="254" name="Picture 10" descr="000o"/>
          <p:cNvPicPr/>
          <p:nvPr/>
        </p:nvPicPr>
        <p:blipFill>
          <a:blip r:embed="rId4"/>
          <a:stretch/>
        </p:blipFill>
        <p:spPr>
          <a:xfrm rot="16200000">
            <a:off x="-3331080" y="3378600"/>
            <a:ext cx="6707160" cy="123840"/>
          </a:xfrm>
          <a:prstGeom prst="rect">
            <a:avLst/>
          </a:prstGeom>
          <a:ln>
            <a:noFill/>
          </a:ln>
        </p:spPr>
      </p:pic>
      <p:pic>
        <p:nvPicPr>
          <p:cNvPr id="255" name="Picture 11" descr="000o"/>
          <p:cNvPicPr/>
          <p:nvPr/>
        </p:nvPicPr>
        <p:blipFill>
          <a:blip r:embed="rId4"/>
          <a:stretch/>
        </p:blipFill>
        <p:spPr>
          <a:xfrm rot="16200000">
            <a:off x="7557120" y="3378600"/>
            <a:ext cx="6707160" cy="123840"/>
          </a:xfrm>
          <a:prstGeom prst="rect">
            <a:avLst/>
          </a:prstGeom>
          <a:ln>
            <a:noFill/>
          </a:ln>
        </p:spPr>
      </p:pic>
      <p:sp>
        <p:nvSpPr>
          <p:cNvPr id="256" name="CustomShape 3"/>
          <p:cNvSpPr/>
          <p:nvPr/>
        </p:nvSpPr>
        <p:spPr>
          <a:xfrm>
            <a:off x="485640" y="31680"/>
            <a:ext cx="4143600" cy="846360"/>
          </a:xfrm>
          <a:prstGeom prst="rect">
            <a:avLst/>
          </a:pr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gn="ctr"/>
            <a:r>
              <a:rPr lang="en-US" sz="2800" b="1" strike="noStrike" spc="-1">
                <a:solidFill>
                  <a:srgbClr val="FFFFFF"/>
                </a:solidFill>
                <a:latin typeface="Times New Roman"/>
                <a:ea typeface="Times New Roman"/>
              </a:rPr>
              <a:t>LỚP MỘT THÂN YÊU</a:t>
            </a:r>
            <a:endParaRPr lang="en-US" sz="2800" b="0" strike="noStrike" spc="-1">
              <a:solidFill>
                <a:srgbClr val="000000"/>
              </a:solidFill>
              <a:latin typeface="Times New Roman"/>
            </a:endParaRPr>
          </a:p>
          <a:p>
            <a:pPr algn="r"/>
            <a:r>
              <a:rPr lang="en-US" sz="2000" b="1" i="1" strike="noStrike" spc="-1">
                <a:solidFill>
                  <a:srgbClr val="FFFF00"/>
                </a:solidFill>
                <a:latin typeface="Times New Roman"/>
                <a:ea typeface="Times New Roman"/>
              </a:rPr>
              <a:t>Bùi Anh Tôn</a:t>
            </a:r>
            <a:endParaRPr lang="en-US" sz="2000" b="0" strike="noStrike" spc="-1">
              <a:solidFill>
                <a:srgbClr val="000000"/>
              </a:solidFill>
              <a:latin typeface="Times New Roman"/>
            </a:endParaRPr>
          </a:p>
        </p:txBody>
      </p:sp>
      <p:pic>
        <p:nvPicPr>
          <p:cNvPr id="257" name="Picture 2" descr="D:\GIÁO ÁN 1 2020-2021\HÌNH SOẠN GIÁO ÁN\Học hát\Lớp 1 thân yêu\q.png"/>
          <p:cNvPicPr/>
          <p:nvPr/>
        </p:nvPicPr>
        <p:blipFill>
          <a:blip r:embed="rId5">
            <a:lum contrast="30000"/>
          </a:blip>
          <a:stretch/>
        </p:blipFill>
        <p:spPr>
          <a:xfrm>
            <a:off x="5772240" y="4191000"/>
            <a:ext cx="4786200" cy="1428600"/>
          </a:xfrm>
          <a:prstGeom prst="rect">
            <a:avLst/>
          </a:prstGeom>
          <a:ln>
            <a:noFill/>
          </a:ln>
        </p:spPr>
      </p:pic>
      <p:pic>
        <p:nvPicPr>
          <p:cNvPr id="260" name="Picture 13" descr="D:\GIÁO ÁN 1 2020-2021\HÌNH SOẠN GIÁO ÁN\Học hát\Lớp 1 thân yêu\Untitled.png"/>
          <p:cNvPicPr/>
          <p:nvPr/>
        </p:nvPicPr>
        <p:blipFill>
          <a:blip r:embed="rId6">
            <a:lum contrast="30000"/>
          </a:blip>
          <a:srcRect l="23631"/>
          <a:stretch/>
        </p:blipFill>
        <p:spPr>
          <a:xfrm>
            <a:off x="438120" y="4191000"/>
            <a:ext cx="5334120" cy="1452720"/>
          </a:xfrm>
          <a:prstGeom prst="rect">
            <a:avLst/>
          </a:prstGeom>
          <a:ln>
            <a:noFill/>
          </a:ln>
        </p:spPr>
      </p:pic>
      <p:pic>
        <p:nvPicPr>
          <p:cNvPr id="14" name="Picture 10" descr="D:\GIÁO ÁN 1 2020-2021\HÌNH SOẠN GIÁO ÁN\Học hát\Lớp 1 thân yêu\Nhịp - Copy.jpg"/>
          <p:cNvPicPr/>
          <p:nvPr/>
        </p:nvPicPr>
        <p:blipFill rotWithShape="1">
          <a:blip r:embed="rId7">
            <a:lum contrast="20000"/>
          </a:blip>
          <a:srcRect t="23181" b="40433"/>
          <a:stretch/>
        </p:blipFill>
        <p:spPr>
          <a:xfrm>
            <a:off x="855540" y="1553496"/>
            <a:ext cx="9204480" cy="2577840"/>
          </a:xfrm>
          <a:prstGeom prst="rect">
            <a:avLst/>
          </a:prstGeom>
          <a:ln>
            <a:noFill/>
          </a:ln>
        </p:spPr>
      </p:pic>
      <p:sp>
        <p:nvSpPr>
          <p:cNvPr id="15" name="Rectangle 14">
            <a:extLst>
              <a:ext uri="{FF2B5EF4-FFF2-40B4-BE49-F238E27FC236}">
                <a16:creationId xmlns="" xmlns:a16="http://schemas.microsoft.com/office/drawing/2014/main" id="{9247BA50-F80D-48C0-B889-FD6F4EF3BB5E}"/>
              </a:ext>
            </a:extLst>
          </p:cNvPr>
          <p:cNvSpPr/>
          <p:nvPr/>
        </p:nvSpPr>
        <p:spPr>
          <a:xfrm>
            <a:off x="4705381" y="1136978"/>
            <a:ext cx="1522439" cy="380242"/>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CÂU 1,2</a:t>
            </a:r>
            <a:endParaRPr lang="vi-VN"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5"/>
                                        </p:tgtEl>
                                        <p:attrNameLst>
                                          <p:attrName>style.color</p:attrName>
                                        </p:attrNameLst>
                                      </p:cBhvr>
                                      <p:by>
                                        <p:hsl h="0" s="-70588" l="0"/>
                                      </p:by>
                                    </p:animClr>
                                    <p:animClr clrSpc="hsl" dir="cw">
                                      <p:cBhvr>
                                        <p:cTn id="7" dur="500" fill="hold"/>
                                        <p:tgtEl>
                                          <p:spTgt spid="15"/>
                                        </p:tgtEl>
                                        <p:attrNameLst>
                                          <p:attrName>fillcolor</p:attrName>
                                        </p:attrNameLst>
                                      </p:cBhvr>
                                      <p:by>
                                        <p:hsl h="0" s="-70588" l="0"/>
                                      </p:by>
                                    </p:animClr>
                                    <p:animClr clrSpc="hsl" dir="cw">
                                      <p:cBhvr>
                                        <p:cTn id="8" dur="500" fill="hold"/>
                                        <p:tgtEl>
                                          <p:spTgt spid="15"/>
                                        </p:tgtEl>
                                        <p:attrNameLst>
                                          <p:attrName>stroke.color</p:attrName>
                                        </p:attrNameLst>
                                      </p:cBhvr>
                                      <p:by>
                                        <p:hsl h="0" s="-70588" l="0"/>
                                      </p:by>
                                    </p:animClr>
                                    <p:set>
                                      <p:cBhvr>
                                        <p:cTn id="9" dur="500" fill="hold"/>
                                        <p:tgtEl>
                                          <p:spTgt spid="15"/>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1,2.wav"/>
                                        </p:tgtEl>
                                      </p:cMediaNode>
                                    </p:audio>
                                  </p:sub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icture 11" descr="14"/>
          <p:cNvPicPr/>
          <p:nvPr/>
        </p:nvPicPr>
        <p:blipFill>
          <a:blip r:embed="rId3"/>
          <a:srcRect l="11783" t="3337" r="31020" b="8888"/>
          <a:stretch/>
        </p:blipFill>
        <p:spPr>
          <a:xfrm>
            <a:off x="0" y="0"/>
            <a:ext cx="10972800" cy="6858000"/>
          </a:xfrm>
          <a:prstGeom prst="rect">
            <a:avLst/>
          </a:prstGeom>
          <a:ln>
            <a:noFill/>
          </a:ln>
        </p:spPr>
      </p:pic>
      <p:sp>
        <p:nvSpPr>
          <p:cNvPr id="262" name="CustomShape 1"/>
          <p:cNvSpPr/>
          <p:nvPr/>
        </p:nvSpPr>
        <p:spPr>
          <a:xfrm>
            <a:off x="8942400" y="3716280"/>
            <a:ext cx="1209600" cy="628560"/>
          </a:xfrm>
          <a:prstGeom prst="rect">
            <a:avLst/>
          </a:prstGeom>
          <a:solidFill>
            <a:srgbClr val="FFFFFF"/>
          </a:solidFill>
          <a:ln w="12600" cap="sq">
            <a:solidFill>
              <a:srgbClr val="FFFFFF"/>
            </a:solidFill>
            <a:miter/>
          </a:ln>
        </p:spPr>
        <p:style>
          <a:lnRef idx="0">
            <a:scrgbClr r="0" g="0" b="0"/>
          </a:lnRef>
          <a:fillRef idx="0">
            <a:scrgbClr r="0" g="0" b="0"/>
          </a:fillRef>
          <a:effectRef idx="0">
            <a:scrgbClr r="0" g="0" b="0"/>
          </a:effectRef>
          <a:fontRef idx="minor"/>
        </p:style>
      </p:sp>
      <p:sp>
        <p:nvSpPr>
          <p:cNvPr id="263" name="CustomShape 2"/>
          <p:cNvSpPr/>
          <p:nvPr/>
        </p:nvSpPr>
        <p:spPr>
          <a:xfrm>
            <a:off x="6199200" y="387360"/>
            <a:ext cx="5057640" cy="488160"/>
          </a:xfrm>
          <a:prstGeom prst="rect">
            <a:avLst/>
          </a:pr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nSpc>
                <a:spcPct val="70000"/>
              </a:lnSpc>
              <a:spcBef>
                <a:spcPts val="2186"/>
              </a:spcBef>
            </a:pPr>
            <a:r>
              <a:rPr lang="en-US" sz="3500" b="1" strike="noStrike" spc="-1">
                <a:solidFill>
                  <a:srgbClr val="FFFF00"/>
                </a:solidFill>
                <a:latin typeface="Times New Roman"/>
                <a:ea typeface="Times New Roman"/>
              </a:rPr>
              <a:t>TẬP HÁT TỪNG CÂU</a:t>
            </a:r>
            <a:endParaRPr lang="en-US" sz="3500" b="0" strike="noStrike" spc="-1">
              <a:solidFill>
                <a:srgbClr val="000000"/>
              </a:solidFill>
              <a:latin typeface="Times New Roman"/>
            </a:endParaRPr>
          </a:p>
        </p:txBody>
      </p:sp>
      <p:pic>
        <p:nvPicPr>
          <p:cNvPr id="264" name="Picture 8" descr="000o"/>
          <p:cNvPicPr/>
          <p:nvPr/>
        </p:nvPicPr>
        <p:blipFill>
          <a:blip r:embed="rId4"/>
          <a:stretch/>
        </p:blipFill>
        <p:spPr>
          <a:xfrm>
            <a:off x="-39600" y="-4680"/>
            <a:ext cx="11012400" cy="101520"/>
          </a:xfrm>
          <a:prstGeom prst="rect">
            <a:avLst/>
          </a:prstGeom>
          <a:ln>
            <a:noFill/>
          </a:ln>
        </p:spPr>
      </p:pic>
      <p:pic>
        <p:nvPicPr>
          <p:cNvPr id="265" name="Picture 9" descr="000o"/>
          <p:cNvPicPr/>
          <p:nvPr/>
        </p:nvPicPr>
        <p:blipFill>
          <a:blip r:embed="rId4"/>
          <a:stretch/>
        </p:blipFill>
        <p:spPr>
          <a:xfrm>
            <a:off x="-39600" y="6753240"/>
            <a:ext cx="10994760" cy="101520"/>
          </a:xfrm>
          <a:prstGeom prst="rect">
            <a:avLst/>
          </a:prstGeom>
          <a:ln>
            <a:noFill/>
          </a:ln>
        </p:spPr>
      </p:pic>
      <p:pic>
        <p:nvPicPr>
          <p:cNvPr id="266" name="Picture 10" descr="000o"/>
          <p:cNvPicPr/>
          <p:nvPr/>
        </p:nvPicPr>
        <p:blipFill>
          <a:blip r:embed="rId4"/>
          <a:stretch/>
        </p:blipFill>
        <p:spPr>
          <a:xfrm rot="16200000">
            <a:off x="-3331080" y="3378600"/>
            <a:ext cx="6707160" cy="123840"/>
          </a:xfrm>
          <a:prstGeom prst="rect">
            <a:avLst/>
          </a:prstGeom>
          <a:ln>
            <a:noFill/>
          </a:ln>
        </p:spPr>
      </p:pic>
      <p:pic>
        <p:nvPicPr>
          <p:cNvPr id="267" name="Picture 11" descr="000o"/>
          <p:cNvPicPr/>
          <p:nvPr/>
        </p:nvPicPr>
        <p:blipFill>
          <a:blip r:embed="rId4"/>
          <a:stretch/>
        </p:blipFill>
        <p:spPr>
          <a:xfrm rot="16200000">
            <a:off x="7557120" y="3378600"/>
            <a:ext cx="6707160" cy="123840"/>
          </a:xfrm>
          <a:prstGeom prst="rect">
            <a:avLst/>
          </a:prstGeom>
          <a:ln>
            <a:noFill/>
          </a:ln>
        </p:spPr>
      </p:pic>
      <p:sp>
        <p:nvSpPr>
          <p:cNvPr id="268" name="CustomShape 3"/>
          <p:cNvSpPr/>
          <p:nvPr/>
        </p:nvSpPr>
        <p:spPr>
          <a:xfrm>
            <a:off x="485640" y="31680"/>
            <a:ext cx="4143600" cy="846360"/>
          </a:xfrm>
          <a:prstGeom prst="rect">
            <a:avLst/>
          </a:pr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gn="ctr"/>
            <a:r>
              <a:rPr lang="en-US" sz="2800" b="1" strike="noStrike" spc="-1">
                <a:solidFill>
                  <a:srgbClr val="FFFFFF"/>
                </a:solidFill>
                <a:latin typeface="Times New Roman"/>
                <a:ea typeface="Times New Roman"/>
              </a:rPr>
              <a:t>LỚP MỘT THÂN YÊU</a:t>
            </a:r>
            <a:endParaRPr lang="en-US" sz="2800" b="0" strike="noStrike" spc="-1">
              <a:solidFill>
                <a:srgbClr val="000000"/>
              </a:solidFill>
              <a:latin typeface="Times New Roman"/>
            </a:endParaRPr>
          </a:p>
          <a:p>
            <a:pPr algn="r"/>
            <a:r>
              <a:rPr lang="en-US" sz="2000" b="1" i="1" strike="noStrike" spc="-1">
                <a:solidFill>
                  <a:srgbClr val="FFFF00"/>
                </a:solidFill>
                <a:latin typeface="Times New Roman"/>
                <a:ea typeface="Times New Roman"/>
              </a:rPr>
              <a:t>Bùi Anh Tôn</a:t>
            </a:r>
            <a:endParaRPr lang="en-US" sz="2000" b="0" strike="noStrike" spc="-1">
              <a:solidFill>
                <a:srgbClr val="000000"/>
              </a:solidFill>
              <a:latin typeface="Times New Roman"/>
            </a:endParaRPr>
          </a:p>
        </p:txBody>
      </p:sp>
      <p:pic>
        <p:nvPicPr>
          <p:cNvPr id="271" name="Picture 13" descr="D:\GIÁO ÁN 1 2020-2021\HÌNH SOẠN GIÁO ÁN\Học hát\Lớp 1 thân yêu\Các bạn nhỏ tập hát nhóm_HTS.png"/>
          <p:cNvPicPr/>
          <p:nvPr/>
        </p:nvPicPr>
        <p:blipFill>
          <a:blip r:embed="rId5"/>
          <a:srcRect t="8886" b="21122"/>
          <a:stretch/>
        </p:blipFill>
        <p:spPr>
          <a:xfrm>
            <a:off x="1987051" y="3200400"/>
            <a:ext cx="7205640" cy="2422637"/>
          </a:xfrm>
          <a:prstGeom prst="rect">
            <a:avLst/>
          </a:prstGeom>
          <a:ln>
            <a:noFill/>
          </a:ln>
        </p:spPr>
      </p:pic>
      <p:pic>
        <p:nvPicPr>
          <p:cNvPr id="13" name="Picture 10" descr="D:\GIÁO ÁN 1 2020-2021\HÌNH SOẠN GIÁO ÁN\Học hát\Lớp 1 thân yêu\Nhịp - Copy.jpg"/>
          <p:cNvPicPr/>
          <p:nvPr/>
        </p:nvPicPr>
        <p:blipFill rotWithShape="1">
          <a:blip r:embed="rId6">
            <a:lum contrast="20000"/>
          </a:blip>
          <a:srcRect t="59567" b="20216"/>
          <a:stretch/>
        </p:blipFill>
        <p:spPr>
          <a:xfrm>
            <a:off x="990600" y="1727250"/>
            <a:ext cx="9379080" cy="1473149"/>
          </a:xfrm>
          <a:prstGeom prst="rect">
            <a:avLst/>
          </a:prstGeom>
          <a:ln>
            <a:noFill/>
          </a:ln>
        </p:spPr>
      </p:pic>
      <p:sp>
        <p:nvSpPr>
          <p:cNvPr id="14" name="Rectangle 13">
            <a:extLst>
              <a:ext uri="{FF2B5EF4-FFF2-40B4-BE49-F238E27FC236}">
                <a16:creationId xmlns="" xmlns:a16="http://schemas.microsoft.com/office/drawing/2014/main" id="{BA93837A-676A-485B-B241-1927C903546D}"/>
              </a:ext>
            </a:extLst>
          </p:cNvPr>
          <p:cNvSpPr/>
          <p:nvPr/>
        </p:nvSpPr>
        <p:spPr>
          <a:xfrm>
            <a:off x="4705381" y="1136978"/>
            <a:ext cx="1522439" cy="380242"/>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CÂU 3</a:t>
            </a:r>
            <a:endParaRPr lang="vi-VN"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4"/>
                                        </p:tgtEl>
                                        <p:attrNameLst>
                                          <p:attrName>style.color</p:attrName>
                                        </p:attrNameLst>
                                      </p:cBhvr>
                                      <p:by>
                                        <p:hsl h="0" s="-70588" l="0"/>
                                      </p:by>
                                    </p:animClr>
                                    <p:animClr clrSpc="hsl" dir="cw">
                                      <p:cBhvr>
                                        <p:cTn id="7" dur="500" fill="hold"/>
                                        <p:tgtEl>
                                          <p:spTgt spid="14"/>
                                        </p:tgtEl>
                                        <p:attrNameLst>
                                          <p:attrName>fillcolor</p:attrName>
                                        </p:attrNameLst>
                                      </p:cBhvr>
                                      <p:by>
                                        <p:hsl h="0" s="-70588" l="0"/>
                                      </p:by>
                                    </p:animClr>
                                    <p:animClr clrSpc="hsl" dir="cw">
                                      <p:cBhvr>
                                        <p:cTn id="8" dur="500" fill="hold"/>
                                        <p:tgtEl>
                                          <p:spTgt spid="14"/>
                                        </p:tgtEl>
                                        <p:attrNameLst>
                                          <p:attrName>stroke.color</p:attrName>
                                        </p:attrNameLst>
                                      </p:cBhvr>
                                      <p:by>
                                        <p:hsl h="0" s="-70588" l="0"/>
                                      </p:by>
                                    </p:animClr>
                                    <p:set>
                                      <p:cBhvr>
                                        <p:cTn id="9" dur="500" fill="hold"/>
                                        <p:tgtEl>
                                          <p:spTgt spid="14"/>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3.wav"/>
                                        </p:tgtEl>
                                      </p:cMediaNode>
                                    </p:audio>
                                  </p:sub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Picture 11" descr="14"/>
          <p:cNvPicPr/>
          <p:nvPr/>
        </p:nvPicPr>
        <p:blipFill>
          <a:blip r:embed="rId3"/>
          <a:srcRect l="11783" t="3337" r="31020" b="8888"/>
          <a:stretch/>
        </p:blipFill>
        <p:spPr>
          <a:xfrm>
            <a:off x="0" y="0"/>
            <a:ext cx="10972800" cy="6858000"/>
          </a:xfrm>
          <a:prstGeom prst="rect">
            <a:avLst/>
          </a:prstGeom>
          <a:ln>
            <a:noFill/>
          </a:ln>
        </p:spPr>
      </p:pic>
      <p:sp>
        <p:nvSpPr>
          <p:cNvPr id="274" name="CustomShape 2"/>
          <p:cNvSpPr/>
          <p:nvPr/>
        </p:nvSpPr>
        <p:spPr>
          <a:xfrm>
            <a:off x="6199200" y="387360"/>
            <a:ext cx="5057640" cy="488160"/>
          </a:xfrm>
          <a:prstGeom prst="rect">
            <a:avLst/>
          </a:pr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nSpc>
                <a:spcPct val="70000"/>
              </a:lnSpc>
              <a:spcBef>
                <a:spcPts val="2186"/>
              </a:spcBef>
            </a:pPr>
            <a:r>
              <a:rPr lang="en-US" sz="3500" b="1" strike="noStrike" spc="-1">
                <a:solidFill>
                  <a:srgbClr val="FFFF00"/>
                </a:solidFill>
                <a:latin typeface="Times New Roman"/>
                <a:ea typeface="Times New Roman"/>
              </a:rPr>
              <a:t>TẬP HÁT TỪNG CÂU</a:t>
            </a:r>
            <a:endParaRPr lang="en-US" sz="3500" b="0" strike="noStrike" spc="-1">
              <a:solidFill>
                <a:srgbClr val="000000"/>
              </a:solidFill>
              <a:latin typeface="Times New Roman"/>
            </a:endParaRPr>
          </a:p>
        </p:txBody>
      </p:sp>
      <p:pic>
        <p:nvPicPr>
          <p:cNvPr id="275" name="Picture 8" descr="000o"/>
          <p:cNvPicPr/>
          <p:nvPr/>
        </p:nvPicPr>
        <p:blipFill>
          <a:blip r:embed="rId4"/>
          <a:stretch/>
        </p:blipFill>
        <p:spPr>
          <a:xfrm>
            <a:off x="-39600" y="-4680"/>
            <a:ext cx="11012400" cy="101520"/>
          </a:xfrm>
          <a:prstGeom prst="rect">
            <a:avLst/>
          </a:prstGeom>
          <a:ln>
            <a:noFill/>
          </a:ln>
        </p:spPr>
      </p:pic>
      <p:pic>
        <p:nvPicPr>
          <p:cNvPr id="276" name="Picture 9" descr="000o"/>
          <p:cNvPicPr/>
          <p:nvPr/>
        </p:nvPicPr>
        <p:blipFill>
          <a:blip r:embed="rId4"/>
          <a:stretch/>
        </p:blipFill>
        <p:spPr>
          <a:xfrm>
            <a:off x="-39600" y="6753240"/>
            <a:ext cx="10994760" cy="101520"/>
          </a:xfrm>
          <a:prstGeom prst="rect">
            <a:avLst/>
          </a:prstGeom>
          <a:ln>
            <a:noFill/>
          </a:ln>
        </p:spPr>
      </p:pic>
      <p:pic>
        <p:nvPicPr>
          <p:cNvPr id="277" name="Picture 10" descr="000o"/>
          <p:cNvPicPr/>
          <p:nvPr/>
        </p:nvPicPr>
        <p:blipFill>
          <a:blip r:embed="rId4"/>
          <a:stretch/>
        </p:blipFill>
        <p:spPr>
          <a:xfrm rot="16200000">
            <a:off x="-3331080" y="3378600"/>
            <a:ext cx="6707160" cy="123840"/>
          </a:xfrm>
          <a:prstGeom prst="rect">
            <a:avLst/>
          </a:prstGeom>
          <a:ln>
            <a:noFill/>
          </a:ln>
        </p:spPr>
      </p:pic>
      <p:pic>
        <p:nvPicPr>
          <p:cNvPr id="278" name="Picture 11" descr="000o"/>
          <p:cNvPicPr/>
          <p:nvPr/>
        </p:nvPicPr>
        <p:blipFill>
          <a:blip r:embed="rId4"/>
          <a:stretch/>
        </p:blipFill>
        <p:spPr>
          <a:xfrm rot="16200000">
            <a:off x="7557120" y="3378600"/>
            <a:ext cx="6707160" cy="123840"/>
          </a:xfrm>
          <a:prstGeom prst="rect">
            <a:avLst/>
          </a:prstGeom>
          <a:ln>
            <a:noFill/>
          </a:ln>
        </p:spPr>
      </p:pic>
      <p:sp>
        <p:nvSpPr>
          <p:cNvPr id="279" name="CustomShape 3"/>
          <p:cNvSpPr/>
          <p:nvPr/>
        </p:nvSpPr>
        <p:spPr>
          <a:xfrm>
            <a:off x="485640" y="31680"/>
            <a:ext cx="4143600" cy="846360"/>
          </a:xfrm>
          <a:prstGeom prst="rect">
            <a:avLst/>
          </a:pr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gn="ctr"/>
            <a:r>
              <a:rPr lang="en-US" sz="2800" b="1" strike="noStrike" spc="-1">
                <a:solidFill>
                  <a:srgbClr val="FFFFFF"/>
                </a:solidFill>
                <a:latin typeface="Times New Roman"/>
                <a:ea typeface="Times New Roman"/>
              </a:rPr>
              <a:t>LỚP MỘT THÂN YÊU</a:t>
            </a:r>
            <a:endParaRPr lang="en-US" sz="2800" b="0" strike="noStrike" spc="-1">
              <a:solidFill>
                <a:srgbClr val="000000"/>
              </a:solidFill>
              <a:latin typeface="Times New Roman"/>
            </a:endParaRPr>
          </a:p>
          <a:p>
            <a:pPr algn="r"/>
            <a:r>
              <a:rPr lang="en-US" sz="2000" b="1" i="1" strike="noStrike" spc="-1">
                <a:solidFill>
                  <a:srgbClr val="FFFF00"/>
                </a:solidFill>
                <a:latin typeface="Times New Roman"/>
                <a:ea typeface="Times New Roman"/>
              </a:rPr>
              <a:t>Bùi Anh Tôn</a:t>
            </a:r>
            <a:endParaRPr lang="en-US" sz="2000" b="0" strike="noStrike" spc="-1">
              <a:solidFill>
                <a:srgbClr val="000000"/>
              </a:solidFill>
              <a:latin typeface="Times New Roman"/>
            </a:endParaRPr>
          </a:p>
        </p:txBody>
      </p:sp>
      <p:pic>
        <p:nvPicPr>
          <p:cNvPr id="280" name="Picture 13" descr="D:\GIÁO ÁN 1 2020-2021\HÌNH SOẠN GIÁO ÁN\Học hát\Lớp 1 thân yêu\Các bạn nhỏ vui ca nhảy múa_HTS.png"/>
          <p:cNvPicPr/>
          <p:nvPr/>
        </p:nvPicPr>
        <p:blipFill>
          <a:blip r:embed="rId5"/>
          <a:stretch/>
        </p:blipFill>
        <p:spPr>
          <a:xfrm>
            <a:off x="2438400" y="3138948"/>
            <a:ext cx="5809812" cy="2459748"/>
          </a:xfrm>
          <a:prstGeom prst="rect">
            <a:avLst/>
          </a:prstGeom>
          <a:ln>
            <a:noFill/>
          </a:ln>
        </p:spPr>
      </p:pic>
      <p:pic>
        <p:nvPicPr>
          <p:cNvPr id="13" name="Picture 10" descr="D:\GIÁO ÁN 1 2020-2021\HÌNH SOẠN GIÁO ÁN\Học hát\Lớp 1 thân yêu\Nhịp - Copy.jpg"/>
          <p:cNvPicPr/>
          <p:nvPr/>
        </p:nvPicPr>
        <p:blipFill rotWithShape="1">
          <a:blip r:embed="rId6">
            <a:lum contrast="20000"/>
          </a:blip>
          <a:srcRect t="79703" b="2094"/>
          <a:stretch/>
        </p:blipFill>
        <p:spPr>
          <a:xfrm>
            <a:off x="864360" y="1779008"/>
            <a:ext cx="9204480" cy="1497592"/>
          </a:xfrm>
          <a:prstGeom prst="rect">
            <a:avLst/>
          </a:prstGeom>
          <a:ln>
            <a:noFill/>
          </a:ln>
        </p:spPr>
      </p:pic>
      <p:sp>
        <p:nvSpPr>
          <p:cNvPr id="14" name="Rectangle 13">
            <a:extLst>
              <a:ext uri="{FF2B5EF4-FFF2-40B4-BE49-F238E27FC236}">
                <a16:creationId xmlns="" xmlns:a16="http://schemas.microsoft.com/office/drawing/2014/main" id="{A4F2AE78-EFE5-43E1-A57C-1B22A5582B0C}"/>
              </a:ext>
            </a:extLst>
          </p:cNvPr>
          <p:cNvSpPr/>
          <p:nvPr/>
        </p:nvSpPr>
        <p:spPr>
          <a:xfrm>
            <a:off x="4705381" y="1136978"/>
            <a:ext cx="1522439" cy="380242"/>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CÂU 4</a:t>
            </a:r>
            <a:endParaRPr lang="vi-VN"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4"/>
                                        </p:tgtEl>
                                        <p:attrNameLst>
                                          <p:attrName>style.color</p:attrName>
                                        </p:attrNameLst>
                                      </p:cBhvr>
                                      <p:by>
                                        <p:hsl h="0" s="-70588" l="0"/>
                                      </p:by>
                                    </p:animClr>
                                    <p:animClr clrSpc="hsl" dir="cw">
                                      <p:cBhvr>
                                        <p:cTn id="7" dur="500" fill="hold"/>
                                        <p:tgtEl>
                                          <p:spTgt spid="14"/>
                                        </p:tgtEl>
                                        <p:attrNameLst>
                                          <p:attrName>fillcolor</p:attrName>
                                        </p:attrNameLst>
                                      </p:cBhvr>
                                      <p:by>
                                        <p:hsl h="0" s="-70588" l="0"/>
                                      </p:by>
                                    </p:animClr>
                                    <p:animClr clrSpc="hsl" dir="cw">
                                      <p:cBhvr>
                                        <p:cTn id="8" dur="500" fill="hold"/>
                                        <p:tgtEl>
                                          <p:spTgt spid="14"/>
                                        </p:tgtEl>
                                        <p:attrNameLst>
                                          <p:attrName>stroke.color</p:attrName>
                                        </p:attrNameLst>
                                      </p:cBhvr>
                                      <p:by>
                                        <p:hsl h="0" s="-70588" l="0"/>
                                      </p:by>
                                    </p:animClr>
                                    <p:set>
                                      <p:cBhvr>
                                        <p:cTn id="9" dur="500" fill="hold"/>
                                        <p:tgtEl>
                                          <p:spTgt spid="14"/>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4.wav"/>
                                        </p:tgtEl>
                                      </p:cMediaNode>
                                    </p:audio>
                                  </p:sub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Picture 11" descr="14"/>
          <p:cNvPicPr/>
          <p:nvPr/>
        </p:nvPicPr>
        <p:blipFill>
          <a:blip r:embed="rId3"/>
          <a:srcRect l="11783" t="3337" r="31020" b="8888"/>
          <a:stretch/>
        </p:blipFill>
        <p:spPr>
          <a:xfrm>
            <a:off x="0" y="0"/>
            <a:ext cx="10972800" cy="6858000"/>
          </a:xfrm>
          <a:prstGeom prst="rect">
            <a:avLst/>
          </a:prstGeom>
          <a:ln>
            <a:noFill/>
          </a:ln>
        </p:spPr>
      </p:pic>
      <p:sp>
        <p:nvSpPr>
          <p:cNvPr id="284" name="CustomShape 1"/>
          <p:cNvSpPr/>
          <p:nvPr/>
        </p:nvSpPr>
        <p:spPr>
          <a:xfrm>
            <a:off x="8942400" y="3716280"/>
            <a:ext cx="1209600" cy="628560"/>
          </a:xfrm>
          <a:prstGeom prst="rect">
            <a:avLst/>
          </a:prstGeom>
          <a:solidFill>
            <a:srgbClr val="FFFFFF"/>
          </a:solidFill>
          <a:ln w="12600" cap="sq">
            <a:solidFill>
              <a:srgbClr val="FFFFFF"/>
            </a:solidFill>
            <a:miter/>
          </a:ln>
        </p:spPr>
        <p:style>
          <a:lnRef idx="0">
            <a:scrgbClr r="0" g="0" b="0"/>
          </a:lnRef>
          <a:fillRef idx="0">
            <a:scrgbClr r="0" g="0" b="0"/>
          </a:fillRef>
          <a:effectRef idx="0">
            <a:scrgbClr r="0" g="0" b="0"/>
          </a:effectRef>
          <a:fontRef idx="minor"/>
        </p:style>
      </p:sp>
      <p:sp>
        <p:nvSpPr>
          <p:cNvPr id="285" name="CustomShape 2"/>
          <p:cNvSpPr/>
          <p:nvPr/>
        </p:nvSpPr>
        <p:spPr>
          <a:xfrm>
            <a:off x="6199200" y="387360"/>
            <a:ext cx="5057640" cy="488160"/>
          </a:xfrm>
          <a:prstGeom prst="rect">
            <a:avLst/>
          </a:pr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nSpc>
                <a:spcPct val="70000"/>
              </a:lnSpc>
              <a:spcBef>
                <a:spcPts val="2186"/>
              </a:spcBef>
            </a:pPr>
            <a:r>
              <a:rPr lang="en-US" sz="3500" b="1" strike="noStrike" spc="-1">
                <a:solidFill>
                  <a:srgbClr val="FFFF00"/>
                </a:solidFill>
                <a:latin typeface="Times New Roman"/>
                <a:ea typeface="Times New Roman"/>
              </a:rPr>
              <a:t>TẬP HÁT TỪNG CÂU</a:t>
            </a:r>
            <a:endParaRPr lang="en-US" sz="3500" b="0" strike="noStrike" spc="-1">
              <a:solidFill>
                <a:srgbClr val="000000"/>
              </a:solidFill>
              <a:latin typeface="Times New Roman"/>
            </a:endParaRPr>
          </a:p>
        </p:txBody>
      </p:sp>
      <p:pic>
        <p:nvPicPr>
          <p:cNvPr id="286" name="Picture 8" descr="000o"/>
          <p:cNvPicPr/>
          <p:nvPr/>
        </p:nvPicPr>
        <p:blipFill>
          <a:blip r:embed="rId4"/>
          <a:stretch/>
        </p:blipFill>
        <p:spPr>
          <a:xfrm>
            <a:off x="-39600" y="-4680"/>
            <a:ext cx="11012400" cy="101520"/>
          </a:xfrm>
          <a:prstGeom prst="rect">
            <a:avLst/>
          </a:prstGeom>
          <a:ln>
            <a:noFill/>
          </a:ln>
        </p:spPr>
      </p:pic>
      <p:pic>
        <p:nvPicPr>
          <p:cNvPr id="287" name="Picture 9" descr="000o"/>
          <p:cNvPicPr/>
          <p:nvPr/>
        </p:nvPicPr>
        <p:blipFill>
          <a:blip r:embed="rId4"/>
          <a:stretch/>
        </p:blipFill>
        <p:spPr>
          <a:xfrm>
            <a:off x="-39600" y="6753240"/>
            <a:ext cx="10994760" cy="101520"/>
          </a:xfrm>
          <a:prstGeom prst="rect">
            <a:avLst/>
          </a:prstGeom>
          <a:ln>
            <a:noFill/>
          </a:ln>
        </p:spPr>
      </p:pic>
      <p:pic>
        <p:nvPicPr>
          <p:cNvPr id="288" name="Picture 10" descr="000o"/>
          <p:cNvPicPr/>
          <p:nvPr/>
        </p:nvPicPr>
        <p:blipFill>
          <a:blip r:embed="rId4"/>
          <a:stretch/>
        </p:blipFill>
        <p:spPr>
          <a:xfrm rot="16200000">
            <a:off x="-3331080" y="3378600"/>
            <a:ext cx="6707160" cy="123840"/>
          </a:xfrm>
          <a:prstGeom prst="rect">
            <a:avLst/>
          </a:prstGeom>
          <a:ln>
            <a:noFill/>
          </a:ln>
        </p:spPr>
      </p:pic>
      <p:pic>
        <p:nvPicPr>
          <p:cNvPr id="289" name="Picture 11" descr="000o"/>
          <p:cNvPicPr/>
          <p:nvPr/>
        </p:nvPicPr>
        <p:blipFill>
          <a:blip r:embed="rId4"/>
          <a:stretch/>
        </p:blipFill>
        <p:spPr>
          <a:xfrm rot="16200000">
            <a:off x="7557120" y="3378600"/>
            <a:ext cx="6707160" cy="123840"/>
          </a:xfrm>
          <a:prstGeom prst="rect">
            <a:avLst/>
          </a:prstGeom>
          <a:ln>
            <a:noFill/>
          </a:ln>
        </p:spPr>
      </p:pic>
      <p:sp>
        <p:nvSpPr>
          <p:cNvPr id="290" name="CustomShape 3"/>
          <p:cNvSpPr/>
          <p:nvPr/>
        </p:nvSpPr>
        <p:spPr>
          <a:xfrm>
            <a:off x="485640" y="31680"/>
            <a:ext cx="4143600" cy="846360"/>
          </a:xfrm>
          <a:prstGeom prst="rect">
            <a:avLst/>
          </a:pr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gn="ctr"/>
            <a:r>
              <a:rPr lang="en-US" sz="2800" b="1" strike="noStrike" spc="-1">
                <a:solidFill>
                  <a:srgbClr val="FFFFFF"/>
                </a:solidFill>
                <a:latin typeface="Times New Roman"/>
                <a:ea typeface="Times New Roman"/>
              </a:rPr>
              <a:t>LỚP MỘT THÂN YÊU</a:t>
            </a:r>
            <a:endParaRPr lang="en-US" sz="2800" b="0" strike="noStrike" spc="-1">
              <a:solidFill>
                <a:srgbClr val="000000"/>
              </a:solidFill>
              <a:latin typeface="Times New Roman"/>
            </a:endParaRPr>
          </a:p>
          <a:p>
            <a:pPr algn="r"/>
            <a:r>
              <a:rPr lang="en-US" sz="2000" b="1" i="1" strike="noStrike" spc="-1">
                <a:solidFill>
                  <a:srgbClr val="FFFF00"/>
                </a:solidFill>
                <a:latin typeface="Times New Roman"/>
                <a:ea typeface="Times New Roman"/>
              </a:rPr>
              <a:t>Bùi Anh Tôn</a:t>
            </a:r>
            <a:endParaRPr lang="en-US" sz="2000" b="0" strike="noStrike" spc="-1">
              <a:solidFill>
                <a:srgbClr val="000000"/>
              </a:solidFill>
              <a:latin typeface="Times New Roman"/>
            </a:endParaRPr>
          </a:p>
        </p:txBody>
      </p:sp>
      <p:pic>
        <p:nvPicPr>
          <p:cNvPr id="292" name="Picture 13" descr="D:\GIÁO ÁN 1 2020-2021\HÌNH SOẠN GIÁO ÁN\Học hát\Lớp 1 thân yêu\Các bạn nhỏ vui ca nhảy múa_HTS.png"/>
          <p:cNvPicPr/>
          <p:nvPr/>
        </p:nvPicPr>
        <p:blipFill>
          <a:blip r:embed="rId5"/>
          <a:srcRect l="4236" r="4939"/>
          <a:stretch/>
        </p:blipFill>
        <p:spPr>
          <a:xfrm>
            <a:off x="5105400" y="3856704"/>
            <a:ext cx="3656994" cy="1757520"/>
          </a:xfrm>
          <a:prstGeom prst="rect">
            <a:avLst/>
          </a:prstGeom>
          <a:ln>
            <a:noFill/>
          </a:ln>
        </p:spPr>
      </p:pic>
      <p:pic>
        <p:nvPicPr>
          <p:cNvPr id="293" name="Picture 13" descr="D:\GIÁO ÁN 1 2020-2021\HÌNH SOẠN GIÁO ÁN\Học hát\Lớp 1 thân yêu\Các bạn nhỏ tập hát nhóm_HTS.png"/>
          <p:cNvPicPr/>
          <p:nvPr/>
        </p:nvPicPr>
        <p:blipFill>
          <a:blip r:embed="rId6"/>
          <a:srcRect t="8886" r="7694" b="21122"/>
          <a:stretch/>
        </p:blipFill>
        <p:spPr>
          <a:xfrm>
            <a:off x="2009640" y="4079514"/>
            <a:ext cx="3095760" cy="1535940"/>
          </a:xfrm>
          <a:prstGeom prst="rect">
            <a:avLst/>
          </a:prstGeom>
          <a:ln>
            <a:noFill/>
          </a:ln>
        </p:spPr>
      </p:pic>
      <p:pic>
        <p:nvPicPr>
          <p:cNvPr id="14" name="Picture 10" descr="D:\GIÁO ÁN 1 2020-2021\HÌNH SOẠN GIÁO ÁN\Học hát\Lớp 1 thân yêu\Nhịp - Copy.jpg"/>
          <p:cNvPicPr/>
          <p:nvPr/>
        </p:nvPicPr>
        <p:blipFill rotWithShape="1">
          <a:blip r:embed="rId7">
            <a:lum contrast="20000"/>
          </a:blip>
          <a:srcRect t="60302" b="2538"/>
          <a:stretch/>
        </p:blipFill>
        <p:spPr>
          <a:xfrm>
            <a:off x="960360" y="1593676"/>
            <a:ext cx="8945640" cy="2436884"/>
          </a:xfrm>
          <a:prstGeom prst="rect">
            <a:avLst/>
          </a:prstGeom>
          <a:ln>
            <a:noFill/>
          </a:ln>
        </p:spPr>
      </p:pic>
      <p:sp>
        <p:nvSpPr>
          <p:cNvPr id="15" name="Rectangle 14">
            <a:extLst>
              <a:ext uri="{FF2B5EF4-FFF2-40B4-BE49-F238E27FC236}">
                <a16:creationId xmlns="" xmlns:a16="http://schemas.microsoft.com/office/drawing/2014/main" id="{40053D3E-C6D0-4B07-91D7-1AC0FD6E4578}"/>
              </a:ext>
            </a:extLst>
          </p:cNvPr>
          <p:cNvSpPr/>
          <p:nvPr/>
        </p:nvSpPr>
        <p:spPr>
          <a:xfrm>
            <a:off x="4705381" y="1136978"/>
            <a:ext cx="1522439" cy="380242"/>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CÂU 3,4</a:t>
            </a:r>
            <a:endParaRPr lang="vi-VN"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5"/>
                                        </p:tgtEl>
                                        <p:attrNameLst>
                                          <p:attrName>style.color</p:attrName>
                                        </p:attrNameLst>
                                      </p:cBhvr>
                                      <p:by>
                                        <p:hsl h="0" s="-70588" l="0"/>
                                      </p:by>
                                    </p:animClr>
                                    <p:animClr clrSpc="hsl" dir="cw">
                                      <p:cBhvr>
                                        <p:cTn id="7" dur="500" fill="hold"/>
                                        <p:tgtEl>
                                          <p:spTgt spid="15"/>
                                        </p:tgtEl>
                                        <p:attrNameLst>
                                          <p:attrName>fillcolor</p:attrName>
                                        </p:attrNameLst>
                                      </p:cBhvr>
                                      <p:by>
                                        <p:hsl h="0" s="-70588" l="0"/>
                                      </p:by>
                                    </p:animClr>
                                    <p:animClr clrSpc="hsl" dir="cw">
                                      <p:cBhvr>
                                        <p:cTn id="8" dur="500" fill="hold"/>
                                        <p:tgtEl>
                                          <p:spTgt spid="15"/>
                                        </p:tgtEl>
                                        <p:attrNameLst>
                                          <p:attrName>stroke.color</p:attrName>
                                        </p:attrNameLst>
                                      </p:cBhvr>
                                      <p:by>
                                        <p:hsl h="0" s="-70588" l="0"/>
                                      </p:by>
                                    </p:animClr>
                                    <p:set>
                                      <p:cBhvr>
                                        <p:cTn id="9" dur="500" fill="hold"/>
                                        <p:tgtEl>
                                          <p:spTgt spid="15"/>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3,4.wav"/>
                                        </p:tgtEl>
                                      </p:cMediaNode>
                                    </p:audio>
                                  </p:sub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Picture 10" descr="Kết quả hình ảnh cho nền powerpoint đẹp"/>
          <p:cNvPicPr/>
          <p:nvPr/>
        </p:nvPicPr>
        <p:blipFill>
          <a:blip r:embed="rId2"/>
          <a:srcRect t="3617" b="4847"/>
          <a:stretch/>
        </p:blipFill>
        <p:spPr>
          <a:xfrm>
            <a:off x="-19080" y="0"/>
            <a:ext cx="10991880" cy="6858000"/>
          </a:xfrm>
          <a:prstGeom prst="rect">
            <a:avLst/>
          </a:prstGeom>
          <a:ln>
            <a:noFill/>
          </a:ln>
        </p:spPr>
      </p:pic>
      <p:sp>
        <p:nvSpPr>
          <p:cNvPr id="304" name="CustomShape 1"/>
          <p:cNvSpPr/>
          <p:nvPr/>
        </p:nvSpPr>
        <p:spPr>
          <a:xfrm>
            <a:off x="1752600" y="2209800"/>
            <a:ext cx="7315200" cy="1223594"/>
          </a:xfrm>
          <a:prstGeom prst="rect">
            <a:avLst/>
          </a:prstGeom>
          <a:noFill/>
          <a:ln>
            <a:noFill/>
          </a:ln>
        </p:spPr>
        <p:style>
          <a:lnRef idx="0">
            <a:scrgbClr r="0" g="0" b="0"/>
          </a:lnRef>
          <a:fillRef idx="0">
            <a:scrgbClr r="0" g="0" b="0"/>
          </a:fillRef>
          <a:effectRef idx="0">
            <a:scrgbClr r="0" g="0" b="0"/>
          </a:effectRef>
          <a:fontRef idx="minor"/>
        </p:style>
        <p:txBody>
          <a:bodyPr wrap="square" lIns="114120" tIns="57240" rIns="114120" bIns="57240">
            <a:spAutoFit/>
          </a:bodyPr>
          <a:lstStyle/>
          <a:p>
            <a:pPr algn="ctr"/>
            <a:r>
              <a:rPr lang="en-US" sz="3600" b="1" strike="noStrike" spc="-1" dirty="0" smtClean="0">
                <a:solidFill>
                  <a:srgbClr val="0000FF"/>
                </a:solidFill>
                <a:latin typeface="Times New Roman"/>
                <a:ea typeface="Times New Roman"/>
              </a:rPr>
              <a:t>HÁT NỐI TIẾP, HÒA GIỌNG THEO CHỈ HUY CỦA THẦY </a:t>
            </a:r>
            <a:endParaRPr lang="en-US" sz="3600" b="0" strike="noStrike" spc="-1" dirty="0">
              <a:solidFill>
                <a:srgbClr val="000000"/>
              </a:solidFill>
              <a:latin typeface="Times New Roman"/>
            </a:endParaRPr>
          </a:p>
        </p:txBody>
      </p:sp>
      <p:pic>
        <p:nvPicPr>
          <p:cNvPr id="305" name="Picture 8" descr="000o"/>
          <p:cNvPicPr/>
          <p:nvPr/>
        </p:nvPicPr>
        <p:blipFill>
          <a:blip r:embed="rId3"/>
          <a:stretch/>
        </p:blipFill>
        <p:spPr>
          <a:xfrm>
            <a:off x="-39600" y="-4680"/>
            <a:ext cx="11012400" cy="101520"/>
          </a:xfrm>
          <a:prstGeom prst="rect">
            <a:avLst/>
          </a:prstGeom>
          <a:ln>
            <a:noFill/>
          </a:ln>
        </p:spPr>
      </p:pic>
      <p:pic>
        <p:nvPicPr>
          <p:cNvPr id="306" name="Picture 9" descr="000o"/>
          <p:cNvPicPr/>
          <p:nvPr/>
        </p:nvPicPr>
        <p:blipFill>
          <a:blip r:embed="rId3"/>
          <a:stretch/>
        </p:blipFill>
        <p:spPr>
          <a:xfrm>
            <a:off x="-39600" y="6753240"/>
            <a:ext cx="10994760" cy="101520"/>
          </a:xfrm>
          <a:prstGeom prst="rect">
            <a:avLst/>
          </a:prstGeom>
          <a:ln>
            <a:noFill/>
          </a:ln>
        </p:spPr>
      </p:pic>
      <p:pic>
        <p:nvPicPr>
          <p:cNvPr id="307" name="Picture 10" descr="000o"/>
          <p:cNvPicPr/>
          <p:nvPr/>
        </p:nvPicPr>
        <p:blipFill>
          <a:blip r:embed="rId3"/>
          <a:stretch/>
        </p:blipFill>
        <p:spPr>
          <a:xfrm rot="16200000">
            <a:off x="-3331080" y="3378600"/>
            <a:ext cx="6707160" cy="123840"/>
          </a:xfrm>
          <a:prstGeom prst="rect">
            <a:avLst/>
          </a:prstGeom>
          <a:ln>
            <a:noFill/>
          </a:ln>
        </p:spPr>
      </p:pic>
      <p:pic>
        <p:nvPicPr>
          <p:cNvPr id="308" name="Picture 11" descr="000o"/>
          <p:cNvPicPr/>
          <p:nvPr/>
        </p:nvPicPr>
        <p:blipFill>
          <a:blip r:embed="rId3"/>
          <a:stretch/>
        </p:blipFill>
        <p:spPr>
          <a:xfrm rot="16200000">
            <a:off x="7557120" y="3378600"/>
            <a:ext cx="6707160" cy="12384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53" presetClass="entr" presetSubtype="16" fill="hold" nodeType="afterEffect">
                                  <p:stCondLst>
                                    <p:cond delay="0"/>
                                  </p:stCondLst>
                                  <p:childTnLst>
                                    <p:set>
                                      <p:cBhvr>
                                        <p:cTn id="6" dur="1" fill="hold">
                                          <p:stCondLst>
                                            <p:cond delay="0"/>
                                          </p:stCondLst>
                                        </p:cTn>
                                        <p:tgtEl>
                                          <p:spTgt spid="304"/>
                                        </p:tgtEl>
                                        <p:attrNameLst>
                                          <p:attrName>style.visibility</p:attrName>
                                        </p:attrNameLst>
                                      </p:cBhvr>
                                      <p:to>
                                        <p:strVal val="visible"/>
                                      </p:to>
                                    </p:set>
                                    <p:anim calcmode="lin" valueType="num">
                                      <p:cBhvr additive="repl">
                                        <p:cTn id="7" dur="500" fill="hold"/>
                                        <p:tgtEl>
                                          <p:spTgt spid="304"/>
                                        </p:tgtEl>
                                        <p:attrNameLst>
                                          <p:attrName>ppt_w</p:attrName>
                                        </p:attrNameLst>
                                      </p:cBhvr>
                                      <p:tavLst>
                                        <p:tav tm="0">
                                          <p:val>
                                            <p:fltVal val="0"/>
                                          </p:val>
                                        </p:tav>
                                        <p:tav tm="100000">
                                          <p:val>
                                            <p:strVal val="#ppt_w"/>
                                          </p:val>
                                        </p:tav>
                                      </p:tavLst>
                                    </p:anim>
                                    <p:anim calcmode="lin" valueType="num">
                                      <p:cBhvr additive="repl">
                                        <p:cTn id="8" dur="500" fill="hold"/>
                                        <p:tgtEl>
                                          <p:spTgt spid="304"/>
                                        </p:tgtEl>
                                        <p:attrNameLst>
                                          <p:attrName>ppt_h</p:attrName>
                                        </p:attrNameLst>
                                      </p:cBhvr>
                                      <p:tavLst>
                                        <p:tav tm="0">
                                          <p:val>
                                            <p:fltVal val="0"/>
                                          </p:val>
                                        </p:tav>
                                        <p:tav tm="100000">
                                          <p:val>
                                            <p:strVal val="#ppt_h"/>
                                          </p:val>
                                        </p:tav>
                                      </p:tavLst>
                                    </p:anim>
                                    <p:animEffect transition="in" filter="fade">
                                      <p:cBhvr additive="repl">
                                        <p:cTn id="9" dur="5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Picture 11" descr="14"/>
          <p:cNvPicPr/>
          <p:nvPr/>
        </p:nvPicPr>
        <p:blipFill>
          <a:blip r:embed="rId2"/>
          <a:srcRect l="11783" t="3337" r="31020" b="8888"/>
          <a:stretch/>
        </p:blipFill>
        <p:spPr>
          <a:xfrm>
            <a:off x="0" y="0"/>
            <a:ext cx="10972800" cy="6858000"/>
          </a:xfrm>
          <a:prstGeom prst="rect">
            <a:avLst/>
          </a:prstGeom>
          <a:ln>
            <a:noFill/>
          </a:ln>
        </p:spPr>
      </p:pic>
      <p:sp>
        <p:nvSpPr>
          <p:cNvPr id="322" name="CustomShape 1"/>
          <p:cNvSpPr/>
          <p:nvPr/>
        </p:nvSpPr>
        <p:spPr>
          <a:xfrm>
            <a:off x="819000" y="166680"/>
            <a:ext cx="3614760" cy="571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spcBef>
                <a:spcPts val="1874"/>
              </a:spcBef>
            </a:pPr>
            <a:r>
              <a:rPr lang="en-US" sz="3000" b="1" strike="noStrike" spc="-1">
                <a:solidFill>
                  <a:srgbClr val="FFFF00"/>
                </a:solidFill>
                <a:latin typeface="Times New Roman"/>
                <a:ea typeface="Times New Roman"/>
              </a:rPr>
              <a:t>Vận dụng sáng tạo:</a:t>
            </a:r>
            <a:endParaRPr lang="en-US" sz="3000" b="0" strike="noStrike" spc="-1">
              <a:solidFill>
                <a:srgbClr val="000000"/>
              </a:solidFill>
              <a:latin typeface="Times New Roman"/>
            </a:endParaRPr>
          </a:p>
        </p:txBody>
      </p:sp>
      <p:sp>
        <p:nvSpPr>
          <p:cNvPr id="323" name="CustomShape 2"/>
          <p:cNvSpPr/>
          <p:nvPr/>
        </p:nvSpPr>
        <p:spPr>
          <a:xfrm>
            <a:off x="2700360" y="1071720"/>
            <a:ext cx="5715000" cy="648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gn="ctr">
              <a:spcBef>
                <a:spcPts val="2186"/>
              </a:spcBef>
            </a:pPr>
            <a:r>
              <a:rPr lang="en-US" sz="3500" b="1" strike="noStrike" spc="-1">
                <a:solidFill>
                  <a:srgbClr val="FF0000"/>
                </a:solidFill>
                <a:latin typeface="Times New Roman"/>
              </a:rPr>
              <a:t>TO NHỎ, CAO – THẤP</a:t>
            </a:r>
            <a:endParaRPr lang="en-US" sz="3500" b="0" strike="noStrike" spc="-1">
              <a:solidFill>
                <a:srgbClr val="000000"/>
              </a:solidFill>
              <a:latin typeface="Times New Roman"/>
            </a:endParaRPr>
          </a:p>
        </p:txBody>
      </p:sp>
      <p:pic>
        <p:nvPicPr>
          <p:cNvPr id="324" name="Picture 8" descr="000o"/>
          <p:cNvPicPr/>
          <p:nvPr/>
        </p:nvPicPr>
        <p:blipFill>
          <a:blip r:embed="rId3"/>
          <a:stretch/>
        </p:blipFill>
        <p:spPr>
          <a:xfrm>
            <a:off x="-39600" y="-4680"/>
            <a:ext cx="11012400" cy="101520"/>
          </a:xfrm>
          <a:prstGeom prst="rect">
            <a:avLst/>
          </a:prstGeom>
          <a:ln>
            <a:noFill/>
          </a:ln>
        </p:spPr>
      </p:pic>
      <p:pic>
        <p:nvPicPr>
          <p:cNvPr id="325" name="Picture 9" descr="000o"/>
          <p:cNvPicPr/>
          <p:nvPr/>
        </p:nvPicPr>
        <p:blipFill>
          <a:blip r:embed="rId3"/>
          <a:stretch/>
        </p:blipFill>
        <p:spPr>
          <a:xfrm>
            <a:off x="-39600" y="6753240"/>
            <a:ext cx="10994760" cy="101520"/>
          </a:xfrm>
          <a:prstGeom prst="rect">
            <a:avLst/>
          </a:prstGeom>
          <a:ln>
            <a:noFill/>
          </a:ln>
        </p:spPr>
      </p:pic>
      <p:pic>
        <p:nvPicPr>
          <p:cNvPr id="326" name="Picture 10" descr="000o"/>
          <p:cNvPicPr/>
          <p:nvPr/>
        </p:nvPicPr>
        <p:blipFill>
          <a:blip r:embed="rId3"/>
          <a:stretch/>
        </p:blipFill>
        <p:spPr>
          <a:xfrm rot="16200000">
            <a:off x="-3331080" y="3378600"/>
            <a:ext cx="6707160" cy="123840"/>
          </a:xfrm>
          <a:prstGeom prst="rect">
            <a:avLst/>
          </a:prstGeom>
          <a:ln>
            <a:noFill/>
          </a:ln>
        </p:spPr>
      </p:pic>
      <p:pic>
        <p:nvPicPr>
          <p:cNvPr id="327" name="Picture 11" descr="000o"/>
          <p:cNvPicPr/>
          <p:nvPr/>
        </p:nvPicPr>
        <p:blipFill>
          <a:blip r:embed="rId3"/>
          <a:stretch/>
        </p:blipFill>
        <p:spPr>
          <a:xfrm rot="16200000">
            <a:off x="7557120" y="3378600"/>
            <a:ext cx="6707160" cy="123840"/>
          </a:xfrm>
          <a:prstGeom prst="rect">
            <a:avLst/>
          </a:prstGeom>
          <a:ln>
            <a:noFill/>
          </a:ln>
        </p:spPr>
      </p:pic>
      <p:pic>
        <p:nvPicPr>
          <p:cNvPr id="328" name="Picture 13" descr="D:\GIÁO ÁN 1 2020-2021\HÌNH SOẠN GIÁO ÁN\Vận dụng sáng tạo\To nhỏ cao thấp.jpg"/>
          <p:cNvPicPr/>
          <p:nvPr/>
        </p:nvPicPr>
        <p:blipFill>
          <a:blip r:embed="rId4"/>
          <a:srcRect l="2921" t="9628" r="4378"/>
          <a:stretch/>
        </p:blipFill>
        <p:spPr>
          <a:xfrm>
            <a:off x="628560" y="2571840"/>
            <a:ext cx="9644040" cy="2439720"/>
          </a:xfrm>
          <a:prstGeom prst="rect">
            <a:avLst/>
          </a:prstGeom>
          <a:ln>
            <a:noFill/>
          </a:ln>
        </p:spPr>
      </p:pic>
      <p:sp>
        <p:nvSpPr>
          <p:cNvPr id="329" name="CustomShape 3"/>
          <p:cNvSpPr/>
          <p:nvPr/>
        </p:nvSpPr>
        <p:spPr>
          <a:xfrm>
            <a:off x="557280" y="1928880"/>
            <a:ext cx="6215040" cy="571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spcBef>
                <a:spcPts val="1874"/>
              </a:spcBef>
            </a:pPr>
            <a:r>
              <a:rPr lang="en-US" sz="3000" b="1" strike="noStrike" spc="-1">
                <a:solidFill>
                  <a:srgbClr val="1713CB"/>
                </a:solidFill>
                <a:latin typeface="Times New Roman"/>
                <a:ea typeface="Times New Roman"/>
              </a:rPr>
              <a:t>a) Đọc to – nhỏ, cao – thấp câu nhạc.</a:t>
            </a:r>
            <a:endParaRPr lang="en-US" sz="3000" b="0" strike="noStrike" spc="-1">
              <a:solidFill>
                <a:srgbClr val="000000"/>
              </a:solidFill>
              <a:latin typeface="Times New Roman"/>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 calcmode="lin" valueType="num">
                                      <p:cBhvr additive="repl">
                                        <p:cTn id="7" dur="500" fill="hold"/>
                                        <p:tgtEl>
                                          <p:spTgt spid="322"/>
                                        </p:tgtEl>
                                        <p:attrNameLst>
                                          <p:attrName>ppt_w</p:attrName>
                                        </p:attrNameLst>
                                      </p:cBhvr>
                                      <p:tavLst>
                                        <p:tav tm="0">
                                          <p:val>
                                            <p:fltVal val="0"/>
                                          </p:val>
                                        </p:tav>
                                        <p:tav tm="100000">
                                          <p:val>
                                            <p:strVal val="#ppt_w"/>
                                          </p:val>
                                        </p:tav>
                                      </p:tavLst>
                                    </p:anim>
                                    <p:anim calcmode="lin" valueType="num">
                                      <p:cBhvr additive="repl">
                                        <p:cTn id="8" dur="500" fill="hold"/>
                                        <p:tgtEl>
                                          <p:spTgt spid="32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23"/>
                                        </p:tgtEl>
                                        <p:attrNameLst>
                                          <p:attrName>style.visibility</p:attrName>
                                        </p:attrNameLst>
                                      </p:cBhvr>
                                      <p:to>
                                        <p:strVal val="visible"/>
                                      </p:to>
                                    </p:set>
                                    <p:anim calcmode="lin" valueType="num">
                                      <p:cBhvr additive="repl">
                                        <p:cTn id="12" dur="500" fill="hold"/>
                                        <p:tgtEl>
                                          <p:spTgt spid="323"/>
                                        </p:tgtEl>
                                        <p:attrNameLst>
                                          <p:attrName>ppt_w</p:attrName>
                                        </p:attrNameLst>
                                      </p:cBhvr>
                                      <p:tavLst>
                                        <p:tav tm="0">
                                          <p:val>
                                            <p:fltVal val="0"/>
                                          </p:val>
                                        </p:tav>
                                        <p:tav tm="100000">
                                          <p:val>
                                            <p:strVal val="#ppt_w"/>
                                          </p:val>
                                        </p:tav>
                                      </p:tavLst>
                                    </p:anim>
                                    <p:anim calcmode="lin" valueType="num">
                                      <p:cBhvr additive="repl">
                                        <p:cTn id="13" dur="500" fill="hold"/>
                                        <p:tgtEl>
                                          <p:spTgt spid="32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29"/>
                                        </p:tgtEl>
                                        <p:attrNameLst>
                                          <p:attrName>style.visibility</p:attrName>
                                        </p:attrNameLst>
                                      </p:cBhvr>
                                      <p:to>
                                        <p:strVal val="visible"/>
                                      </p:to>
                                    </p:set>
                                    <p:anim calcmode="lin" valueType="num">
                                      <p:cBhvr additive="repl">
                                        <p:cTn id="18" dur="500" fill="hold"/>
                                        <p:tgtEl>
                                          <p:spTgt spid="329"/>
                                        </p:tgtEl>
                                        <p:attrNameLst>
                                          <p:attrName>ppt_w</p:attrName>
                                        </p:attrNameLst>
                                      </p:cBhvr>
                                      <p:tavLst>
                                        <p:tav tm="0">
                                          <p:val>
                                            <p:fltVal val="0"/>
                                          </p:val>
                                        </p:tav>
                                        <p:tav tm="100000">
                                          <p:val>
                                            <p:strVal val="#ppt_w"/>
                                          </p:val>
                                        </p:tav>
                                      </p:tavLst>
                                    </p:anim>
                                    <p:anim calcmode="lin" valueType="num">
                                      <p:cBhvr additive="repl">
                                        <p:cTn id="19" dur="500" fill="hold"/>
                                        <p:tgtEl>
                                          <p:spTgt spid="329"/>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23" presetClass="entr" presetSubtype="16" fill="hold" nodeType="afterEffect">
                                  <p:stCondLst>
                                    <p:cond delay="0"/>
                                  </p:stCondLst>
                                  <p:childTnLst>
                                    <p:set>
                                      <p:cBhvr>
                                        <p:cTn id="22" dur="1" fill="hold">
                                          <p:stCondLst>
                                            <p:cond delay="0"/>
                                          </p:stCondLst>
                                        </p:cTn>
                                        <p:tgtEl>
                                          <p:spTgt spid="328"/>
                                        </p:tgtEl>
                                        <p:attrNameLst>
                                          <p:attrName>style.visibility</p:attrName>
                                        </p:attrNameLst>
                                      </p:cBhvr>
                                      <p:to>
                                        <p:strVal val="visible"/>
                                      </p:to>
                                    </p:set>
                                    <p:anim calcmode="lin" valueType="num">
                                      <p:cBhvr additive="repl">
                                        <p:cTn id="23" dur="500" fill="hold"/>
                                        <p:tgtEl>
                                          <p:spTgt spid="328"/>
                                        </p:tgtEl>
                                        <p:attrNameLst>
                                          <p:attrName>ppt_w</p:attrName>
                                        </p:attrNameLst>
                                      </p:cBhvr>
                                      <p:tavLst>
                                        <p:tav tm="0">
                                          <p:val>
                                            <p:fltVal val="0"/>
                                          </p:val>
                                        </p:tav>
                                        <p:tav tm="100000">
                                          <p:val>
                                            <p:strVal val="#ppt_w"/>
                                          </p:val>
                                        </p:tav>
                                      </p:tavLst>
                                    </p:anim>
                                    <p:anim calcmode="lin" valueType="num">
                                      <p:cBhvr additive="repl">
                                        <p:cTn id="24" dur="500" fill="hold"/>
                                        <p:tgtEl>
                                          <p:spTgt spid="3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Picture 11" descr="14"/>
          <p:cNvPicPr/>
          <p:nvPr/>
        </p:nvPicPr>
        <p:blipFill>
          <a:blip r:embed="rId2"/>
          <a:srcRect l="11783" t="3337" r="31020" b="8888"/>
          <a:stretch/>
        </p:blipFill>
        <p:spPr>
          <a:xfrm>
            <a:off x="0" y="0"/>
            <a:ext cx="10972800" cy="6858000"/>
          </a:xfrm>
          <a:prstGeom prst="rect">
            <a:avLst/>
          </a:prstGeom>
          <a:ln>
            <a:noFill/>
          </a:ln>
        </p:spPr>
      </p:pic>
      <p:sp>
        <p:nvSpPr>
          <p:cNvPr id="331" name="CustomShape 1"/>
          <p:cNvSpPr/>
          <p:nvPr/>
        </p:nvSpPr>
        <p:spPr>
          <a:xfrm>
            <a:off x="819000" y="166680"/>
            <a:ext cx="3614760" cy="571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spcBef>
                <a:spcPts val="1874"/>
              </a:spcBef>
            </a:pPr>
            <a:r>
              <a:rPr lang="en-US" sz="3000" b="1" strike="noStrike" spc="-1">
                <a:solidFill>
                  <a:srgbClr val="FFFF00"/>
                </a:solidFill>
                <a:latin typeface="Times New Roman"/>
                <a:ea typeface="Times New Roman"/>
              </a:rPr>
              <a:t>Vận dụng sáng tạo:</a:t>
            </a:r>
            <a:endParaRPr lang="en-US" sz="3000" b="0" strike="noStrike" spc="-1">
              <a:solidFill>
                <a:srgbClr val="000000"/>
              </a:solidFill>
              <a:latin typeface="Times New Roman"/>
            </a:endParaRPr>
          </a:p>
        </p:txBody>
      </p:sp>
      <p:sp>
        <p:nvSpPr>
          <p:cNvPr id="332" name="CustomShape 2"/>
          <p:cNvSpPr/>
          <p:nvPr/>
        </p:nvSpPr>
        <p:spPr>
          <a:xfrm>
            <a:off x="2700360" y="1071720"/>
            <a:ext cx="5715000" cy="648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gn="ctr">
              <a:spcBef>
                <a:spcPts val="2186"/>
              </a:spcBef>
            </a:pPr>
            <a:r>
              <a:rPr lang="en-US" sz="3500" b="1" strike="noStrike" spc="-1">
                <a:solidFill>
                  <a:srgbClr val="FF0000"/>
                </a:solidFill>
                <a:latin typeface="Times New Roman"/>
              </a:rPr>
              <a:t>TO NHỎ, CAO – THẤP</a:t>
            </a:r>
            <a:endParaRPr lang="en-US" sz="3500" b="0" strike="noStrike" spc="-1">
              <a:solidFill>
                <a:srgbClr val="000000"/>
              </a:solidFill>
              <a:latin typeface="Times New Roman"/>
            </a:endParaRPr>
          </a:p>
        </p:txBody>
      </p:sp>
      <p:pic>
        <p:nvPicPr>
          <p:cNvPr id="333" name="Picture 8" descr="000o"/>
          <p:cNvPicPr/>
          <p:nvPr/>
        </p:nvPicPr>
        <p:blipFill>
          <a:blip r:embed="rId3"/>
          <a:stretch/>
        </p:blipFill>
        <p:spPr>
          <a:xfrm>
            <a:off x="-39600" y="-4680"/>
            <a:ext cx="11012400" cy="101520"/>
          </a:xfrm>
          <a:prstGeom prst="rect">
            <a:avLst/>
          </a:prstGeom>
          <a:ln>
            <a:noFill/>
          </a:ln>
        </p:spPr>
      </p:pic>
      <p:pic>
        <p:nvPicPr>
          <p:cNvPr id="334" name="Picture 9" descr="000o"/>
          <p:cNvPicPr/>
          <p:nvPr/>
        </p:nvPicPr>
        <p:blipFill>
          <a:blip r:embed="rId3"/>
          <a:stretch/>
        </p:blipFill>
        <p:spPr>
          <a:xfrm>
            <a:off x="-39600" y="6753240"/>
            <a:ext cx="10994760" cy="101520"/>
          </a:xfrm>
          <a:prstGeom prst="rect">
            <a:avLst/>
          </a:prstGeom>
          <a:ln>
            <a:noFill/>
          </a:ln>
        </p:spPr>
      </p:pic>
      <p:pic>
        <p:nvPicPr>
          <p:cNvPr id="335" name="Picture 10" descr="000o"/>
          <p:cNvPicPr/>
          <p:nvPr/>
        </p:nvPicPr>
        <p:blipFill>
          <a:blip r:embed="rId3"/>
          <a:stretch/>
        </p:blipFill>
        <p:spPr>
          <a:xfrm rot="16200000">
            <a:off x="-3331080" y="3378600"/>
            <a:ext cx="6707160" cy="123840"/>
          </a:xfrm>
          <a:prstGeom prst="rect">
            <a:avLst/>
          </a:prstGeom>
          <a:ln>
            <a:noFill/>
          </a:ln>
        </p:spPr>
      </p:pic>
      <p:pic>
        <p:nvPicPr>
          <p:cNvPr id="336" name="Picture 11" descr="000o"/>
          <p:cNvPicPr/>
          <p:nvPr/>
        </p:nvPicPr>
        <p:blipFill>
          <a:blip r:embed="rId3"/>
          <a:stretch/>
        </p:blipFill>
        <p:spPr>
          <a:xfrm rot="16200000">
            <a:off x="7557120" y="3378600"/>
            <a:ext cx="6707160" cy="123840"/>
          </a:xfrm>
          <a:prstGeom prst="rect">
            <a:avLst/>
          </a:prstGeom>
          <a:ln>
            <a:noFill/>
          </a:ln>
        </p:spPr>
      </p:pic>
      <p:sp>
        <p:nvSpPr>
          <p:cNvPr id="337" name="CustomShape 3"/>
          <p:cNvSpPr/>
          <p:nvPr/>
        </p:nvSpPr>
        <p:spPr>
          <a:xfrm>
            <a:off x="557280" y="1785960"/>
            <a:ext cx="7643880" cy="571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spcBef>
                <a:spcPts val="1874"/>
              </a:spcBef>
            </a:pPr>
            <a:r>
              <a:rPr lang="en-US" sz="3000" b="1" strike="noStrike" spc="-1">
                <a:solidFill>
                  <a:srgbClr val="1713CB"/>
                </a:solidFill>
                <a:latin typeface="Times New Roman"/>
                <a:ea typeface="Times New Roman"/>
              </a:rPr>
              <a:t>b) Nghe và vỗ tay to – nhỏ theo hình tiết tấu.</a:t>
            </a:r>
            <a:endParaRPr lang="en-US" sz="3000" b="0" strike="noStrike" spc="-1">
              <a:solidFill>
                <a:srgbClr val="000000"/>
              </a:solidFill>
              <a:latin typeface="Times New Roman"/>
            </a:endParaRPr>
          </a:p>
        </p:txBody>
      </p:sp>
      <p:pic>
        <p:nvPicPr>
          <p:cNvPr id="338" name="Picture 3" descr="D:\GIÁO ÁN 1 2020-2021\HÌNH SOẠN GIÁO ÁN\Vận dụng sáng tạo\To nhỏ cao thấp - Copy - Copy.jpg"/>
          <p:cNvPicPr/>
          <p:nvPr/>
        </p:nvPicPr>
        <p:blipFill>
          <a:blip r:embed="rId4">
            <a:lum contrast="30000"/>
          </a:blip>
          <a:stretch/>
        </p:blipFill>
        <p:spPr>
          <a:xfrm>
            <a:off x="1843200" y="2643120"/>
            <a:ext cx="7000920" cy="283860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37"/>
                                        </p:tgtEl>
                                        <p:attrNameLst>
                                          <p:attrName>style.visibility</p:attrName>
                                        </p:attrNameLst>
                                      </p:cBhvr>
                                      <p:to>
                                        <p:strVal val="visible"/>
                                      </p:to>
                                    </p:set>
                                    <p:anim calcmode="lin" valueType="num">
                                      <p:cBhvr additive="repl">
                                        <p:cTn id="7" dur="500" fill="hold"/>
                                        <p:tgtEl>
                                          <p:spTgt spid="337"/>
                                        </p:tgtEl>
                                        <p:attrNameLst>
                                          <p:attrName>ppt_w</p:attrName>
                                        </p:attrNameLst>
                                      </p:cBhvr>
                                      <p:tavLst>
                                        <p:tav tm="0">
                                          <p:val>
                                            <p:fltVal val="0"/>
                                          </p:val>
                                        </p:tav>
                                        <p:tav tm="100000">
                                          <p:val>
                                            <p:strVal val="#ppt_w"/>
                                          </p:val>
                                        </p:tav>
                                      </p:tavLst>
                                    </p:anim>
                                    <p:anim calcmode="lin" valueType="num">
                                      <p:cBhvr additive="repl">
                                        <p:cTn id="8" dur="500" fill="hold"/>
                                        <p:tgtEl>
                                          <p:spTgt spid="33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38"/>
                                        </p:tgtEl>
                                        <p:attrNameLst>
                                          <p:attrName>style.visibility</p:attrName>
                                        </p:attrNameLst>
                                      </p:cBhvr>
                                      <p:to>
                                        <p:strVal val="visible"/>
                                      </p:to>
                                    </p:set>
                                    <p:anim calcmode="lin" valueType="num">
                                      <p:cBhvr additive="repl">
                                        <p:cTn id="12" dur="500" fill="hold"/>
                                        <p:tgtEl>
                                          <p:spTgt spid="338"/>
                                        </p:tgtEl>
                                        <p:attrNameLst>
                                          <p:attrName>ppt_w</p:attrName>
                                        </p:attrNameLst>
                                      </p:cBhvr>
                                      <p:tavLst>
                                        <p:tav tm="0">
                                          <p:val>
                                            <p:fltVal val="0"/>
                                          </p:val>
                                        </p:tav>
                                        <p:tav tm="100000">
                                          <p:val>
                                            <p:strVal val="#ppt_w"/>
                                          </p:val>
                                        </p:tav>
                                      </p:tavLst>
                                    </p:anim>
                                    <p:anim calcmode="lin" valueType="num">
                                      <p:cBhvr additive="repl">
                                        <p:cTn id="13" dur="500" fill="hold"/>
                                        <p:tgtEl>
                                          <p:spTgt spid="3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Picture 11" descr="14"/>
          <p:cNvPicPr/>
          <p:nvPr/>
        </p:nvPicPr>
        <p:blipFill>
          <a:blip r:embed="rId2"/>
          <a:srcRect l="11783" t="3337" r="31020" b="8888"/>
          <a:stretch/>
        </p:blipFill>
        <p:spPr>
          <a:xfrm>
            <a:off x="0" y="16470"/>
            <a:ext cx="10972800" cy="6858000"/>
          </a:xfrm>
          <a:prstGeom prst="rect">
            <a:avLst/>
          </a:prstGeom>
          <a:ln>
            <a:noFill/>
          </a:ln>
        </p:spPr>
      </p:pic>
      <p:sp>
        <p:nvSpPr>
          <p:cNvPr id="331" name="CustomShape 1"/>
          <p:cNvSpPr/>
          <p:nvPr/>
        </p:nvSpPr>
        <p:spPr>
          <a:xfrm>
            <a:off x="819000" y="166680"/>
            <a:ext cx="3614760" cy="571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spcBef>
                <a:spcPts val="1874"/>
              </a:spcBef>
            </a:pPr>
            <a:r>
              <a:rPr lang="en-US" sz="3000" b="1" strike="noStrike" spc="-1">
                <a:solidFill>
                  <a:srgbClr val="FFFF00"/>
                </a:solidFill>
                <a:latin typeface="Times New Roman"/>
                <a:ea typeface="Times New Roman"/>
              </a:rPr>
              <a:t>Vận dụng sáng tạo:</a:t>
            </a:r>
            <a:endParaRPr lang="en-US" sz="3000" b="0" strike="noStrike" spc="-1">
              <a:solidFill>
                <a:srgbClr val="000000"/>
              </a:solidFill>
              <a:latin typeface="Times New Roman"/>
            </a:endParaRPr>
          </a:p>
        </p:txBody>
      </p:sp>
      <p:sp>
        <p:nvSpPr>
          <p:cNvPr id="332" name="CustomShape 2"/>
          <p:cNvSpPr/>
          <p:nvPr/>
        </p:nvSpPr>
        <p:spPr>
          <a:xfrm>
            <a:off x="2700360" y="1071720"/>
            <a:ext cx="5715000" cy="648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gn="ctr">
              <a:spcBef>
                <a:spcPts val="2186"/>
              </a:spcBef>
            </a:pPr>
            <a:r>
              <a:rPr lang="en-US" sz="3500" b="1" strike="noStrike" spc="-1" dirty="0">
                <a:solidFill>
                  <a:srgbClr val="FF0000"/>
                </a:solidFill>
                <a:latin typeface="Times New Roman"/>
              </a:rPr>
              <a:t>TO NHỎ, CAO – THẤP</a:t>
            </a:r>
            <a:endParaRPr lang="en-US" sz="3500" b="0" strike="noStrike" spc="-1" dirty="0">
              <a:solidFill>
                <a:srgbClr val="000000"/>
              </a:solidFill>
              <a:latin typeface="Times New Roman"/>
            </a:endParaRPr>
          </a:p>
        </p:txBody>
      </p:sp>
      <p:pic>
        <p:nvPicPr>
          <p:cNvPr id="333" name="Picture 8" descr="000o"/>
          <p:cNvPicPr/>
          <p:nvPr/>
        </p:nvPicPr>
        <p:blipFill>
          <a:blip r:embed="rId3"/>
          <a:stretch/>
        </p:blipFill>
        <p:spPr>
          <a:xfrm>
            <a:off x="-39600" y="-4680"/>
            <a:ext cx="11012400" cy="101520"/>
          </a:xfrm>
          <a:prstGeom prst="rect">
            <a:avLst/>
          </a:prstGeom>
          <a:ln>
            <a:noFill/>
          </a:ln>
        </p:spPr>
      </p:pic>
      <p:pic>
        <p:nvPicPr>
          <p:cNvPr id="334" name="Picture 9" descr="000o"/>
          <p:cNvPicPr/>
          <p:nvPr/>
        </p:nvPicPr>
        <p:blipFill>
          <a:blip r:embed="rId3"/>
          <a:stretch/>
        </p:blipFill>
        <p:spPr>
          <a:xfrm>
            <a:off x="-39600" y="6753240"/>
            <a:ext cx="10994760" cy="101520"/>
          </a:xfrm>
          <a:prstGeom prst="rect">
            <a:avLst/>
          </a:prstGeom>
          <a:ln>
            <a:noFill/>
          </a:ln>
        </p:spPr>
      </p:pic>
      <p:pic>
        <p:nvPicPr>
          <p:cNvPr id="335" name="Picture 10" descr="000o"/>
          <p:cNvPicPr/>
          <p:nvPr/>
        </p:nvPicPr>
        <p:blipFill>
          <a:blip r:embed="rId3"/>
          <a:stretch/>
        </p:blipFill>
        <p:spPr>
          <a:xfrm rot="16200000">
            <a:off x="-3331080" y="3378600"/>
            <a:ext cx="6707160" cy="123840"/>
          </a:xfrm>
          <a:prstGeom prst="rect">
            <a:avLst/>
          </a:prstGeom>
          <a:ln>
            <a:noFill/>
          </a:ln>
        </p:spPr>
      </p:pic>
      <p:pic>
        <p:nvPicPr>
          <p:cNvPr id="336" name="Picture 11" descr="000o"/>
          <p:cNvPicPr/>
          <p:nvPr/>
        </p:nvPicPr>
        <p:blipFill>
          <a:blip r:embed="rId3"/>
          <a:stretch/>
        </p:blipFill>
        <p:spPr>
          <a:xfrm rot="16200000">
            <a:off x="7557120" y="3378600"/>
            <a:ext cx="6707160" cy="123840"/>
          </a:xfrm>
          <a:prstGeom prst="rect">
            <a:avLst/>
          </a:prstGeom>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12518" y="-1716680"/>
            <a:ext cx="4347761" cy="10058401"/>
          </a:xfrm>
          <a:prstGeom prst="rect">
            <a:avLst/>
          </a:prstGeom>
        </p:spPr>
      </p:pic>
    </p:spTree>
    <p:extLst>
      <p:ext uri="{BB962C8B-B14F-4D97-AF65-F5344CB8AC3E}">
        <p14:creationId xmlns:p14="http://schemas.microsoft.com/office/powerpoint/2010/main" val="11631853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499" y="-2019299"/>
            <a:ext cx="6857999" cy="10896600"/>
          </a:xfrm>
          <a:prstGeom prst="rect">
            <a:avLst/>
          </a:prstGeom>
        </p:spPr>
      </p:pic>
    </p:spTree>
    <p:extLst>
      <p:ext uri="{BB962C8B-B14F-4D97-AF65-F5344CB8AC3E}">
        <p14:creationId xmlns:p14="http://schemas.microsoft.com/office/powerpoint/2010/main" val="15016490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4"/>
          <a:srcRect l="10971" t="21280" r="12127" b="16999"/>
          <a:stretch/>
        </p:blipFill>
        <p:spPr>
          <a:xfrm>
            <a:off x="19421" y="380001"/>
            <a:ext cx="10969934" cy="61722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731899" y="97240"/>
            <a:ext cx="4532423" cy="1031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264322" y="-172986"/>
            <a:ext cx="2976580" cy="1031771"/>
          </a:xfrm>
          <a:prstGeom prst="rect">
            <a:avLst/>
          </a:prstGeom>
          <a:noFill/>
          <a:extLst>
            <a:ext uri="{909E8E84-426E-40DD-AFC4-6F175D3DCCD1}">
              <a14:hiddenFill xmlns:a14="http://schemas.microsoft.com/office/drawing/2010/main">
                <a:solidFill>
                  <a:srgbClr val="FFFFFF"/>
                </a:solidFill>
              </a14:hiddenFill>
            </a:ext>
          </a:extLst>
        </p:spPr>
      </p:pic>
      <p:pic>
        <p:nvPicPr>
          <p:cNvPr id="20" name="Nữ động">
            <a:extLst>
              <a:ext uri="{FF2B5EF4-FFF2-40B4-BE49-F238E27FC236}">
                <a16:creationId xmlns:a16="http://schemas.microsoft.com/office/drawing/2014/main" xmlns="" id="{60BDA4FF-63B3-D3F3-4958-D848E4D581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515" r="31594"/>
          <a:stretch/>
        </p:blipFill>
        <p:spPr>
          <a:xfrm>
            <a:off x="4755397" y="94184"/>
            <a:ext cx="3016166" cy="7011003"/>
          </a:xfrm>
          <a:prstGeom prst="rect">
            <a:avLst/>
          </a:prstGeom>
        </p:spPr>
      </p:pic>
      <p:pic>
        <p:nvPicPr>
          <p:cNvPr id="23" name="nữ tĩnh">
            <a:extLst>
              <a:ext uri="{FF2B5EF4-FFF2-40B4-BE49-F238E27FC236}">
                <a16:creationId xmlns:a16="http://schemas.microsoft.com/office/drawing/2014/main" xmlns="" id="{E76282E3-0C81-79AB-7349-30CCD536D45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989" r="30539"/>
          <a:stretch/>
        </p:blipFill>
        <p:spPr>
          <a:xfrm>
            <a:off x="4662774" y="94184"/>
            <a:ext cx="3314025" cy="7011005"/>
          </a:xfrm>
          <a:prstGeom prst="rect">
            <a:avLst/>
          </a:prstGeom>
        </p:spPr>
      </p:pic>
      <p:pic>
        <p:nvPicPr>
          <p:cNvPr id="3" name="Bản ghi Mới">
            <a:hlinkClick r:id="" action="ppaction://media"/>
          </p:cNvPr>
          <p:cNvPicPr>
            <a:picLocks noChangeAspect="1"/>
          </p:cNvPicPr>
          <p:nvPr>
            <a:audioFile r:link="rId1"/>
            <p:extLst>
              <p:ext uri="{DAA4B4D4-6D71-4841-9C94-3DE7FCFB9230}">
                <p14:media xmlns:p14="http://schemas.microsoft.com/office/powerpoint/2010/main" r:embed="rId2">
                  <p14:trim end="61555.9375"/>
                </p14:media>
              </p:ext>
            </p:extLst>
          </p:nvPr>
        </p:nvPicPr>
        <p:blipFill>
          <a:blip r:embed="rId9"/>
          <a:stretch>
            <a:fillRect/>
          </a:stretch>
        </p:blipFill>
        <p:spPr>
          <a:xfrm>
            <a:off x="-1762140" y="858786"/>
            <a:ext cx="548640" cy="548640"/>
          </a:xfrm>
          <a:prstGeom prst="rect">
            <a:avLst/>
          </a:prstGeom>
        </p:spPr>
      </p:pic>
      <p:pic>
        <p:nvPicPr>
          <p:cNvPr id="11" name="Bản ghi Mới">
            <a:hlinkClick r:id="" action="ppaction://media"/>
          </p:cNvPr>
          <p:cNvPicPr>
            <a:picLocks noChangeAspect="1"/>
          </p:cNvPicPr>
          <p:nvPr>
            <a:audioFile r:link="rId1"/>
            <p:extLst>
              <p:ext uri="{DAA4B4D4-6D71-4841-9C94-3DE7FCFB9230}">
                <p14:media xmlns:p14="http://schemas.microsoft.com/office/powerpoint/2010/main" r:embed="rId2">
                  <p14:trim st="31911" end="49301.9375"/>
                </p14:media>
              </p:ext>
            </p:extLst>
          </p:nvPr>
        </p:nvPicPr>
        <p:blipFill>
          <a:blip r:embed="rId9"/>
          <a:stretch>
            <a:fillRect/>
          </a:stretch>
        </p:blipFill>
        <p:spPr>
          <a:xfrm>
            <a:off x="-1715018" y="1847284"/>
            <a:ext cx="548640" cy="548640"/>
          </a:xfrm>
          <a:prstGeom prst="rect">
            <a:avLst/>
          </a:prstGeom>
        </p:spPr>
      </p:pic>
    </p:spTree>
    <p:extLst>
      <p:ext uri="{BB962C8B-B14F-4D97-AF65-F5344CB8AC3E}">
        <p14:creationId xmlns:p14="http://schemas.microsoft.com/office/powerpoint/2010/main" val="1211896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1911" fill="hold"/>
                                        <p:tgtEl>
                                          <p:spTgt spid="3"/>
                                        </p:tgtEl>
                                      </p:cBhvr>
                                    </p:cmd>
                                  </p:childTnLst>
                                </p:cTn>
                              </p:par>
                            </p:childTnLst>
                          </p:cTn>
                        </p:par>
                        <p:par>
                          <p:cTn id="10" fill="hold">
                            <p:stCondLst>
                              <p:cond delay="31911"/>
                            </p:stCondLst>
                            <p:childTnLst>
                              <p:par>
                                <p:cTn id="11" presetID="1"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par>
                          <p:cTn id="17" fill="hold">
                            <p:stCondLst>
                              <p:cond delay="0"/>
                            </p:stCondLst>
                            <p:childTnLst>
                              <p:par>
                                <p:cTn id="18" presetID="1" presetClass="mediacall" presetSubtype="0" fill="hold" nodeType="afterEffect">
                                  <p:stCondLst>
                                    <p:cond delay="0"/>
                                  </p:stCondLst>
                                  <p:childTnLst>
                                    <p:cmd type="call" cmd="playFrom(0.0)">
                                      <p:cBhvr>
                                        <p:cTn id="19" dur="12254" fill="hold"/>
                                        <p:tgtEl>
                                          <p:spTgt spid="11"/>
                                        </p:tgtEl>
                                      </p:cBhvr>
                                    </p:cmd>
                                  </p:childTnLst>
                                </p:cTn>
                              </p:par>
                            </p:childTnLst>
                          </p:cTn>
                        </p:par>
                        <p:par>
                          <p:cTn id="20" fill="hold">
                            <p:stCondLst>
                              <p:cond delay="12254"/>
                            </p:stCondLst>
                            <p:childTnLst>
                              <p:par>
                                <p:cTn id="21" presetID="1"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audio>
              <p:cMediaNode vol="80000">
                <p:cTn id="24"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4"/>
          <a:srcRect l="10971" t="21280" r="12127" b="16999"/>
          <a:stretch/>
        </p:blipFill>
        <p:spPr>
          <a:xfrm>
            <a:off x="19421" y="380001"/>
            <a:ext cx="10969934" cy="61722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731899" y="97240"/>
            <a:ext cx="4532423" cy="1031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264322" y="-172986"/>
            <a:ext cx="2976580" cy="1031771"/>
          </a:xfrm>
          <a:prstGeom prst="rect">
            <a:avLst/>
          </a:prstGeom>
          <a:noFill/>
          <a:extLst>
            <a:ext uri="{909E8E84-426E-40DD-AFC4-6F175D3DCCD1}">
              <a14:hiddenFill xmlns:a14="http://schemas.microsoft.com/office/drawing/2010/main">
                <a:solidFill>
                  <a:srgbClr val="FFFFFF"/>
                </a:solidFill>
              </a14:hiddenFill>
            </a:ext>
          </a:extLst>
        </p:spPr>
      </p:pic>
      <p:pic>
        <p:nvPicPr>
          <p:cNvPr id="20" name="Nữ động">
            <a:extLst>
              <a:ext uri="{FF2B5EF4-FFF2-40B4-BE49-F238E27FC236}">
                <a16:creationId xmlns:a16="http://schemas.microsoft.com/office/drawing/2014/main" xmlns="" id="{60BDA4FF-63B3-D3F3-4958-D848E4D581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515" r="31594"/>
          <a:stretch/>
        </p:blipFill>
        <p:spPr>
          <a:xfrm>
            <a:off x="4755397" y="94184"/>
            <a:ext cx="3016166" cy="7011003"/>
          </a:xfrm>
          <a:prstGeom prst="rect">
            <a:avLst/>
          </a:prstGeom>
        </p:spPr>
      </p:pic>
      <p:pic>
        <p:nvPicPr>
          <p:cNvPr id="23" name="nữ tĩnh">
            <a:extLst>
              <a:ext uri="{FF2B5EF4-FFF2-40B4-BE49-F238E27FC236}">
                <a16:creationId xmlns:a16="http://schemas.microsoft.com/office/drawing/2014/main" xmlns="" id="{E76282E3-0C81-79AB-7349-30CCD536D45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989" r="30539"/>
          <a:stretch/>
        </p:blipFill>
        <p:spPr>
          <a:xfrm>
            <a:off x="4662774" y="94183"/>
            <a:ext cx="3314025" cy="7011005"/>
          </a:xfrm>
          <a:prstGeom prst="rect">
            <a:avLst/>
          </a:prstGeom>
        </p:spPr>
      </p:pic>
      <p:pic>
        <p:nvPicPr>
          <p:cNvPr id="3" name="Bản ghi Mới">
            <a:hlinkClick r:id="" action="ppaction://media"/>
          </p:cNvPr>
          <p:cNvPicPr>
            <a:picLocks noChangeAspect="1"/>
          </p:cNvPicPr>
          <p:nvPr>
            <a:audioFile r:link="rId1"/>
            <p:extLst>
              <p:ext uri="{DAA4B4D4-6D71-4841-9C94-3DE7FCFB9230}">
                <p14:media xmlns:p14="http://schemas.microsoft.com/office/powerpoint/2010/main" r:embed="rId2">
                  <p14:trim st="44165" end="35726.9375"/>
                </p14:media>
              </p:ext>
            </p:extLst>
          </p:nvPr>
        </p:nvPicPr>
        <p:blipFill>
          <a:blip r:embed="rId9"/>
          <a:stretch>
            <a:fillRect/>
          </a:stretch>
        </p:blipFill>
        <p:spPr>
          <a:xfrm>
            <a:off x="-1762140" y="858786"/>
            <a:ext cx="548640" cy="548640"/>
          </a:xfrm>
          <a:prstGeom prst="rect">
            <a:avLst/>
          </a:prstGeom>
        </p:spPr>
      </p:pic>
      <p:pic>
        <p:nvPicPr>
          <p:cNvPr id="11" name="Bản ghi Mới">
            <a:hlinkClick r:id="" action="ppaction://media"/>
          </p:cNvPr>
          <p:cNvPicPr>
            <a:picLocks noChangeAspect="1"/>
          </p:cNvPicPr>
          <p:nvPr>
            <a:audioFile r:link="rId1"/>
            <p:extLst>
              <p:ext uri="{DAA4B4D4-6D71-4841-9C94-3DE7FCFB9230}">
                <p14:media xmlns:p14="http://schemas.microsoft.com/office/powerpoint/2010/main" r:embed="rId2">
                  <p14:trim st="57986" end="18653.9375"/>
                </p14:media>
              </p:ext>
            </p:extLst>
          </p:nvPr>
        </p:nvPicPr>
        <p:blipFill>
          <a:blip r:embed="rId9"/>
          <a:stretch>
            <a:fillRect/>
          </a:stretch>
        </p:blipFill>
        <p:spPr>
          <a:xfrm>
            <a:off x="-1715018" y="1847284"/>
            <a:ext cx="548640" cy="548640"/>
          </a:xfrm>
          <a:prstGeom prst="rect">
            <a:avLst/>
          </a:prstGeom>
        </p:spPr>
      </p:pic>
    </p:spTree>
    <p:extLst>
      <p:ext uri="{BB962C8B-B14F-4D97-AF65-F5344CB8AC3E}">
        <p14:creationId xmlns:p14="http://schemas.microsoft.com/office/powerpoint/2010/main" val="3700802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3575" fill="hold"/>
                                        <p:tgtEl>
                                          <p:spTgt spid="3"/>
                                        </p:tgtEl>
                                      </p:cBhvr>
                                    </p:cmd>
                                  </p:childTnLst>
                                </p:cTn>
                              </p:par>
                            </p:childTnLst>
                          </p:cTn>
                        </p:par>
                        <p:par>
                          <p:cTn id="10" fill="hold">
                            <p:stCondLst>
                              <p:cond delay="13575"/>
                            </p:stCondLst>
                            <p:childTnLst>
                              <p:par>
                                <p:cTn id="11" presetID="1"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par>
                          <p:cTn id="17" fill="hold">
                            <p:stCondLst>
                              <p:cond delay="0"/>
                            </p:stCondLst>
                            <p:childTnLst>
                              <p:par>
                                <p:cTn id="18" presetID="1" presetClass="mediacall" presetSubtype="0" fill="hold" nodeType="afterEffect">
                                  <p:stCondLst>
                                    <p:cond delay="0"/>
                                  </p:stCondLst>
                                  <p:childTnLst>
                                    <p:cmd type="call" cmd="playFrom(0.0)">
                                      <p:cBhvr>
                                        <p:cTn id="19" dur="16827" fill="hold"/>
                                        <p:tgtEl>
                                          <p:spTgt spid="11"/>
                                        </p:tgtEl>
                                      </p:cBhvr>
                                    </p:cmd>
                                  </p:childTnLst>
                                </p:cTn>
                              </p:par>
                            </p:childTnLst>
                          </p:cTn>
                        </p:par>
                        <p:par>
                          <p:cTn id="20" fill="hold">
                            <p:stCondLst>
                              <p:cond delay="16827"/>
                            </p:stCondLst>
                            <p:childTnLst>
                              <p:par>
                                <p:cTn id="21" presetID="1"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audio>
              <p:cMediaNode vol="80000">
                <p:cTn id="24"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4"/>
          <a:srcRect l="10971" t="21280" r="12127" b="16999"/>
          <a:stretch/>
        </p:blipFill>
        <p:spPr>
          <a:xfrm>
            <a:off x="19421" y="380001"/>
            <a:ext cx="10969934" cy="61722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731899" y="97240"/>
            <a:ext cx="4532423" cy="1031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264322" y="-172986"/>
            <a:ext cx="2976580" cy="1031771"/>
          </a:xfrm>
          <a:prstGeom prst="rect">
            <a:avLst/>
          </a:prstGeom>
          <a:noFill/>
          <a:extLst>
            <a:ext uri="{909E8E84-426E-40DD-AFC4-6F175D3DCCD1}">
              <a14:hiddenFill xmlns:a14="http://schemas.microsoft.com/office/drawing/2010/main">
                <a:solidFill>
                  <a:srgbClr val="FFFFFF"/>
                </a:solidFill>
              </a14:hiddenFill>
            </a:ext>
          </a:extLst>
        </p:spPr>
      </p:pic>
      <p:pic>
        <p:nvPicPr>
          <p:cNvPr id="5" name="ÂM NHAC LỚP 1 CHỦ ĐỀ 3 TIẾ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421" y="356225"/>
            <a:ext cx="10957666" cy="6158875"/>
          </a:xfrm>
          <a:prstGeom prst="rect">
            <a:avLst/>
          </a:prstGeom>
        </p:spPr>
      </p:pic>
    </p:spTree>
    <p:extLst>
      <p:ext uri="{BB962C8B-B14F-4D97-AF65-F5344CB8AC3E}">
        <p14:creationId xmlns:p14="http://schemas.microsoft.com/office/powerpoint/2010/main" val="30816955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4"/>
          <a:srcRect l="10971" t="21280" r="12127" b="16999"/>
          <a:stretch/>
        </p:blipFill>
        <p:spPr>
          <a:xfrm>
            <a:off x="19421" y="380001"/>
            <a:ext cx="10969934" cy="61722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731899" y="97240"/>
            <a:ext cx="4532423" cy="1031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264322" y="-172986"/>
            <a:ext cx="2976580" cy="1031771"/>
          </a:xfrm>
          <a:prstGeom prst="rect">
            <a:avLst/>
          </a:prstGeom>
          <a:noFill/>
          <a:extLst>
            <a:ext uri="{909E8E84-426E-40DD-AFC4-6F175D3DCCD1}">
              <a14:hiddenFill xmlns:a14="http://schemas.microsoft.com/office/drawing/2010/main">
                <a:solidFill>
                  <a:srgbClr val="FFFFFF"/>
                </a:solidFill>
              </a14:hiddenFill>
            </a:ext>
          </a:extLst>
        </p:spPr>
      </p:pic>
      <p:pic>
        <p:nvPicPr>
          <p:cNvPr id="20" name="Nữ động">
            <a:extLst>
              <a:ext uri="{FF2B5EF4-FFF2-40B4-BE49-F238E27FC236}">
                <a16:creationId xmlns:a16="http://schemas.microsoft.com/office/drawing/2014/main" xmlns="" id="{60BDA4FF-63B3-D3F3-4958-D848E4D581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515" r="31594"/>
          <a:stretch/>
        </p:blipFill>
        <p:spPr>
          <a:xfrm>
            <a:off x="4755397" y="94184"/>
            <a:ext cx="3016166" cy="7011003"/>
          </a:xfrm>
          <a:prstGeom prst="rect">
            <a:avLst/>
          </a:prstGeom>
        </p:spPr>
      </p:pic>
      <p:pic>
        <p:nvPicPr>
          <p:cNvPr id="23" name="nữ tĩnh">
            <a:extLst>
              <a:ext uri="{FF2B5EF4-FFF2-40B4-BE49-F238E27FC236}">
                <a16:creationId xmlns:a16="http://schemas.microsoft.com/office/drawing/2014/main" xmlns="" id="{E76282E3-0C81-79AB-7349-30CCD536D45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989" r="30539"/>
          <a:stretch/>
        </p:blipFill>
        <p:spPr>
          <a:xfrm>
            <a:off x="4662774" y="94183"/>
            <a:ext cx="3314025" cy="7011005"/>
          </a:xfrm>
          <a:prstGeom prst="rect">
            <a:avLst/>
          </a:prstGeom>
        </p:spPr>
      </p:pic>
      <p:pic>
        <p:nvPicPr>
          <p:cNvPr id="3" name="Bản ghi Mới">
            <a:hlinkClick r:id="" action="ppaction://media"/>
          </p:cNvPr>
          <p:cNvPicPr>
            <a:picLocks noChangeAspect="1"/>
          </p:cNvPicPr>
          <p:nvPr>
            <a:audioFile r:link="rId1"/>
            <p:extLst>
              <p:ext uri="{DAA4B4D4-6D71-4841-9C94-3DE7FCFB9230}">
                <p14:media xmlns:p14="http://schemas.microsoft.com/office/powerpoint/2010/main" r:embed="rId2">
                  <p14:trim st="74016" end="0.9375"/>
                </p14:media>
              </p:ext>
            </p:extLst>
          </p:nvPr>
        </p:nvPicPr>
        <p:blipFill>
          <a:blip r:embed="rId9"/>
          <a:stretch>
            <a:fillRect/>
          </a:stretch>
        </p:blipFill>
        <p:spPr>
          <a:xfrm>
            <a:off x="-1762140" y="858786"/>
            <a:ext cx="548640" cy="548640"/>
          </a:xfrm>
          <a:prstGeom prst="rect">
            <a:avLst/>
          </a:prstGeom>
        </p:spPr>
      </p:pic>
    </p:spTree>
    <p:extLst>
      <p:ext uri="{BB962C8B-B14F-4D97-AF65-F5344CB8AC3E}">
        <p14:creationId xmlns:p14="http://schemas.microsoft.com/office/powerpoint/2010/main" val="33691519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9450" fill="hold"/>
                                        <p:tgtEl>
                                          <p:spTgt spid="3"/>
                                        </p:tgtEl>
                                      </p:cBhvr>
                                    </p:cmd>
                                  </p:childTnLst>
                                </p:cTn>
                              </p:par>
                            </p:childTnLst>
                          </p:cTn>
                        </p:par>
                        <p:par>
                          <p:cTn id="10" fill="hold">
                            <p:stCondLst>
                              <p:cond delay="19450"/>
                            </p:stCondLst>
                            <p:childTnLst>
                              <p:par>
                                <p:cTn id="11" presetID="1"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Picture 11" descr="14"/>
          <p:cNvPicPr/>
          <p:nvPr/>
        </p:nvPicPr>
        <p:blipFill>
          <a:blip r:embed="rId2"/>
          <a:srcRect l="11783" t="3337" r="31020" b="8888"/>
          <a:stretch/>
        </p:blipFill>
        <p:spPr>
          <a:xfrm>
            <a:off x="0" y="0"/>
            <a:ext cx="10972800" cy="6858000"/>
          </a:xfrm>
          <a:prstGeom prst="rect">
            <a:avLst/>
          </a:prstGeom>
          <a:ln>
            <a:noFill/>
          </a:ln>
        </p:spPr>
      </p:pic>
      <p:pic>
        <p:nvPicPr>
          <p:cNvPr id="340" name="Picture 8" descr="000o"/>
          <p:cNvPicPr/>
          <p:nvPr/>
        </p:nvPicPr>
        <p:blipFill>
          <a:blip r:embed="rId3"/>
          <a:stretch/>
        </p:blipFill>
        <p:spPr>
          <a:xfrm>
            <a:off x="-39600" y="-4680"/>
            <a:ext cx="11012400" cy="101520"/>
          </a:xfrm>
          <a:prstGeom prst="rect">
            <a:avLst/>
          </a:prstGeom>
          <a:ln>
            <a:noFill/>
          </a:ln>
        </p:spPr>
      </p:pic>
      <p:pic>
        <p:nvPicPr>
          <p:cNvPr id="341" name="Picture 9" descr="000o"/>
          <p:cNvPicPr/>
          <p:nvPr/>
        </p:nvPicPr>
        <p:blipFill>
          <a:blip r:embed="rId3"/>
          <a:stretch/>
        </p:blipFill>
        <p:spPr>
          <a:xfrm>
            <a:off x="-39600" y="6753240"/>
            <a:ext cx="10994760" cy="101520"/>
          </a:xfrm>
          <a:prstGeom prst="rect">
            <a:avLst/>
          </a:prstGeom>
          <a:ln>
            <a:noFill/>
          </a:ln>
        </p:spPr>
      </p:pic>
      <p:pic>
        <p:nvPicPr>
          <p:cNvPr id="342" name="Picture 10" descr="000o"/>
          <p:cNvPicPr/>
          <p:nvPr/>
        </p:nvPicPr>
        <p:blipFill>
          <a:blip r:embed="rId3"/>
          <a:stretch/>
        </p:blipFill>
        <p:spPr>
          <a:xfrm rot="16200000">
            <a:off x="-3331080" y="3378600"/>
            <a:ext cx="6707160" cy="123840"/>
          </a:xfrm>
          <a:prstGeom prst="rect">
            <a:avLst/>
          </a:prstGeom>
          <a:ln>
            <a:noFill/>
          </a:ln>
        </p:spPr>
      </p:pic>
      <p:pic>
        <p:nvPicPr>
          <p:cNvPr id="343" name="Picture 11" descr="000o"/>
          <p:cNvPicPr/>
          <p:nvPr/>
        </p:nvPicPr>
        <p:blipFill>
          <a:blip r:embed="rId3"/>
          <a:stretch/>
        </p:blipFill>
        <p:spPr>
          <a:xfrm rot="16200000">
            <a:off x="7557120" y="3378600"/>
            <a:ext cx="6707160" cy="123840"/>
          </a:xfrm>
          <a:prstGeom prst="rect">
            <a:avLst/>
          </a:prstGeom>
          <a:ln>
            <a:noFill/>
          </a:ln>
        </p:spPr>
      </p:pic>
      <p:sp>
        <p:nvSpPr>
          <p:cNvPr id="344" name="CustomShape 1"/>
          <p:cNvSpPr/>
          <p:nvPr/>
        </p:nvSpPr>
        <p:spPr>
          <a:xfrm>
            <a:off x="4700520" y="222120"/>
            <a:ext cx="1457280" cy="602280"/>
          </a:xfrm>
          <a:prstGeom prst="rect">
            <a:avLst/>
          </a:prstGeom>
          <a:solidFill>
            <a:srgbClr val="66FF66"/>
          </a:solid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gn="ctr"/>
            <a:r>
              <a:rPr lang="en-US" sz="3200" b="1" strike="noStrike" spc="-1">
                <a:solidFill>
                  <a:srgbClr val="FF0000"/>
                </a:solidFill>
                <a:latin typeface="Times New Roman"/>
                <a:ea typeface="Times New Roman"/>
              </a:rPr>
              <a:t>Tiết 1</a:t>
            </a:r>
            <a:endParaRPr lang="en-US" sz="3200" b="0" strike="noStrike" spc="-1">
              <a:solidFill>
                <a:srgbClr val="000000"/>
              </a:solidFill>
              <a:latin typeface="Times New Roman"/>
            </a:endParaRPr>
          </a:p>
        </p:txBody>
      </p:sp>
      <p:pic>
        <p:nvPicPr>
          <p:cNvPr id="345" name="Picture 11" descr="D:\GIÁO ÁN 1 2020-2021\HÌNH SOẠN GIÁO ÁN\Học hát\Lớp 1 thân yêu\Các bạn nhỏ vui đến trường_HTS.png"/>
          <p:cNvPicPr/>
          <p:nvPr/>
        </p:nvPicPr>
        <p:blipFill>
          <a:blip r:embed="rId4">
            <a:lum contrast="30000"/>
          </a:blip>
          <a:srcRect l="24987"/>
          <a:stretch/>
        </p:blipFill>
        <p:spPr>
          <a:xfrm>
            <a:off x="414360" y="1071720"/>
            <a:ext cx="10215720" cy="4624200"/>
          </a:xfrm>
          <a:prstGeom prst="rect">
            <a:avLst/>
          </a:prstGeom>
          <a:ln>
            <a:noFill/>
          </a:ln>
        </p:spPr>
      </p:pic>
      <p:sp>
        <p:nvSpPr>
          <p:cNvPr id="346" name="CustomShape 2"/>
          <p:cNvSpPr/>
          <p:nvPr/>
        </p:nvSpPr>
        <p:spPr>
          <a:xfrm>
            <a:off x="557280" y="1071720"/>
            <a:ext cx="2095560" cy="4806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spcBef>
                <a:spcPts val="1500"/>
              </a:spcBef>
            </a:pPr>
            <a:r>
              <a:rPr lang="en-US" sz="2400" b="1" strike="noStrike" spc="-1" dirty="0" smtClean="0">
                <a:solidFill>
                  <a:srgbClr val="1713CB"/>
                </a:solidFill>
                <a:latin typeface="Times New Roman"/>
                <a:ea typeface="Times New Roman"/>
              </a:rPr>
              <a:t>HỌC HÁT</a:t>
            </a:r>
            <a:endParaRPr lang="en-US" sz="2400" b="0" strike="noStrike" spc="-1" dirty="0">
              <a:solidFill>
                <a:srgbClr val="000000"/>
              </a:solidFill>
              <a:latin typeface="Times New Roman"/>
            </a:endParaRPr>
          </a:p>
        </p:txBody>
      </p:sp>
      <p:sp>
        <p:nvSpPr>
          <p:cNvPr id="347" name="CustomShape 3"/>
          <p:cNvSpPr/>
          <p:nvPr/>
        </p:nvSpPr>
        <p:spPr>
          <a:xfrm>
            <a:off x="1343160" y="1714680"/>
            <a:ext cx="4500360" cy="1195381"/>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gn="ctr">
              <a:spcBef>
                <a:spcPts val="1749"/>
              </a:spcBef>
            </a:pPr>
            <a:r>
              <a:rPr lang="en-US" sz="2800" b="1" strike="noStrike" spc="-1" dirty="0">
                <a:solidFill>
                  <a:srgbClr val="000000"/>
                </a:solidFill>
                <a:latin typeface="Times New Roman"/>
              </a:rPr>
              <a:t>LỚP MỘT THÂN </a:t>
            </a:r>
            <a:r>
              <a:rPr lang="en-US" sz="2800" b="1" strike="noStrike" spc="-1" dirty="0" smtClean="0">
                <a:solidFill>
                  <a:srgbClr val="000000"/>
                </a:solidFill>
                <a:latin typeface="Times New Roman"/>
              </a:rPr>
              <a:t>YÊU</a:t>
            </a:r>
          </a:p>
          <a:p>
            <a:pPr algn="r">
              <a:spcBef>
                <a:spcPts val="1749"/>
              </a:spcBef>
            </a:pPr>
            <a:r>
              <a:rPr lang="en-US" sz="2800" b="1" spc="-1" dirty="0" err="1" smtClean="0">
                <a:solidFill>
                  <a:srgbClr val="FF0000"/>
                </a:solidFill>
                <a:latin typeface="Times New Roman"/>
              </a:rPr>
              <a:t>Bùi</a:t>
            </a:r>
            <a:r>
              <a:rPr lang="en-US" sz="2800" b="1" spc="-1" dirty="0" smtClean="0">
                <a:solidFill>
                  <a:srgbClr val="FF0000"/>
                </a:solidFill>
                <a:latin typeface="Times New Roman"/>
              </a:rPr>
              <a:t> </a:t>
            </a:r>
            <a:r>
              <a:rPr lang="en-US" sz="2800" b="1" spc="-1" dirty="0" err="1" smtClean="0">
                <a:solidFill>
                  <a:srgbClr val="FF0000"/>
                </a:solidFill>
                <a:latin typeface="Times New Roman"/>
              </a:rPr>
              <a:t>Anh</a:t>
            </a:r>
            <a:r>
              <a:rPr lang="en-US" sz="2800" b="1" spc="-1" dirty="0" smtClean="0">
                <a:solidFill>
                  <a:srgbClr val="FF0000"/>
                </a:solidFill>
                <a:latin typeface="Times New Roman"/>
              </a:rPr>
              <a:t> </a:t>
            </a:r>
            <a:r>
              <a:rPr lang="en-US" sz="2800" b="1" spc="-1" dirty="0" err="1" smtClean="0">
                <a:solidFill>
                  <a:srgbClr val="FF0000"/>
                </a:solidFill>
                <a:latin typeface="Times New Roman"/>
              </a:rPr>
              <a:t>Tôn</a:t>
            </a:r>
            <a:endParaRPr lang="en-US" sz="2800" b="0" strike="noStrike" spc="-1" dirty="0">
              <a:solidFill>
                <a:srgbClr val="FF0000"/>
              </a:solidFill>
              <a:latin typeface="Times New Roman"/>
            </a:endParaRPr>
          </a:p>
        </p:txBody>
      </p:sp>
    </p:spTree>
    <p:extLst>
      <p:ext uri="{BB962C8B-B14F-4D97-AF65-F5344CB8AC3E}">
        <p14:creationId xmlns:p14="http://schemas.microsoft.com/office/powerpoint/2010/main" val="227236783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46"/>
                                        </p:tgtEl>
                                        <p:attrNameLst>
                                          <p:attrName>style.visibility</p:attrName>
                                        </p:attrNameLst>
                                      </p:cBhvr>
                                      <p:to>
                                        <p:strVal val="visible"/>
                                      </p:to>
                                    </p:set>
                                    <p:anim calcmode="lin" valueType="num">
                                      <p:cBhvr additive="repl">
                                        <p:cTn id="7" dur="500" fill="hold"/>
                                        <p:tgtEl>
                                          <p:spTgt spid="346"/>
                                        </p:tgtEl>
                                        <p:attrNameLst>
                                          <p:attrName>ppt_w</p:attrName>
                                        </p:attrNameLst>
                                      </p:cBhvr>
                                      <p:tavLst>
                                        <p:tav tm="0">
                                          <p:val>
                                            <p:fltVal val="0"/>
                                          </p:val>
                                        </p:tav>
                                        <p:tav tm="100000">
                                          <p:val>
                                            <p:strVal val="#ppt_w"/>
                                          </p:val>
                                        </p:tav>
                                      </p:tavLst>
                                    </p:anim>
                                    <p:anim calcmode="lin" valueType="num">
                                      <p:cBhvr additive="repl">
                                        <p:cTn id="8" dur="500" fill="hold"/>
                                        <p:tgtEl>
                                          <p:spTgt spid="34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47"/>
                                        </p:tgtEl>
                                        <p:attrNameLst>
                                          <p:attrName>style.visibility</p:attrName>
                                        </p:attrNameLst>
                                      </p:cBhvr>
                                      <p:to>
                                        <p:strVal val="visible"/>
                                      </p:to>
                                    </p:set>
                                    <p:anim calcmode="lin" valueType="num">
                                      <p:cBhvr additive="repl">
                                        <p:cTn id="12" dur="500" fill="hold"/>
                                        <p:tgtEl>
                                          <p:spTgt spid="347"/>
                                        </p:tgtEl>
                                        <p:attrNameLst>
                                          <p:attrName>ppt_w</p:attrName>
                                        </p:attrNameLst>
                                      </p:cBhvr>
                                      <p:tavLst>
                                        <p:tav tm="0">
                                          <p:val>
                                            <p:fltVal val="0"/>
                                          </p:val>
                                        </p:tav>
                                        <p:tav tm="100000">
                                          <p:val>
                                            <p:strVal val="#ppt_w"/>
                                          </p:val>
                                        </p:tav>
                                      </p:tavLst>
                                    </p:anim>
                                    <p:anim calcmode="lin" valueType="num">
                                      <p:cBhvr additive="repl">
                                        <p:cTn id="13" dur="500" fill="hold"/>
                                        <p:tgtEl>
                                          <p:spTgt spid="3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8" descr="000o"/>
          <p:cNvPicPr/>
          <p:nvPr/>
        </p:nvPicPr>
        <p:blipFill>
          <a:blip r:embed="rId4"/>
          <a:stretch/>
        </p:blipFill>
        <p:spPr>
          <a:xfrm>
            <a:off x="-39600" y="-4680"/>
            <a:ext cx="11012400" cy="101520"/>
          </a:xfrm>
          <a:prstGeom prst="rect">
            <a:avLst/>
          </a:prstGeom>
          <a:ln>
            <a:noFill/>
          </a:ln>
        </p:spPr>
      </p:pic>
      <p:pic>
        <p:nvPicPr>
          <p:cNvPr id="214" name="Picture 9" descr="000o"/>
          <p:cNvPicPr/>
          <p:nvPr/>
        </p:nvPicPr>
        <p:blipFill>
          <a:blip r:embed="rId4"/>
          <a:stretch/>
        </p:blipFill>
        <p:spPr>
          <a:xfrm>
            <a:off x="-39600" y="6753240"/>
            <a:ext cx="10994760" cy="101520"/>
          </a:xfrm>
          <a:prstGeom prst="rect">
            <a:avLst/>
          </a:prstGeom>
          <a:ln>
            <a:noFill/>
          </a:ln>
        </p:spPr>
      </p:pic>
      <p:pic>
        <p:nvPicPr>
          <p:cNvPr id="215" name="Picture 10" descr="000o"/>
          <p:cNvPicPr/>
          <p:nvPr/>
        </p:nvPicPr>
        <p:blipFill>
          <a:blip r:embed="rId4"/>
          <a:stretch/>
        </p:blipFill>
        <p:spPr>
          <a:xfrm rot="16200000">
            <a:off x="-3331080" y="3378600"/>
            <a:ext cx="6707160" cy="123840"/>
          </a:xfrm>
          <a:prstGeom prst="rect">
            <a:avLst/>
          </a:prstGeom>
          <a:ln>
            <a:noFill/>
          </a:ln>
        </p:spPr>
      </p:pic>
      <p:pic>
        <p:nvPicPr>
          <p:cNvPr id="216" name="Picture 11" descr="000o"/>
          <p:cNvPicPr/>
          <p:nvPr/>
        </p:nvPicPr>
        <p:blipFill>
          <a:blip r:embed="rId4"/>
          <a:stretch/>
        </p:blipFill>
        <p:spPr>
          <a:xfrm rot="16200000">
            <a:off x="7557120" y="3378600"/>
            <a:ext cx="6707160" cy="123840"/>
          </a:xfrm>
          <a:prstGeom prst="rect">
            <a:avLst/>
          </a:prstGeom>
          <a:ln>
            <a:noFill/>
          </a:ln>
        </p:spPr>
      </p:pic>
      <p:pic>
        <p:nvPicPr>
          <p:cNvPr id="2" name="BAI HAT LOP MO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2880" y="382918"/>
            <a:ext cx="9829800" cy="6171995"/>
          </a:xfrm>
          <a:prstGeom prst="rect">
            <a:avLst/>
          </a:prstGeom>
        </p:spPr>
      </p:pic>
    </p:spTree>
    <p:extLst>
      <p:ext uri="{BB962C8B-B14F-4D97-AF65-F5344CB8AC3E}">
        <p14:creationId xmlns:p14="http://schemas.microsoft.com/office/powerpoint/2010/main" val="1678033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11" descr="14"/>
          <p:cNvPicPr/>
          <p:nvPr/>
        </p:nvPicPr>
        <p:blipFill>
          <a:blip r:embed="rId2"/>
          <a:srcRect l="11783" t="9189" r="31020" b="16689"/>
          <a:stretch/>
        </p:blipFill>
        <p:spPr>
          <a:xfrm>
            <a:off x="22500" y="86940"/>
            <a:ext cx="10972800" cy="6858000"/>
          </a:xfrm>
          <a:prstGeom prst="rect">
            <a:avLst/>
          </a:prstGeom>
          <a:ln>
            <a:noFill/>
          </a:ln>
        </p:spPr>
      </p:pic>
      <p:sp>
        <p:nvSpPr>
          <p:cNvPr id="218" name="CustomShape 1"/>
          <p:cNvSpPr/>
          <p:nvPr/>
        </p:nvSpPr>
        <p:spPr>
          <a:xfrm>
            <a:off x="8942400" y="3716280"/>
            <a:ext cx="1209600" cy="628560"/>
          </a:xfrm>
          <a:prstGeom prst="rect">
            <a:avLst/>
          </a:prstGeom>
          <a:solidFill>
            <a:srgbClr val="FFFFFF"/>
          </a:solidFill>
          <a:ln w="12600" cap="sq">
            <a:solidFill>
              <a:srgbClr val="FFFFFF"/>
            </a:solidFill>
            <a:miter/>
          </a:ln>
        </p:spPr>
        <p:style>
          <a:lnRef idx="0">
            <a:scrgbClr r="0" g="0" b="0"/>
          </a:lnRef>
          <a:fillRef idx="0">
            <a:scrgbClr r="0" g="0" b="0"/>
          </a:fillRef>
          <a:effectRef idx="0">
            <a:scrgbClr r="0" g="0" b="0"/>
          </a:effectRef>
          <a:fontRef idx="minor"/>
        </p:style>
      </p:sp>
      <p:sp>
        <p:nvSpPr>
          <p:cNvPr id="219" name="CustomShape 2"/>
          <p:cNvSpPr/>
          <p:nvPr/>
        </p:nvSpPr>
        <p:spPr>
          <a:xfrm>
            <a:off x="1028880" y="0"/>
            <a:ext cx="3200400" cy="571680"/>
          </a:xfrm>
          <a:prstGeom prst="rect">
            <a:avLst/>
          </a:pr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gn="ctr">
              <a:spcBef>
                <a:spcPts val="1874"/>
              </a:spcBef>
            </a:pPr>
            <a:r>
              <a:rPr lang="en-US" sz="3000" b="1" strike="noStrike" spc="-1">
                <a:solidFill>
                  <a:srgbClr val="FFFFFF"/>
                </a:solidFill>
                <a:latin typeface="Times New Roman"/>
                <a:ea typeface="Times New Roman"/>
              </a:rPr>
              <a:t>ĐỌC LỜI CA</a:t>
            </a:r>
            <a:endParaRPr lang="en-US" sz="3000" b="0" strike="noStrike" spc="-1">
              <a:solidFill>
                <a:srgbClr val="000000"/>
              </a:solidFill>
              <a:latin typeface="Times New Roman"/>
            </a:endParaRPr>
          </a:p>
        </p:txBody>
      </p:sp>
      <p:sp>
        <p:nvSpPr>
          <p:cNvPr id="220" name="CustomShape 3"/>
          <p:cNvSpPr/>
          <p:nvPr/>
        </p:nvSpPr>
        <p:spPr>
          <a:xfrm>
            <a:off x="700200" y="2071800"/>
            <a:ext cx="9783720" cy="3070253"/>
          </a:xfrm>
          <a:prstGeom prst="rect">
            <a:avLst/>
          </a:pr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gn="ctr">
              <a:lnSpc>
                <a:spcPct val="150000"/>
              </a:lnSpc>
            </a:pPr>
            <a:r>
              <a:rPr lang="en-US" sz="3200" spc="-1" dirty="0">
                <a:solidFill>
                  <a:srgbClr val="FF0000"/>
                </a:solidFill>
                <a:latin typeface="Times New Roman"/>
                <a:ea typeface="Times New Roman"/>
              </a:rPr>
              <a:t>/</a:t>
            </a:r>
            <a:r>
              <a:rPr lang="en-US" sz="3200" b="0" strike="noStrike" spc="-1" dirty="0" err="1" smtClean="0">
                <a:solidFill>
                  <a:srgbClr val="7030A0"/>
                </a:solidFill>
                <a:latin typeface="Times New Roman"/>
                <a:ea typeface="Times New Roman"/>
              </a:rPr>
              <a:t>Kìa</a:t>
            </a:r>
            <a:r>
              <a:rPr lang="en-US" sz="3200" b="0" strike="noStrike" spc="-1" dirty="0" smtClean="0">
                <a:solidFill>
                  <a:srgbClr val="7030A0"/>
                </a:solidFill>
                <a:latin typeface="Times New Roman"/>
                <a:ea typeface="Times New Roman"/>
              </a:rPr>
              <a:t> </a:t>
            </a:r>
            <a:r>
              <a:rPr lang="en-US" sz="3200" b="0" strike="noStrike" spc="-1" dirty="0" err="1">
                <a:solidFill>
                  <a:srgbClr val="7030A0"/>
                </a:solidFill>
                <a:latin typeface="Times New Roman"/>
                <a:ea typeface="Times New Roman"/>
              </a:rPr>
              <a:t>tiếng</a:t>
            </a:r>
            <a:r>
              <a:rPr lang="en-US" sz="3200" b="0" strike="noStrike" spc="-1" dirty="0">
                <a:solidFill>
                  <a:srgbClr val="7030A0"/>
                </a:solidFill>
                <a:latin typeface="Times New Roman"/>
                <a:ea typeface="Times New Roman"/>
              </a:rPr>
              <a:t> </a:t>
            </a:r>
            <a:r>
              <a:rPr lang="en-US" sz="3200" b="0" strike="noStrike" spc="-1" dirty="0" err="1">
                <a:solidFill>
                  <a:srgbClr val="7030A0"/>
                </a:solidFill>
                <a:latin typeface="Times New Roman"/>
                <a:ea typeface="Times New Roman"/>
              </a:rPr>
              <a:t>trống</a:t>
            </a:r>
            <a:r>
              <a:rPr lang="en-US" sz="3200" b="0" strike="noStrike" spc="-1" dirty="0">
                <a:solidFill>
                  <a:srgbClr val="7030A0"/>
                </a:solidFill>
                <a:latin typeface="Times New Roman"/>
                <a:ea typeface="Times New Roman"/>
              </a:rPr>
              <a:t> </a:t>
            </a:r>
            <a:r>
              <a:rPr lang="en-US" sz="3200" b="0" strike="noStrike" spc="-1" dirty="0" err="1">
                <a:solidFill>
                  <a:srgbClr val="7030A0"/>
                </a:solidFill>
                <a:latin typeface="Times New Roman"/>
                <a:ea typeface="Times New Roman"/>
              </a:rPr>
              <a:t>trường</a:t>
            </a:r>
            <a:r>
              <a:rPr lang="en-US" sz="3200" b="0" strike="noStrike" spc="-1" dirty="0">
                <a:solidFill>
                  <a:srgbClr val="7030A0"/>
                </a:solidFill>
                <a:latin typeface="Times New Roman"/>
                <a:ea typeface="Times New Roman"/>
              </a:rPr>
              <a:t> </a:t>
            </a:r>
            <a:r>
              <a:rPr lang="en-US" sz="3200" b="0" strike="noStrike" spc="-1" dirty="0" err="1" smtClean="0">
                <a:solidFill>
                  <a:srgbClr val="7030A0"/>
                </a:solidFill>
                <a:latin typeface="Times New Roman"/>
                <a:ea typeface="Times New Roman"/>
              </a:rPr>
              <a:t>vang</a:t>
            </a:r>
            <a:r>
              <a:rPr lang="en-US" sz="3200" b="0" strike="noStrike" spc="-1" dirty="0" smtClean="0">
                <a:solidFill>
                  <a:srgbClr val="FF0000"/>
                </a:solidFill>
                <a:latin typeface="Times New Roman"/>
                <a:ea typeface="Times New Roman"/>
              </a:rPr>
              <a:t>,/ </a:t>
            </a:r>
            <a:r>
              <a:rPr lang="en-US" sz="3200" b="0" strike="noStrike" spc="-1" dirty="0" err="1">
                <a:solidFill>
                  <a:srgbClr val="FFC000"/>
                </a:solidFill>
                <a:latin typeface="Times New Roman"/>
                <a:ea typeface="Times New Roman"/>
              </a:rPr>
              <a:t>em</a:t>
            </a:r>
            <a:r>
              <a:rPr lang="en-US" sz="3200" b="0" strike="noStrike" spc="-1" dirty="0">
                <a:solidFill>
                  <a:srgbClr val="FFC000"/>
                </a:solidFill>
                <a:latin typeface="Times New Roman"/>
                <a:ea typeface="Times New Roman"/>
              </a:rPr>
              <a:t> </a:t>
            </a:r>
            <a:r>
              <a:rPr lang="en-US" sz="3200" b="0" strike="noStrike" spc="-1" dirty="0" err="1">
                <a:solidFill>
                  <a:srgbClr val="FFC000"/>
                </a:solidFill>
                <a:latin typeface="Times New Roman"/>
                <a:ea typeface="Times New Roman"/>
              </a:rPr>
              <a:t>bước</a:t>
            </a:r>
            <a:r>
              <a:rPr lang="en-US" sz="3200" b="0" strike="noStrike" spc="-1" dirty="0">
                <a:solidFill>
                  <a:srgbClr val="FFC000"/>
                </a:solidFill>
                <a:latin typeface="Times New Roman"/>
                <a:ea typeface="Times New Roman"/>
              </a:rPr>
              <a:t> </a:t>
            </a:r>
            <a:r>
              <a:rPr lang="en-US" sz="3200" b="0" strike="noStrike" spc="-1" dirty="0" err="1">
                <a:solidFill>
                  <a:srgbClr val="FFC000"/>
                </a:solidFill>
                <a:latin typeface="Times New Roman"/>
                <a:ea typeface="Times New Roman"/>
              </a:rPr>
              <a:t>vào</a:t>
            </a:r>
            <a:r>
              <a:rPr lang="en-US" sz="3200" b="0" strike="noStrike" spc="-1" dirty="0">
                <a:solidFill>
                  <a:srgbClr val="FFC000"/>
                </a:solidFill>
                <a:latin typeface="Times New Roman"/>
                <a:ea typeface="Times New Roman"/>
              </a:rPr>
              <a:t> </a:t>
            </a:r>
            <a:r>
              <a:rPr lang="en-US" sz="3200" b="0" strike="noStrike" spc="-1" dirty="0" err="1">
                <a:solidFill>
                  <a:srgbClr val="FFC000"/>
                </a:solidFill>
                <a:latin typeface="Times New Roman"/>
                <a:ea typeface="Times New Roman"/>
              </a:rPr>
              <a:t>lớp</a:t>
            </a:r>
            <a:r>
              <a:rPr lang="en-US" sz="3200" b="0" strike="noStrike" spc="-1" dirty="0">
                <a:solidFill>
                  <a:srgbClr val="FFC000"/>
                </a:solidFill>
                <a:latin typeface="Times New Roman"/>
                <a:ea typeface="Times New Roman"/>
              </a:rPr>
              <a:t> </a:t>
            </a:r>
            <a:r>
              <a:rPr lang="en-US" sz="3200" b="0" strike="noStrike" spc="-1" dirty="0" err="1" smtClean="0">
                <a:solidFill>
                  <a:srgbClr val="FFC000"/>
                </a:solidFill>
                <a:latin typeface="Times New Roman"/>
                <a:ea typeface="Times New Roman"/>
              </a:rPr>
              <a:t>Một</a:t>
            </a:r>
            <a:r>
              <a:rPr lang="en-US" sz="3200" b="0" strike="noStrike" spc="-1" dirty="0" smtClean="0">
                <a:solidFill>
                  <a:srgbClr val="FF0000"/>
                </a:solidFill>
                <a:latin typeface="Times New Roman"/>
                <a:ea typeface="Times New Roman"/>
              </a:rPr>
              <a:t>.</a:t>
            </a:r>
            <a:endParaRPr lang="en-US" sz="3200" b="0" strike="noStrike" spc="-1" dirty="0">
              <a:solidFill>
                <a:srgbClr val="FF0000"/>
              </a:solidFill>
              <a:latin typeface="Times New Roman"/>
            </a:endParaRPr>
          </a:p>
          <a:p>
            <a:pPr algn="ctr">
              <a:lnSpc>
                <a:spcPct val="150000"/>
              </a:lnSpc>
            </a:pPr>
            <a:r>
              <a:rPr lang="en-US" sz="3200" b="0" strike="noStrike" spc="-1" dirty="0" smtClean="0">
                <a:solidFill>
                  <a:srgbClr val="FF0000"/>
                </a:solidFill>
                <a:latin typeface="Times New Roman"/>
                <a:ea typeface="Times New Roman"/>
              </a:rPr>
              <a:t>/</a:t>
            </a:r>
            <a:r>
              <a:rPr lang="en-US" sz="3200" b="0" strike="noStrike" spc="-1" dirty="0" err="1" smtClean="0">
                <a:solidFill>
                  <a:srgbClr val="7030A0"/>
                </a:solidFill>
                <a:latin typeface="Times New Roman"/>
                <a:ea typeface="Times New Roman"/>
              </a:rPr>
              <a:t>Từng</a:t>
            </a:r>
            <a:r>
              <a:rPr lang="en-US" sz="3200" b="0" strike="noStrike" spc="-1" dirty="0" smtClean="0">
                <a:solidFill>
                  <a:srgbClr val="7030A0"/>
                </a:solidFill>
                <a:latin typeface="Times New Roman"/>
                <a:ea typeface="Times New Roman"/>
              </a:rPr>
              <a:t> </a:t>
            </a:r>
            <a:r>
              <a:rPr lang="en-US" sz="3200" b="0" strike="noStrike" spc="-1" dirty="0" err="1">
                <a:solidFill>
                  <a:srgbClr val="7030A0"/>
                </a:solidFill>
                <a:latin typeface="Times New Roman"/>
                <a:ea typeface="Times New Roman"/>
              </a:rPr>
              <a:t>nét</a:t>
            </a:r>
            <a:r>
              <a:rPr lang="en-US" sz="3200" b="0" strike="noStrike" spc="-1" dirty="0">
                <a:solidFill>
                  <a:srgbClr val="7030A0"/>
                </a:solidFill>
                <a:latin typeface="Times New Roman"/>
                <a:ea typeface="Times New Roman"/>
              </a:rPr>
              <a:t> </a:t>
            </a:r>
            <a:r>
              <a:rPr lang="en-US" sz="3200" b="0" strike="noStrike" spc="-1" dirty="0" err="1">
                <a:solidFill>
                  <a:srgbClr val="7030A0"/>
                </a:solidFill>
                <a:latin typeface="Times New Roman"/>
                <a:ea typeface="Times New Roman"/>
              </a:rPr>
              <a:t>chữ</a:t>
            </a:r>
            <a:r>
              <a:rPr lang="en-US" sz="3200" b="0" strike="noStrike" spc="-1" dirty="0">
                <a:solidFill>
                  <a:srgbClr val="7030A0"/>
                </a:solidFill>
                <a:latin typeface="Times New Roman"/>
                <a:ea typeface="Times New Roman"/>
              </a:rPr>
              <a:t> </a:t>
            </a:r>
            <a:r>
              <a:rPr lang="en-US" sz="3200" b="0" strike="noStrike" spc="-1" dirty="0" err="1">
                <a:solidFill>
                  <a:srgbClr val="7030A0"/>
                </a:solidFill>
                <a:latin typeface="Times New Roman"/>
                <a:ea typeface="Times New Roman"/>
              </a:rPr>
              <a:t>đầu</a:t>
            </a:r>
            <a:r>
              <a:rPr lang="en-US" sz="3200" b="0" strike="noStrike" spc="-1" dirty="0">
                <a:solidFill>
                  <a:srgbClr val="7030A0"/>
                </a:solidFill>
                <a:latin typeface="Times New Roman"/>
                <a:ea typeface="Times New Roman"/>
              </a:rPr>
              <a:t> </a:t>
            </a:r>
            <a:r>
              <a:rPr lang="en-US" sz="3200" b="0" strike="noStrike" spc="-1" dirty="0" err="1" smtClean="0">
                <a:solidFill>
                  <a:srgbClr val="7030A0"/>
                </a:solidFill>
                <a:latin typeface="Times New Roman"/>
                <a:ea typeface="Times New Roman"/>
              </a:rPr>
              <a:t>tiên</a:t>
            </a:r>
            <a:r>
              <a:rPr lang="en-US" sz="3200" b="0" strike="noStrike" spc="-1" dirty="0" smtClean="0">
                <a:solidFill>
                  <a:srgbClr val="FF0000"/>
                </a:solidFill>
                <a:latin typeface="Times New Roman"/>
                <a:ea typeface="Times New Roman"/>
              </a:rPr>
              <a:t>, </a:t>
            </a:r>
            <a:r>
              <a:rPr lang="en-US" sz="3200" b="0" strike="noStrike" spc="-1" dirty="0" err="1" smtClean="0">
                <a:solidFill>
                  <a:srgbClr val="FFC000"/>
                </a:solidFill>
                <a:latin typeface="Times New Roman"/>
                <a:ea typeface="Times New Roman"/>
              </a:rPr>
              <a:t>trang</a:t>
            </a:r>
            <a:r>
              <a:rPr lang="en-US" sz="3200" b="0" strike="noStrike" spc="-1" dirty="0" smtClean="0">
                <a:solidFill>
                  <a:srgbClr val="FFC000"/>
                </a:solidFill>
                <a:latin typeface="Times New Roman"/>
                <a:ea typeface="Times New Roman"/>
              </a:rPr>
              <a:t> </a:t>
            </a:r>
            <a:r>
              <a:rPr lang="en-US" sz="3200" b="0" strike="noStrike" spc="-1" dirty="0" err="1">
                <a:solidFill>
                  <a:srgbClr val="FFC000"/>
                </a:solidFill>
                <a:latin typeface="Times New Roman"/>
                <a:ea typeface="Times New Roman"/>
              </a:rPr>
              <a:t>sách</a:t>
            </a:r>
            <a:r>
              <a:rPr lang="en-US" sz="3200" b="0" strike="noStrike" spc="-1" dirty="0">
                <a:solidFill>
                  <a:srgbClr val="FFC000"/>
                </a:solidFill>
                <a:latin typeface="Times New Roman"/>
                <a:ea typeface="Times New Roman"/>
              </a:rPr>
              <a:t> </a:t>
            </a:r>
            <a:r>
              <a:rPr lang="en-US" sz="3200" b="0" strike="noStrike" spc="-1" dirty="0" err="1" smtClean="0">
                <a:solidFill>
                  <a:srgbClr val="FFC000"/>
                </a:solidFill>
                <a:latin typeface="Times New Roman"/>
                <a:ea typeface="Times New Roman"/>
              </a:rPr>
              <a:t>học</a:t>
            </a:r>
            <a:r>
              <a:rPr lang="en-US" sz="3200" b="0" strike="noStrike" spc="-1" dirty="0" smtClean="0">
                <a:solidFill>
                  <a:srgbClr val="FFC000"/>
                </a:solidFill>
                <a:latin typeface="Times New Roman"/>
                <a:ea typeface="Times New Roman"/>
              </a:rPr>
              <a:t>/ </a:t>
            </a:r>
            <a:r>
              <a:rPr lang="en-US" sz="3200" b="0" strike="noStrike" spc="-1" dirty="0" err="1" smtClean="0">
                <a:solidFill>
                  <a:srgbClr val="FFC000"/>
                </a:solidFill>
                <a:latin typeface="Times New Roman"/>
                <a:ea typeface="Times New Roman"/>
              </a:rPr>
              <a:t>điều</a:t>
            </a:r>
            <a:r>
              <a:rPr lang="en-US" sz="3200" b="0" strike="noStrike" spc="-1" dirty="0" smtClean="0">
                <a:solidFill>
                  <a:srgbClr val="FFC000"/>
                </a:solidFill>
                <a:latin typeface="Times New Roman"/>
                <a:ea typeface="Times New Roman"/>
              </a:rPr>
              <a:t> hay</a:t>
            </a:r>
            <a:r>
              <a:rPr lang="en-US" sz="3200" b="0" strike="noStrike" spc="-1" dirty="0" smtClean="0">
                <a:solidFill>
                  <a:srgbClr val="FF0000"/>
                </a:solidFill>
                <a:latin typeface="Times New Roman"/>
                <a:ea typeface="Times New Roman"/>
              </a:rPr>
              <a:t>.</a:t>
            </a:r>
            <a:endParaRPr lang="en-US" sz="3200" b="0" strike="noStrike" spc="-1" dirty="0">
              <a:solidFill>
                <a:srgbClr val="FF0000"/>
              </a:solidFill>
              <a:latin typeface="Times New Roman"/>
            </a:endParaRPr>
          </a:p>
          <a:p>
            <a:pPr algn="ctr">
              <a:lnSpc>
                <a:spcPct val="150000"/>
              </a:lnSpc>
            </a:pPr>
            <a:r>
              <a:rPr lang="en-US" sz="3200" b="0" strike="noStrike" spc="-1" dirty="0" smtClean="0">
                <a:solidFill>
                  <a:srgbClr val="FF0000"/>
                </a:solidFill>
                <a:latin typeface="Times New Roman"/>
                <a:ea typeface="Times New Roman"/>
              </a:rPr>
              <a:t>/</a:t>
            </a:r>
            <a:r>
              <a:rPr lang="en-US" sz="3200" b="0" strike="noStrike" spc="-1" dirty="0" err="1" smtClean="0">
                <a:solidFill>
                  <a:srgbClr val="7030A0"/>
                </a:solidFill>
                <a:latin typeface="Times New Roman"/>
                <a:ea typeface="Times New Roman"/>
              </a:rPr>
              <a:t>Hòa</a:t>
            </a:r>
            <a:r>
              <a:rPr lang="en-US" sz="3200" b="0" strike="noStrike" spc="-1" dirty="0" smtClean="0">
                <a:solidFill>
                  <a:srgbClr val="7030A0"/>
                </a:solidFill>
                <a:latin typeface="Times New Roman"/>
                <a:ea typeface="Times New Roman"/>
              </a:rPr>
              <a:t> </a:t>
            </a:r>
            <a:r>
              <a:rPr lang="en-US" sz="3200" b="0" strike="noStrike" spc="-1" dirty="0" err="1">
                <a:solidFill>
                  <a:srgbClr val="7030A0"/>
                </a:solidFill>
                <a:latin typeface="Times New Roman"/>
                <a:ea typeface="Times New Roman"/>
              </a:rPr>
              <a:t>nhịp</a:t>
            </a:r>
            <a:r>
              <a:rPr lang="en-US" sz="3200" b="0" strike="noStrike" spc="-1" dirty="0">
                <a:solidFill>
                  <a:srgbClr val="7030A0"/>
                </a:solidFill>
                <a:latin typeface="Times New Roman"/>
                <a:ea typeface="Times New Roman"/>
              </a:rPr>
              <a:t> </a:t>
            </a:r>
            <a:r>
              <a:rPr lang="en-US" sz="3200" b="0" strike="noStrike" spc="-1" dirty="0" err="1">
                <a:solidFill>
                  <a:srgbClr val="7030A0"/>
                </a:solidFill>
                <a:latin typeface="Times New Roman"/>
                <a:ea typeface="Times New Roman"/>
              </a:rPr>
              <a:t>cùng</a:t>
            </a:r>
            <a:r>
              <a:rPr lang="en-US" sz="3200" b="0" strike="noStrike" spc="-1" dirty="0">
                <a:solidFill>
                  <a:srgbClr val="7030A0"/>
                </a:solidFill>
                <a:latin typeface="Times New Roman"/>
                <a:ea typeface="Times New Roman"/>
              </a:rPr>
              <a:t> </a:t>
            </a:r>
            <a:r>
              <a:rPr lang="en-US" sz="3200" b="0" strike="noStrike" spc="-1" dirty="0" err="1">
                <a:solidFill>
                  <a:srgbClr val="7030A0"/>
                </a:solidFill>
                <a:latin typeface="Times New Roman"/>
                <a:ea typeface="Times New Roman"/>
              </a:rPr>
              <a:t>tiếng</a:t>
            </a:r>
            <a:r>
              <a:rPr lang="en-US" sz="3200" b="0" strike="noStrike" spc="-1" dirty="0">
                <a:solidFill>
                  <a:srgbClr val="7030A0"/>
                </a:solidFill>
                <a:latin typeface="Times New Roman"/>
                <a:ea typeface="Times New Roman"/>
              </a:rPr>
              <a:t> </a:t>
            </a:r>
            <a:r>
              <a:rPr lang="en-US" sz="3200" b="0" strike="noStrike" spc="-1" dirty="0" err="1">
                <a:solidFill>
                  <a:srgbClr val="7030A0"/>
                </a:solidFill>
                <a:latin typeface="Times New Roman"/>
                <a:ea typeface="Times New Roman"/>
              </a:rPr>
              <a:t>ca</a:t>
            </a:r>
            <a:r>
              <a:rPr lang="en-US" sz="3200" b="0" strike="noStrike" spc="-1" dirty="0" smtClean="0">
                <a:solidFill>
                  <a:srgbClr val="FF0000"/>
                </a:solidFill>
                <a:latin typeface="Times New Roman"/>
                <a:ea typeface="Times New Roman"/>
              </a:rPr>
              <a:t>,/ </a:t>
            </a:r>
            <a:r>
              <a:rPr lang="en-US" sz="3200" b="0" strike="noStrike" spc="-1" dirty="0" err="1">
                <a:solidFill>
                  <a:srgbClr val="FFC000"/>
                </a:solidFill>
                <a:latin typeface="Times New Roman"/>
                <a:ea typeface="Times New Roman"/>
              </a:rPr>
              <a:t>rộn</a:t>
            </a:r>
            <a:r>
              <a:rPr lang="en-US" sz="3200" b="0" strike="noStrike" spc="-1" dirty="0">
                <a:solidFill>
                  <a:srgbClr val="FFC000"/>
                </a:solidFill>
                <a:latin typeface="Times New Roman"/>
                <a:ea typeface="Times New Roman"/>
              </a:rPr>
              <a:t> </a:t>
            </a:r>
            <a:r>
              <a:rPr lang="en-US" sz="3200" b="0" strike="noStrike" spc="-1" dirty="0" err="1">
                <a:solidFill>
                  <a:srgbClr val="FFC000"/>
                </a:solidFill>
                <a:latin typeface="Times New Roman"/>
                <a:ea typeface="Times New Roman"/>
              </a:rPr>
              <a:t>ràng</a:t>
            </a:r>
            <a:r>
              <a:rPr lang="en-US" sz="3200" b="0" strike="noStrike" spc="-1" dirty="0">
                <a:solidFill>
                  <a:srgbClr val="FFC000"/>
                </a:solidFill>
                <a:latin typeface="Times New Roman"/>
                <a:ea typeface="Times New Roman"/>
              </a:rPr>
              <a:t> </a:t>
            </a:r>
            <a:r>
              <a:rPr lang="en-US" sz="3200" b="0" strike="noStrike" spc="-1" dirty="0" err="1">
                <a:solidFill>
                  <a:srgbClr val="FFC000"/>
                </a:solidFill>
                <a:latin typeface="Times New Roman"/>
                <a:ea typeface="Times New Roman"/>
              </a:rPr>
              <a:t>muôn</a:t>
            </a:r>
            <a:r>
              <a:rPr lang="en-US" sz="3200" b="0" strike="noStrike" spc="-1" dirty="0">
                <a:solidFill>
                  <a:srgbClr val="FFC000"/>
                </a:solidFill>
                <a:latin typeface="Times New Roman"/>
                <a:ea typeface="Times New Roman"/>
              </a:rPr>
              <a:t> </a:t>
            </a:r>
            <a:r>
              <a:rPr lang="en-US" sz="3200" b="0" strike="noStrike" spc="-1" dirty="0" err="1">
                <a:solidFill>
                  <a:srgbClr val="FFC000"/>
                </a:solidFill>
                <a:latin typeface="Times New Roman"/>
                <a:ea typeface="Times New Roman"/>
              </a:rPr>
              <a:t>lá</a:t>
            </a:r>
            <a:r>
              <a:rPr lang="en-US" sz="3200" b="0" strike="noStrike" spc="-1" dirty="0">
                <a:solidFill>
                  <a:srgbClr val="FFC000"/>
                </a:solidFill>
                <a:latin typeface="Times New Roman"/>
                <a:ea typeface="Times New Roman"/>
              </a:rPr>
              <a:t> </a:t>
            </a:r>
            <a:r>
              <a:rPr lang="en-US" sz="3200" b="0" strike="noStrike" spc="-1" dirty="0" err="1">
                <a:solidFill>
                  <a:srgbClr val="FFC000"/>
                </a:solidFill>
                <a:latin typeface="Times New Roman"/>
                <a:ea typeface="Times New Roman"/>
              </a:rPr>
              <a:t>hoa</a:t>
            </a:r>
            <a:r>
              <a:rPr lang="en-US" sz="3200" b="0" strike="noStrike" spc="-1" dirty="0">
                <a:solidFill>
                  <a:srgbClr val="FF0000"/>
                </a:solidFill>
                <a:latin typeface="Times New Roman"/>
                <a:ea typeface="Times New Roman"/>
              </a:rPr>
              <a:t>.</a:t>
            </a:r>
            <a:endParaRPr lang="en-US" sz="3200" b="0" strike="noStrike" spc="-1" dirty="0">
              <a:solidFill>
                <a:srgbClr val="FF0000"/>
              </a:solidFill>
              <a:latin typeface="Times New Roman"/>
            </a:endParaRPr>
          </a:p>
          <a:p>
            <a:pPr algn="ctr">
              <a:lnSpc>
                <a:spcPct val="150000"/>
              </a:lnSpc>
            </a:pPr>
            <a:r>
              <a:rPr lang="en-US" sz="3200" b="0" strike="noStrike" spc="-1" dirty="0" smtClean="0">
                <a:solidFill>
                  <a:srgbClr val="FF0000"/>
                </a:solidFill>
                <a:latin typeface="Times New Roman"/>
                <a:ea typeface="Times New Roman"/>
              </a:rPr>
              <a:t>/</a:t>
            </a:r>
            <a:r>
              <a:rPr lang="en-US" sz="3200" b="0" strike="noStrike" spc="-1" dirty="0" err="1" smtClean="0">
                <a:solidFill>
                  <a:srgbClr val="7030A0"/>
                </a:solidFill>
                <a:latin typeface="Times New Roman"/>
                <a:ea typeface="Times New Roman"/>
              </a:rPr>
              <a:t>Chúng</a:t>
            </a:r>
            <a:r>
              <a:rPr lang="en-US" sz="3200" b="0" strike="noStrike" spc="-1" dirty="0" smtClean="0">
                <a:solidFill>
                  <a:srgbClr val="7030A0"/>
                </a:solidFill>
                <a:latin typeface="Times New Roman"/>
                <a:ea typeface="Times New Roman"/>
              </a:rPr>
              <a:t> </a:t>
            </a:r>
            <a:r>
              <a:rPr lang="en-US" sz="3200" b="0" strike="noStrike" spc="-1" dirty="0" err="1">
                <a:solidFill>
                  <a:srgbClr val="7030A0"/>
                </a:solidFill>
                <a:latin typeface="Times New Roman"/>
                <a:ea typeface="Times New Roman"/>
              </a:rPr>
              <a:t>mình</a:t>
            </a:r>
            <a:r>
              <a:rPr lang="en-US" sz="3200" b="0" strike="noStrike" spc="-1" dirty="0">
                <a:solidFill>
                  <a:srgbClr val="7030A0"/>
                </a:solidFill>
                <a:latin typeface="Times New Roman"/>
                <a:ea typeface="Times New Roman"/>
              </a:rPr>
              <a:t> </a:t>
            </a:r>
            <a:r>
              <a:rPr lang="en-US" sz="3200" b="0" strike="noStrike" spc="-1" dirty="0" err="1">
                <a:solidFill>
                  <a:srgbClr val="7030A0"/>
                </a:solidFill>
                <a:latin typeface="Times New Roman"/>
                <a:ea typeface="Times New Roman"/>
              </a:rPr>
              <a:t>cùng</a:t>
            </a:r>
            <a:r>
              <a:rPr lang="en-US" sz="3200" b="0" strike="noStrike" spc="-1" dirty="0">
                <a:solidFill>
                  <a:srgbClr val="7030A0"/>
                </a:solidFill>
                <a:latin typeface="Times New Roman"/>
                <a:ea typeface="Times New Roman"/>
              </a:rPr>
              <a:t> </a:t>
            </a:r>
            <a:r>
              <a:rPr lang="en-US" sz="3200" b="0" strike="noStrike" spc="-1" dirty="0" err="1">
                <a:solidFill>
                  <a:srgbClr val="7030A0"/>
                </a:solidFill>
                <a:latin typeface="Times New Roman"/>
                <a:ea typeface="Times New Roman"/>
              </a:rPr>
              <a:t>nắm</a:t>
            </a:r>
            <a:r>
              <a:rPr lang="en-US" sz="3200" b="0" strike="noStrike" spc="-1" dirty="0">
                <a:solidFill>
                  <a:srgbClr val="7030A0"/>
                </a:solidFill>
                <a:latin typeface="Times New Roman"/>
                <a:ea typeface="Times New Roman"/>
              </a:rPr>
              <a:t> </a:t>
            </a:r>
            <a:r>
              <a:rPr lang="en-US" sz="3200" b="0" strike="noStrike" spc="-1" dirty="0" err="1">
                <a:solidFill>
                  <a:srgbClr val="7030A0"/>
                </a:solidFill>
                <a:latin typeface="Times New Roman"/>
                <a:ea typeface="Times New Roman"/>
              </a:rPr>
              <a:t>tay</a:t>
            </a:r>
            <a:r>
              <a:rPr lang="en-US" sz="3200" b="0" strike="noStrike" spc="-1" dirty="0">
                <a:solidFill>
                  <a:srgbClr val="FF0000"/>
                </a:solidFill>
                <a:latin typeface="Times New Roman"/>
                <a:ea typeface="Times New Roman"/>
              </a:rPr>
              <a:t>, </a:t>
            </a:r>
            <a:r>
              <a:rPr lang="en-US" sz="3200" b="0" strike="noStrike" spc="-1" dirty="0" err="1">
                <a:solidFill>
                  <a:srgbClr val="FFC000"/>
                </a:solidFill>
                <a:latin typeface="Times New Roman"/>
                <a:ea typeface="Times New Roman"/>
              </a:rPr>
              <a:t>ơi</a:t>
            </a:r>
            <a:r>
              <a:rPr lang="en-US" sz="3200" b="0" strike="noStrike" spc="-1" dirty="0">
                <a:solidFill>
                  <a:srgbClr val="FFC000"/>
                </a:solidFill>
                <a:latin typeface="Times New Roman"/>
                <a:ea typeface="Times New Roman"/>
              </a:rPr>
              <a:t> </a:t>
            </a:r>
            <a:r>
              <a:rPr lang="en-US" sz="3200" b="0" strike="noStrike" spc="-1" dirty="0" err="1">
                <a:solidFill>
                  <a:srgbClr val="FFC000"/>
                </a:solidFill>
                <a:latin typeface="Times New Roman"/>
                <a:ea typeface="Times New Roman"/>
              </a:rPr>
              <a:t>lớp</a:t>
            </a:r>
            <a:r>
              <a:rPr lang="en-US" sz="3200" b="0" strike="noStrike" spc="-1" dirty="0">
                <a:solidFill>
                  <a:srgbClr val="FFC000"/>
                </a:solidFill>
                <a:latin typeface="Times New Roman"/>
                <a:ea typeface="Times New Roman"/>
              </a:rPr>
              <a:t> </a:t>
            </a:r>
            <a:r>
              <a:rPr lang="en-US" sz="3200" b="0" strike="noStrike" spc="-1" dirty="0" err="1" smtClean="0">
                <a:solidFill>
                  <a:srgbClr val="FFC000"/>
                </a:solidFill>
                <a:latin typeface="Times New Roman"/>
                <a:ea typeface="Times New Roman"/>
              </a:rPr>
              <a:t>Một</a:t>
            </a:r>
            <a:r>
              <a:rPr lang="en-US" sz="3200" b="0" strike="noStrike" spc="-1" dirty="0" smtClean="0">
                <a:solidFill>
                  <a:srgbClr val="FFC000"/>
                </a:solidFill>
                <a:latin typeface="Times New Roman"/>
                <a:ea typeface="Times New Roman"/>
              </a:rPr>
              <a:t>/ </a:t>
            </a:r>
            <a:r>
              <a:rPr lang="en-US" sz="3200" b="0" strike="noStrike" spc="-1" dirty="0" err="1">
                <a:solidFill>
                  <a:srgbClr val="FFC000"/>
                </a:solidFill>
                <a:latin typeface="Times New Roman"/>
                <a:ea typeface="Times New Roman"/>
              </a:rPr>
              <a:t>thân</a:t>
            </a:r>
            <a:r>
              <a:rPr lang="en-US" sz="3200" b="0" strike="noStrike" spc="-1" dirty="0">
                <a:solidFill>
                  <a:srgbClr val="FFC000"/>
                </a:solidFill>
                <a:latin typeface="Times New Roman"/>
                <a:ea typeface="Times New Roman"/>
              </a:rPr>
              <a:t> </a:t>
            </a:r>
            <a:r>
              <a:rPr lang="en-US" sz="3200" b="0" strike="noStrike" spc="-1" dirty="0" err="1" smtClean="0">
                <a:solidFill>
                  <a:srgbClr val="FFC000"/>
                </a:solidFill>
                <a:latin typeface="Times New Roman"/>
                <a:ea typeface="Times New Roman"/>
              </a:rPr>
              <a:t>yêu</a:t>
            </a:r>
            <a:r>
              <a:rPr lang="en-US" sz="3200" b="0" strike="noStrike" spc="-1" dirty="0" smtClean="0">
                <a:solidFill>
                  <a:srgbClr val="FF0000"/>
                </a:solidFill>
                <a:latin typeface="Times New Roman"/>
                <a:ea typeface="Times New Roman"/>
              </a:rPr>
              <a:t>/.</a:t>
            </a:r>
            <a:endParaRPr lang="en-US" sz="3200" b="0" strike="noStrike" spc="-1" dirty="0">
              <a:solidFill>
                <a:srgbClr val="FF0000"/>
              </a:solidFill>
              <a:latin typeface="Times New Roman"/>
            </a:endParaRPr>
          </a:p>
        </p:txBody>
      </p:sp>
      <p:sp>
        <p:nvSpPr>
          <p:cNvPr id="221" name="CustomShape 4"/>
          <p:cNvSpPr/>
          <p:nvPr/>
        </p:nvSpPr>
        <p:spPr>
          <a:xfrm>
            <a:off x="2912040" y="714240"/>
            <a:ext cx="5396760" cy="724320"/>
          </a:xfrm>
          <a:prstGeom prst="rect">
            <a:avLst/>
          </a:prstGeom>
          <a:noFill/>
          <a:ln>
            <a:noFill/>
          </a:ln>
        </p:spPr>
        <p:style>
          <a:lnRef idx="0">
            <a:scrgbClr r="0" g="0" b="0"/>
          </a:lnRef>
          <a:fillRef idx="0">
            <a:scrgbClr r="0" g="0" b="0"/>
          </a:fillRef>
          <a:effectRef idx="0">
            <a:scrgbClr r="0" g="0" b="0"/>
          </a:effectRef>
          <a:fontRef idx="minor"/>
        </p:style>
        <p:txBody>
          <a:bodyPr wrap="none" lIns="114120" tIns="57240" rIns="114120" bIns="57240">
            <a:spAutoFit/>
          </a:bodyPr>
          <a:lstStyle/>
          <a:p>
            <a:pPr algn="ctr"/>
            <a:r>
              <a:rPr lang="en-US" sz="4000" b="1" strike="noStrike" spc="-1">
                <a:solidFill>
                  <a:srgbClr val="FF0000"/>
                </a:solidFill>
                <a:latin typeface="Times New Roman"/>
                <a:ea typeface="Times New Roman"/>
              </a:rPr>
              <a:t>LỚP MỘT THÂN YÊU</a:t>
            </a:r>
            <a:endParaRPr lang="en-US" sz="4000" b="0" strike="noStrike" spc="-1">
              <a:solidFill>
                <a:srgbClr val="000000"/>
              </a:solidFill>
              <a:latin typeface="Times New Roman"/>
            </a:endParaRPr>
          </a:p>
        </p:txBody>
      </p:sp>
      <p:pic>
        <p:nvPicPr>
          <p:cNvPr id="222" name="Picture 8" descr="000o"/>
          <p:cNvPicPr/>
          <p:nvPr/>
        </p:nvPicPr>
        <p:blipFill>
          <a:blip r:embed="rId3"/>
          <a:stretch/>
        </p:blipFill>
        <p:spPr>
          <a:xfrm>
            <a:off x="-39600" y="-4680"/>
            <a:ext cx="11012400" cy="101520"/>
          </a:xfrm>
          <a:prstGeom prst="rect">
            <a:avLst/>
          </a:prstGeom>
          <a:ln>
            <a:noFill/>
          </a:ln>
        </p:spPr>
      </p:pic>
      <p:pic>
        <p:nvPicPr>
          <p:cNvPr id="223" name="Picture 9" descr="000o"/>
          <p:cNvPicPr/>
          <p:nvPr/>
        </p:nvPicPr>
        <p:blipFill>
          <a:blip r:embed="rId3"/>
          <a:stretch/>
        </p:blipFill>
        <p:spPr>
          <a:xfrm>
            <a:off x="-39600" y="6753240"/>
            <a:ext cx="10994760" cy="101520"/>
          </a:xfrm>
          <a:prstGeom prst="rect">
            <a:avLst/>
          </a:prstGeom>
          <a:ln>
            <a:noFill/>
          </a:ln>
        </p:spPr>
      </p:pic>
      <p:pic>
        <p:nvPicPr>
          <p:cNvPr id="224" name="Picture 10" descr="000o"/>
          <p:cNvPicPr/>
          <p:nvPr/>
        </p:nvPicPr>
        <p:blipFill>
          <a:blip r:embed="rId3"/>
          <a:stretch/>
        </p:blipFill>
        <p:spPr>
          <a:xfrm rot="16200000">
            <a:off x="-3331080" y="3378600"/>
            <a:ext cx="6707160" cy="123840"/>
          </a:xfrm>
          <a:prstGeom prst="rect">
            <a:avLst/>
          </a:prstGeom>
          <a:ln>
            <a:noFill/>
          </a:ln>
        </p:spPr>
      </p:pic>
      <p:pic>
        <p:nvPicPr>
          <p:cNvPr id="225" name="Picture 11" descr="000o"/>
          <p:cNvPicPr/>
          <p:nvPr/>
        </p:nvPicPr>
        <p:blipFill>
          <a:blip r:embed="rId3"/>
          <a:stretch/>
        </p:blipFill>
        <p:spPr>
          <a:xfrm rot="16200000">
            <a:off x="7557120" y="3378600"/>
            <a:ext cx="6707160" cy="123840"/>
          </a:xfrm>
          <a:prstGeom prst="rect">
            <a:avLst/>
          </a:prstGeom>
          <a:ln>
            <a:noFill/>
          </a:ln>
        </p:spPr>
      </p:pic>
      <p:sp>
        <p:nvSpPr>
          <p:cNvPr id="226" name="CustomShape 5"/>
          <p:cNvSpPr/>
          <p:nvPr/>
        </p:nvSpPr>
        <p:spPr>
          <a:xfrm>
            <a:off x="7063200" y="1571760"/>
            <a:ext cx="183888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gn="r"/>
            <a:r>
              <a:rPr lang="en-US" sz="2400" b="1" i="1" strike="noStrike" spc="-1">
                <a:solidFill>
                  <a:srgbClr val="1713CB"/>
                </a:solidFill>
                <a:latin typeface="Times New Roman"/>
                <a:ea typeface="Times New Roman"/>
              </a:rPr>
              <a:t>Bùi Anh Tôn</a:t>
            </a:r>
            <a:endParaRPr lang="en-US" sz="2400" b="0" strike="noStrike" spc="-1">
              <a:solidFill>
                <a:srgbClr val="000000"/>
              </a:solidFill>
              <a:latin typeface="Times New Roman"/>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0" presetClass="entr" fill="hold" nodeType="afterEffect">
                                  <p:stCondLst>
                                    <p:cond delay="0"/>
                                  </p:stCondLst>
                                  <p:iterate type="lt">
                                    <p:tmAbs val="50"/>
                                  </p:iterate>
                                  <p:childTnLst>
                                    <p:set>
                                      <p:cBhvr>
                                        <p:cTn id="6" dur="1" fill="hold">
                                          <p:stCondLst>
                                            <p:cond delay="0"/>
                                          </p:stCondLst>
                                        </p:cTn>
                                        <p:tgtEl>
                                          <p:spTgt spid="220"/>
                                        </p:tgtEl>
                                        <p:attrNameLst>
                                          <p:attrName>style.visibility</p:attrName>
                                        </p:attrNameLst>
                                      </p:cBhvr>
                                      <p:to>
                                        <p:strVal val="visible"/>
                                      </p:to>
                                    </p:set>
                                    <p:animEffect transition="in" filter="fade">
                                      <p:cBhvr additive="repl">
                                        <p:cTn id="7" dur="500"/>
                                        <p:tgtEl>
                                          <p:spTgt spid="220"/>
                                        </p:tgtEl>
                                      </p:cBhvr>
                                    </p:animEffect>
                                    <p:anim calcmode="lin" valueType="num">
                                      <p:cBhvr additive="repl">
                                        <p:cTn id="8" dur="500" fill="hold"/>
                                        <p:tgtEl>
                                          <p:spTgt spid="220"/>
                                        </p:tgtEl>
                                        <p:attrNameLst>
                                          <p:attrName>ppt_x</p:attrName>
                                        </p:attrNameLst>
                                      </p:cBhvr>
                                      <p:tavLst>
                                        <p:tav tm="0">
                                          <p:val>
                                            <p:strVal val="#ppt_x-.1"/>
                                          </p:val>
                                        </p:tav>
                                        <p:tav tm="100000">
                                          <p:val>
                                            <p:strVal val="#ppt_x"/>
                                          </p:val>
                                        </p:tav>
                                      </p:tavLst>
                                    </p:anim>
                                    <p:anim calcmode="lin" valueType="num">
                                      <p:cBhvr additive="repl">
                                        <p:cTn id="9" dur="500" fill="hold"/>
                                        <p:tgtEl>
                                          <p:spTgt spid="2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Picture 11" descr="14"/>
          <p:cNvPicPr/>
          <p:nvPr/>
        </p:nvPicPr>
        <p:blipFill>
          <a:blip r:embed="rId3"/>
          <a:srcRect l="11783" t="3337" r="31020" b="8888"/>
          <a:stretch/>
        </p:blipFill>
        <p:spPr>
          <a:xfrm>
            <a:off x="0" y="0"/>
            <a:ext cx="10972800" cy="6858000"/>
          </a:xfrm>
          <a:prstGeom prst="rect">
            <a:avLst/>
          </a:prstGeom>
          <a:ln>
            <a:noFill/>
          </a:ln>
        </p:spPr>
      </p:pic>
      <p:sp>
        <p:nvSpPr>
          <p:cNvPr id="228" name="CustomShape 1"/>
          <p:cNvSpPr/>
          <p:nvPr/>
        </p:nvSpPr>
        <p:spPr>
          <a:xfrm>
            <a:off x="8942400" y="3716280"/>
            <a:ext cx="1209600" cy="628560"/>
          </a:xfrm>
          <a:prstGeom prst="rect">
            <a:avLst/>
          </a:prstGeom>
          <a:solidFill>
            <a:srgbClr val="FFFFFF"/>
          </a:solidFill>
          <a:ln w="12600" cap="sq">
            <a:solidFill>
              <a:srgbClr val="FFFFFF"/>
            </a:solidFill>
            <a:miter/>
          </a:ln>
        </p:spPr>
        <p:style>
          <a:lnRef idx="0">
            <a:scrgbClr r="0" g="0" b="0"/>
          </a:lnRef>
          <a:fillRef idx="0">
            <a:scrgbClr r="0" g="0" b="0"/>
          </a:fillRef>
          <a:effectRef idx="0">
            <a:scrgbClr r="0" g="0" b="0"/>
          </a:effectRef>
          <a:fontRef idx="minor"/>
        </p:style>
      </p:sp>
      <p:sp>
        <p:nvSpPr>
          <p:cNvPr id="229" name="CustomShape 2"/>
          <p:cNvSpPr/>
          <p:nvPr/>
        </p:nvSpPr>
        <p:spPr>
          <a:xfrm>
            <a:off x="6199200" y="387360"/>
            <a:ext cx="5057640" cy="488160"/>
          </a:xfrm>
          <a:prstGeom prst="rect">
            <a:avLst/>
          </a:pr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nSpc>
                <a:spcPct val="70000"/>
              </a:lnSpc>
              <a:spcBef>
                <a:spcPts val="2186"/>
              </a:spcBef>
            </a:pPr>
            <a:r>
              <a:rPr lang="en-US" sz="3500" b="1" strike="noStrike" spc="-1">
                <a:solidFill>
                  <a:srgbClr val="FFFF00"/>
                </a:solidFill>
                <a:latin typeface="Times New Roman"/>
                <a:ea typeface="Times New Roman"/>
              </a:rPr>
              <a:t>TẬP HÁT TỪNG CÂU</a:t>
            </a:r>
            <a:endParaRPr lang="en-US" sz="3500" b="0" strike="noStrike" spc="-1">
              <a:solidFill>
                <a:srgbClr val="000000"/>
              </a:solidFill>
              <a:latin typeface="Times New Roman"/>
            </a:endParaRPr>
          </a:p>
        </p:txBody>
      </p:sp>
      <p:pic>
        <p:nvPicPr>
          <p:cNvPr id="230" name="Picture 8" descr="000o"/>
          <p:cNvPicPr/>
          <p:nvPr/>
        </p:nvPicPr>
        <p:blipFill>
          <a:blip r:embed="rId4"/>
          <a:stretch/>
        </p:blipFill>
        <p:spPr>
          <a:xfrm>
            <a:off x="-39600" y="-4680"/>
            <a:ext cx="11012400" cy="101520"/>
          </a:xfrm>
          <a:prstGeom prst="rect">
            <a:avLst/>
          </a:prstGeom>
          <a:ln>
            <a:noFill/>
          </a:ln>
        </p:spPr>
      </p:pic>
      <p:pic>
        <p:nvPicPr>
          <p:cNvPr id="231" name="Picture 9" descr="000o"/>
          <p:cNvPicPr/>
          <p:nvPr/>
        </p:nvPicPr>
        <p:blipFill>
          <a:blip r:embed="rId4"/>
          <a:stretch/>
        </p:blipFill>
        <p:spPr>
          <a:xfrm>
            <a:off x="-39600" y="6753240"/>
            <a:ext cx="10994760" cy="101520"/>
          </a:xfrm>
          <a:prstGeom prst="rect">
            <a:avLst/>
          </a:prstGeom>
          <a:ln>
            <a:noFill/>
          </a:ln>
        </p:spPr>
      </p:pic>
      <p:pic>
        <p:nvPicPr>
          <p:cNvPr id="232" name="Picture 10" descr="000o"/>
          <p:cNvPicPr/>
          <p:nvPr/>
        </p:nvPicPr>
        <p:blipFill>
          <a:blip r:embed="rId4"/>
          <a:stretch/>
        </p:blipFill>
        <p:spPr>
          <a:xfrm rot="16200000">
            <a:off x="-3331080" y="3378600"/>
            <a:ext cx="6707160" cy="123840"/>
          </a:xfrm>
          <a:prstGeom prst="rect">
            <a:avLst/>
          </a:prstGeom>
          <a:ln>
            <a:noFill/>
          </a:ln>
        </p:spPr>
      </p:pic>
      <p:pic>
        <p:nvPicPr>
          <p:cNvPr id="233" name="Picture 11" descr="000o"/>
          <p:cNvPicPr/>
          <p:nvPr/>
        </p:nvPicPr>
        <p:blipFill>
          <a:blip r:embed="rId4"/>
          <a:stretch/>
        </p:blipFill>
        <p:spPr>
          <a:xfrm rot="16200000">
            <a:off x="7557120" y="3378600"/>
            <a:ext cx="6707160" cy="123840"/>
          </a:xfrm>
          <a:prstGeom prst="rect">
            <a:avLst/>
          </a:prstGeom>
          <a:ln>
            <a:noFill/>
          </a:ln>
        </p:spPr>
      </p:pic>
      <p:sp>
        <p:nvSpPr>
          <p:cNvPr id="234" name="CustomShape 3"/>
          <p:cNvSpPr/>
          <p:nvPr/>
        </p:nvSpPr>
        <p:spPr>
          <a:xfrm>
            <a:off x="485640" y="31680"/>
            <a:ext cx="4143600" cy="846360"/>
          </a:xfrm>
          <a:prstGeom prst="rect">
            <a:avLst/>
          </a:prstGeom>
          <a:noFill/>
          <a:ln>
            <a:noFill/>
          </a:ln>
        </p:spPr>
        <p:style>
          <a:lnRef idx="0">
            <a:scrgbClr r="0" g="0" b="0"/>
          </a:lnRef>
          <a:fillRef idx="0">
            <a:scrgbClr r="0" g="0" b="0"/>
          </a:fillRef>
          <a:effectRef idx="0">
            <a:scrgbClr r="0" g="0" b="0"/>
          </a:effectRef>
          <a:fontRef idx="minor"/>
        </p:style>
        <p:txBody>
          <a:bodyPr lIns="114120" tIns="57240" rIns="114120" bIns="57240">
            <a:spAutoFit/>
          </a:bodyPr>
          <a:lstStyle/>
          <a:p>
            <a:pPr algn="ctr"/>
            <a:r>
              <a:rPr lang="en-US" sz="2800" b="1" strike="noStrike" spc="-1">
                <a:solidFill>
                  <a:srgbClr val="FFFFFF"/>
                </a:solidFill>
                <a:latin typeface="Times New Roman"/>
                <a:ea typeface="Times New Roman"/>
              </a:rPr>
              <a:t>LỚP MỘT THÂN YÊU</a:t>
            </a:r>
            <a:endParaRPr lang="en-US" sz="2800" b="0" strike="noStrike" spc="-1">
              <a:solidFill>
                <a:srgbClr val="000000"/>
              </a:solidFill>
              <a:latin typeface="Times New Roman"/>
            </a:endParaRPr>
          </a:p>
          <a:p>
            <a:pPr algn="r"/>
            <a:r>
              <a:rPr lang="en-US" sz="2000" b="1" i="1" strike="noStrike" spc="-1">
                <a:solidFill>
                  <a:srgbClr val="FFFF00"/>
                </a:solidFill>
                <a:latin typeface="Times New Roman"/>
                <a:ea typeface="Times New Roman"/>
              </a:rPr>
              <a:t>Bùi Anh Tôn</a:t>
            </a:r>
            <a:endParaRPr lang="en-US" sz="2000" b="0" strike="noStrike" spc="-1">
              <a:solidFill>
                <a:srgbClr val="000000"/>
              </a:solidFill>
              <a:latin typeface="Times New Roman"/>
            </a:endParaRPr>
          </a:p>
        </p:txBody>
      </p:sp>
      <p:pic>
        <p:nvPicPr>
          <p:cNvPr id="235" name="Picture 13" descr="D:\GIÁO ÁN 1 2020-2021\HÌNH SOẠN GIÁO ÁN\Học hát\Lớp 1 thân yêu\Untitled.png"/>
          <p:cNvPicPr/>
          <p:nvPr/>
        </p:nvPicPr>
        <p:blipFill>
          <a:blip r:embed="rId5">
            <a:lum contrast="40000"/>
          </a:blip>
          <a:stretch/>
        </p:blipFill>
        <p:spPr>
          <a:xfrm>
            <a:off x="430200" y="3124200"/>
            <a:ext cx="10144080" cy="2519520"/>
          </a:xfrm>
          <a:prstGeom prst="rect">
            <a:avLst/>
          </a:prstGeom>
          <a:ln>
            <a:noFill/>
          </a:ln>
        </p:spPr>
      </p:pic>
      <p:pic>
        <p:nvPicPr>
          <p:cNvPr id="13" name="Picture 10" descr="D:\GIÁO ÁN 1 2020-2021\HÌNH SOẠN GIÁO ÁN\Học hát\Lớp 1 thân yêu\Nhịp - Copy.jpg"/>
          <p:cNvPicPr/>
          <p:nvPr/>
        </p:nvPicPr>
        <p:blipFill rotWithShape="1">
          <a:blip r:embed="rId6">
            <a:lum contrast="20000"/>
          </a:blip>
          <a:srcRect t="22653" b="58034"/>
          <a:stretch/>
        </p:blipFill>
        <p:spPr>
          <a:xfrm>
            <a:off x="1019160" y="1654080"/>
            <a:ext cx="8886840" cy="1470120"/>
          </a:xfrm>
          <a:prstGeom prst="rect">
            <a:avLst/>
          </a:prstGeom>
          <a:ln>
            <a:noFill/>
          </a:ln>
        </p:spPr>
      </p:pic>
      <p:sp>
        <p:nvSpPr>
          <p:cNvPr id="14" name="Rectangle 13">
            <a:extLst>
              <a:ext uri="{FF2B5EF4-FFF2-40B4-BE49-F238E27FC236}">
                <a16:creationId xmlns="" xmlns:a16="http://schemas.microsoft.com/office/drawing/2014/main" id="{819F49C6-283C-4045-94CE-D18A58DFC6B9}"/>
              </a:ext>
            </a:extLst>
          </p:cNvPr>
          <p:cNvSpPr/>
          <p:nvPr/>
        </p:nvSpPr>
        <p:spPr>
          <a:xfrm>
            <a:off x="4781522" y="1170014"/>
            <a:ext cx="1417678" cy="416870"/>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CÂU 1</a:t>
            </a:r>
            <a:endParaRPr lang="vi-VN"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4"/>
                                        </p:tgtEl>
                                        <p:attrNameLst>
                                          <p:attrName>style.color</p:attrName>
                                        </p:attrNameLst>
                                      </p:cBhvr>
                                      <p:by>
                                        <p:hsl h="0" s="-70588" l="0"/>
                                      </p:by>
                                    </p:animClr>
                                    <p:animClr clrSpc="hsl" dir="cw">
                                      <p:cBhvr>
                                        <p:cTn id="7" dur="500" fill="hold"/>
                                        <p:tgtEl>
                                          <p:spTgt spid="14"/>
                                        </p:tgtEl>
                                        <p:attrNameLst>
                                          <p:attrName>fillcolor</p:attrName>
                                        </p:attrNameLst>
                                      </p:cBhvr>
                                      <p:by>
                                        <p:hsl h="0" s="-70588" l="0"/>
                                      </p:by>
                                    </p:animClr>
                                    <p:animClr clrSpc="hsl" dir="cw">
                                      <p:cBhvr>
                                        <p:cTn id="8" dur="500" fill="hold"/>
                                        <p:tgtEl>
                                          <p:spTgt spid="14"/>
                                        </p:tgtEl>
                                        <p:attrNameLst>
                                          <p:attrName>stroke.color</p:attrName>
                                        </p:attrNameLst>
                                      </p:cBhvr>
                                      <p:by>
                                        <p:hsl h="0" s="-70588" l="0"/>
                                      </p:by>
                                    </p:animClr>
                                    <p:set>
                                      <p:cBhvr>
                                        <p:cTn id="9" dur="500" fill="hold"/>
                                        <p:tgtEl>
                                          <p:spTgt spid="14"/>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1.wav"/>
                                        </p:tgtEl>
                                      </p:cMediaNode>
                                    </p:audio>
                                  </p:subTnLst>
                                </p:cTn>
                              </p:par>
                            </p:childTnLst>
                          </p:cTn>
                        </p:par>
                      </p:childTnLst>
                    </p:cTn>
                  </p:par>
                </p:childTnLst>
              </p:cTn>
              <p:nextCondLst>
                <p:cond evt="onClick" delay="0">
                  <p:tgtEl>
                    <p:spTgt spid="14"/>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7691</TotalTime>
  <Words>229</Words>
  <Application>Microsoft Office PowerPoint</Application>
  <PresentationFormat>Custom</PresentationFormat>
  <Paragraphs>45</Paragraphs>
  <Slides>19</Slides>
  <Notes>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Cambria</vt:lpstr>
      <vt:lpstr>DejaVu Sans</vt:lpstr>
      <vt:lpstr>Times New Roman</vt:lpstr>
      <vt:lpstr>ZapfChancery-Medium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Minh Hien</dc:creator>
  <dc:description/>
  <cp:lastModifiedBy>PRO</cp:lastModifiedBy>
  <cp:revision>645</cp:revision>
  <dcterms:created xsi:type="dcterms:W3CDTF">2010-04-30T21:19:48Z</dcterms:created>
  <dcterms:modified xsi:type="dcterms:W3CDTF">2024-09-17T02:51:31Z</dcterms:modified>
  <dc:language>en-US</dc:language>
</cp:coreProperties>
</file>