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sldIdLst>
    <p:sldId id="259" r:id="rId2"/>
    <p:sldId id="270" r:id="rId3"/>
    <p:sldId id="304" r:id="rId4"/>
    <p:sldId id="287" r:id="rId5"/>
    <p:sldId id="260" r:id="rId6"/>
    <p:sldId id="258" r:id="rId7"/>
    <p:sldId id="290" r:id="rId8"/>
    <p:sldId id="305" r:id="rId9"/>
    <p:sldId id="291" r:id="rId10"/>
    <p:sldId id="306" r:id="rId11"/>
    <p:sldId id="292" r:id="rId12"/>
    <p:sldId id="261" r:id="rId13"/>
    <p:sldId id="307" r:id="rId14"/>
    <p:sldId id="308" r:id="rId15"/>
    <p:sldId id="297" r:id="rId16"/>
    <p:sldId id="281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0C0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73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9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PTM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그래픽 73">
            <a:extLst>
              <a:ext uri="{FF2B5EF4-FFF2-40B4-BE49-F238E27FC236}">
                <a16:creationId xmlns:a16="http://schemas.microsoft.com/office/drawing/2014/main" id="{6BB4B1C1-A81D-43B8-B56B-45D1E697C7A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>
            <a:off x="0" y="0"/>
            <a:ext cx="4769573" cy="2215596"/>
          </a:xfrm>
          <a:prstGeom prst="rect">
            <a:avLst/>
          </a:prstGeom>
        </p:spPr>
      </p:pic>
      <p:pic>
        <p:nvPicPr>
          <p:cNvPr id="15" name="그림 14">
            <a:extLst>
              <a:ext uri="{FF2B5EF4-FFF2-40B4-BE49-F238E27FC236}">
                <a16:creationId xmlns:a16="http://schemas.microsoft.com/office/drawing/2014/main" id="{E7618C4C-0499-488B-A0C6-D264673B445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0" y="-1"/>
            <a:ext cx="3416300" cy="2389543"/>
          </a:xfrm>
          <a:prstGeom prst="rect">
            <a:avLst/>
          </a:prstGeom>
        </p:spPr>
      </p:pic>
      <p:pic>
        <p:nvPicPr>
          <p:cNvPr id="73" name="그래픽 72">
            <a:extLst>
              <a:ext uri="{FF2B5EF4-FFF2-40B4-BE49-F238E27FC236}">
                <a16:creationId xmlns:a16="http://schemas.microsoft.com/office/drawing/2014/main" id="{C828D44B-D6B4-4E4C-919B-2111707B194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422426" y="4642404"/>
            <a:ext cx="4769573" cy="2215596"/>
          </a:xfrm>
          <a:prstGeom prst="rect">
            <a:avLst/>
          </a:prstGeom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id="{8E2A901A-7440-4604-B4F7-D8801FCBFFFF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109494"/>
            <a:ext cx="4927600" cy="2748506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0D6FC1AA-6236-49BD-B672-C8BC6CFE265A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9439443" y="-1070143"/>
            <a:ext cx="1682414" cy="3822700"/>
          </a:xfrm>
          <a:prstGeom prst="rect">
            <a:avLst/>
          </a:prstGeom>
        </p:spPr>
      </p:pic>
      <p:pic>
        <p:nvPicPr>
          <p:cNvPr id="17" name="그림 16">
            <a:extLst>
              <a:ext uri="{FF2B5EF4-FFF2-40B4-BE49-F238E27FC236}">
                <a16:creationId xmlns:a16="http://schemas.microsoft.com/office/drawing/2014/main" id="{E176364B-B572-455C-8595-7996740D35BF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18599" y="4732510"/>
            <a:ext cx="3073400" cy="2125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292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그림 10">
            <a:extLst>
              <a:ext uri="{FF2B5EF4-FFF2-40B4-BE49-F238E27FC236}">
                <a16:creationId xmlns:a16="http://schemas.microsoft.com/office/drawing/2014/main" id="{488DAF6F-81CD-43A7-8EA0-A0C6A6311A4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V="1">
            <a:off x="1106708" y="-1106708"/>
            <a:ext cx="1739900" cy="3953316"/>
          </a:xfrm>
          <a:prstGeom prst="rect">
            <a:avLst/>
          </a:prstGeom>
        </p:spPr>
      </p:pic>
      <p:pic>
        <p:nvPicPr>
          <p:cNvPr id="12" name="그림 11">
            <a:extLst>
              <a:ext uri="{FF2B5EF4-FFF2-40B4-BE49-F238E27FC236}">
                <a16:creationId xmlns:a16="http://schemas.microsoft.com/office/drawing/2014/main" id="{449FC1C4-718D-4AA6-9FAC-A034A218DF4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54217" y="4757142"/>
            <a:ext cx="3037783" cy="2100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753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9">
            <a:extLst>
              <a:ext uri="{FF2B5EF4-FFF2-40B4-BE49-F238E27FC236}">
                <a16:creationId xmlns:a16="http://schemas.microsoft.com/office/drawing/2014/main" id="{9325B895-DACE-42F1-8F52-BDC024DAFA0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83109" y="4472350"/>
            <a:ext cx="3008891" cy="2385650"/>
          </a:xfrm>
          <a:prstGeom prst="rect">
            <a:avLst/>
          </a:prstGeom>
        </p:spPr>
      </p:pic>
      <p:pic>
        <p:nvPicPr>
          <p:cNvPr id="17" name="그림 16">
            <a:extLst>
              <a:ext uri="{FF2B5EF4-FFF2-40B4-BE49-F238E27FC236}">
                <a16:creationId xmlns:a16="http://schemas.microsoft.com/office/drawing/2014/main" id="{67423D1F-FA3F-4C02-9F39-278FE69ABB4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54898"/>
            <a:ext cx="2146260" cy="2303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6601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그림 11">
            <a:extLst>
              <a:ext uri="{FF2B5EF4-FFF2-40B4-BE49-F238E27FC236}">
                <a16:creationId xmlns:a16="http://schemas.microsoft.com/office/drawing/2014/main" id="{4D702B2C-4AEC-4F0E-97A5-156ECF3D01D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058122" y="-829612"/>
            <a:ext cx="1304266" cy="2963490"/>
          </a:xfrm>
          <a:prstGeom prst="rect">
            <a:avLst/>
          </a:prstGeom>
        </p:spPr>
      </p:pic>
      <p:pic>
        <p:nvPicPr>
          <p:cNvPr id="13" name="그림 12">
            <a:extLst>
              <a:ext uri="{FF2B5EF4-FFF2-40B4-BE49-F238E27FC236}">
                <a16:creationId xmlns:a16="http://schemas.microsoft.com/office/drawing/2014/main" id="{6293F6A6-707E-4445-9ACC-88FE9E35D50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H="1">
            <a:off x="627369" y="4521878"/>
            <a:ext cx="1708753" cy="2963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5451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래픽 9">
            <a:extLst>
              <a:ext uri="{FF2B5EF4-FFF2-40B4-BE49-F238E27FC236}">
                <a16:creationId xmlns:a16="http://schemas.microsoft.com/office/drawing/2014/main" id="{0A1A82C4-AAC2-46F5-83B1-CC5D47BEC7B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0" y="5471886"/>
            <a:ext cx="2983925" cy="1386114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548D37C0-DC79-4F54-AA20-BFDA8A621D5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71886"/>
            <a:ext cx="2485065" cy="1386114"/>
          </a:xfrm>
          <a:prstGeom prst="rect">
            <a:avLst/>
          </a:prstGeom>
        </p:spPr>
      </p:pic>
      <p:pic>
        <p:nvPicPr>
          <p:cNvPr id="13" name="그림 12">
            <a:extLst>
              <a:ext uri="{FF2B5EF4-FFF2-40B4-BE49-F238E27FC236}">
                <a16:creationId xmlns:a16="http://schemas.microsoft.com/office/drawing/2014/main" id="{06ABDC79-DA7D-482B-BF9A-7F7323D946FB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0813" y="5444274"/>
            <a:ext cx="2021187" cy="1413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1990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그림 17">
            <a:extLst>
              <a:ext uri="{FF2B5EF4-FFF2-40B4-BE49-F238E27FC236}">
                <a16:creationId xmlns:a16="http://schemas.microsoft.com/office/drawing/2014/main" id="{66B6E8EC-FFDC-456B-90F6-2DC8C0B9EA7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3557" y="5295900"/>
            <a:ext cx="1498444" cy="1607946"/>
          </a:xfrm>
          <a:prstGeom prst="rect">
            <a:avLst/>
          </a:prstGeom>
        </p:spPr>
      </p:pic>
      <p:pic>
        <p:nvPicPr>
          <p:cNvPr id="19" name="그림 18">
            <a:extLst>
              <a:ext uri="{FF2B5EF4-FFF2-40B4-BE49-F238E27FC236}">
                <a16:creationId xmlns:a16="http://schemas.microsoft.com/office/drawing/2014/main" id="{CC3C8948-5A74-4085-839B-62364DAE9DA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62600"/>
            <a:ext cx="1873113" cy="129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4215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9">
            <a:extLst>
              <a:ext uri="{FF2B5EF4-FFF2-40B4-BE49-F238E27FC236}">
                <a16:creationId xmlns:a16="http://schemas.microsoft.com/office/drawing/2014/main" id="{0F1995D1-E451-4580-A03A-B89971378E3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72350"/>
            <a:ext cx="3008891" cy="2385650"/>
          </a:xfrm>
          <a:prstGeom prst="rect">
            <a:avLst/>
          </a:prstGeom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id="{99332961-42A9-4FAA-969E-C61F9402A8F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058121" y="-829612"/>
            <a:ext cx="1304266" cy="2963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0849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그림 13">
            <a:extLst>
              <a:ext uri="{FF2B5EF4-FFF2-40B4-BE49-F238E27FC236}">
                <a16:creationId xmlns:a16="http://schemas.microsoft.com/office/drawing/2014/main" id="{834B94CA-C87F-4FFA-B057-21D05D407AD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0"/>
            <a:ext cx="3021273" cy="2113240"/>
          </a:xfrm>
          <a:prstGeom prst="rect">
            <a:avLst/>
          </a:prstGeom>
        </p:spPr>
      </p:pic>
      <p:pic>
        <p:nvPicPr>
          <p:cNvPr id="15" name="그림 14">
            <a:extLst>
              <a:ext uri="{FF2B5EF4-FFF2-40B4-BE49-F238E27FC236}">
                <a16:creationId xmlns:a16="http://schemas.microsoft.com/office/drawing/2014/main" id="{DEF8DD5C-30B2-4172-810D-FED72320B3E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54217" y="4757142"/>
            <a:ext cx="3037783" cy="2100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7651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그림 15">
            <a:extLst>
              <a:ext uri="{FF2B5EF4-FFF2-40B4-BE49-F238E27FC236}">
                <a16:creationId xmlns:a16="http://schemas.microsoft.com/office/drawing/2014/main" id="{7EB6E17E-DFDB-4BE7-9291-29B5C3F42C1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86034"/>
            <a:ext cx="3714680" cy="2071966"/>
          </a:xfrm>
          <a:prstGeom prst="rect">
            <a:avLst/>
          </a:prstGeom>
        </p:spPr>
      </p:pic>
      <p:pic>
        <p:nvPicPr>
          <p:cNvPr id="17" name="그림 16">
            <a:extLst>
              <a:ext uri="{FF2B5EF4-FFF2-40B4-BE49-F238E27FC236}">
                <a16:creationId xmlns:a16="http://schemas.microsoft.com/office/drawing/2014/main" id="{6203BF1A-F760-444E-906E-3460725DC6F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V="1">
            <a:off x="9855878" y="-627368"/>
            <a:ext cx="1708753" cy="2963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7801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그림 10">
            <a:extLst>
              <a:ext uri="{FF2B5EF4-FFF2-40B4-BE49-F238E27FC236}">
                <a16:creationId xmlns:a16="http://schemas.microsoft.com/office/drawing/2014/main" id="{00730933-619A-4955-B297-C9E5414428D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V="1">
            <a:off x="996743" y="-996744"/>
            <a:ext cx="1567020" cy="3560507"/>
          </a:xfrm>
          <a:prstGeom prst="rect">
            <a:avLst/>
          </a:prstGeom>
        </p:spPr>
      </p:pic>
      <p:pic>
        <p:nvPicPr>
          <p:cNvPr id="13" name="그림 12">
            <a:extLst>
              <a:ext uri="{FF2B5EF4-FFF2-40B4-BE49-F238E27FC236}">
                <a16:creationId xmlns:a16="http://schemas.microsoft.com/office/drawing/2014/main" id="{C3F03FCC-BCBC-42EA-A52F-5714A3F70D4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H="1">
            <a:off x="627369" y="4521878"/>
            <a:ext cx="1708753" cy="2963490"/>
          </a:xfrm>
          <a:prstGeom prst="rect">
            <a:avLst/>
          </a:prstGeom>
        </p:spPr>
      </p:pic>
      <p:pic>
        <p:nvPicPr>
          <p:cNvPr id="17" name="그림 16">
            <a:extLst>
              <a:ext uri="{FF2B5EF4-FFF2-40B4-BE49-F238E27FC236}">
                <a16:creationId xmlns:a16="http://schemas.microsoft.com/office/drawing/2014/main" id="{52EFEE6A-E4AB-4766-B0EE-2F9DB26D556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5740" y="4554898"/>
            <a:ext cx="2146260" cy="2303102"/>
          </a:xfrm>
          <a:prstGeom prst="rect">
            <a:avLst/>
          </a:prstGeom>
        </p:spPr>
      </p:pic>
      <p:pic>
        <p:nvPicPr>
          <p:cNvPr id="19" name="그림 18">
            <a:extLst>
              <a:ext uri="{FF2B5EF4-FFF2-40B4-BE49-F238E27FC236}">
                <a16:creationId xmlns:a16="http://schemas.microsoft.com/office/drawing/2014/main" id="{181B30F2-C5E4-4BAC-B4F5-76B32E50162C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9791699" y="0"/>
            <a:ext cx="2400299" cy="1903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2257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그림 17">
            <a:extLst>
              <a:ext uri="{FF2B5EF4-FFF2-40B4-BE49-F238E27FC236}">
                <a16:creationId xmlns:a16="http://schemas.microsoft.com/office/drawing/2014/main" id="{B621A04D-3CEA-4F27-AFCC-7548B295649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72350"/>
            <a:ext cx="3008891" cy="2385650"/>
          </a:xfrm>
          <a:prstGeom prst="rect">
            <a:avLst/>
          </a:prstGeom>
        </p:spPr>
      </p:pic>
      <p:pic>
        <p:nvPicPr>
          <p:cNvPr id="20" name="그림 19">
            <a:extLst>
              <a:ext uri="{FF2B5EF4-FFF2-40B4-BE49-F238E27FC236}">
                <a16:creationId xmlns:a16="http://schemas.microsoft.com/office/drawing/2014/main" id="{85AB8279-3AAD-4B0F-943F-79E97C3ADD9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6959" y="4343435"/>
            <a:ext cx="3595042" cy="2514565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45668C1D-A8D0-4EB6-A4D0-8175B5AD266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9537" y="4238171"/>
            <a:ext cx="2762464" cy="2619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2954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그림 12">
            <a:extLst>
              <a:ext uri="{FF2B5EF4-FFF2-40B4-BE49-F238E27FC236}">
                <a16:creationId xmlns:a16="http://schemas.microsoft.com/office/drawing/2014/main" id="{938C42BA-2809-49C3-9318-D64E024EFDC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27369" y="-627368"/>
            <a:ext cx="1708753" cy="2963490"/>
          </a:xfrm>
          <a:prstGeom prst="rect">
            <a:avLst/>
          </a:prstGeom>
        </p:spPr>
      </p:pic>
      <p:pic>
        <p:nvPicPr>
          <p:cNvPr id="15" name="그림 14">
            <a:extLst>
              <a:ext uri="{FF2B5EF4-FFF2-40B4-BE49-F238E27FC236}">
                <a16:creationId xmlns:a16="http://schemas.microsoft.com/office/drawing/2014/main" id="{AD3E654E-BC8D-4DA6-80D3-99CA1AB569A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0727" y="4744760"/>
            <a:ext cx="3021273" cy="2113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636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39704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PTMON cus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39871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그림 10">
            <a:extLst>
              <a:ext uri="{FF2B5EF4-FFF2-40B4-BE49-F238E27FC236}">
                <a16:creationId xmlns:a16="http://schemas.microsoft.com/office/drawing/2014/main" id="{8B08FDB9-2934-457C-84E1-1D02BED26C6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058121" y="-829612"/>
            <a:ext cx="1304266" cy="2963490"/>
          </a:xfrm>
          <a:prstGeom prst="rect">
            <a:avLst/>
          </a:prstGeom>
        </p:spPr>
      </p:pic>
      <p:pic>
        <p:nvPicPr>
          <p:cNvPr id="13" name="그림 12">
            <a:extLst>
              <a:ext uri="{FF2B5EF4-FFF2-40B4-BE49-F238E27FC236}">
                <a16:creationId xmlns:a16="http://schemas.microsoft.com/office/drawing/2014/main" id="{E20DCDC3-3840-4628-BF9B-D5FD5122C05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57142"/>
            <a:ext cx="3037783" cy="2100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157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래픽 9">
            <a:extLst>
              <a:ext uri="{FF2B5EF4-FFF2-40B4-BE49-F238E27FC236}">
                <a16:creationId xmlns:a16="http://schemas.microsoft.com/office/drawing/2014/main" id="{0A1A82C4-AAC2-46F5-83B1-CC5D47BEC7B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0" y="5471886"/>
            <a:ext cx="2983925" cy="1386114"/>
          </a:xfrm>
          <a:prstGeom prst="rect">
            <a:avLst/>
          </a:prstGeom>
        </p:spPr>
      </p:pic>
      <p:pic>
        <p:nvPicPr>
          <p:cNvPr id="11" name="그래픽 10">
            <a:extLst>
              <a:ext uri="{FF2B5EF4-FFF2-40B4-BE49-F238E27FC236}">
                <a16:creationId xmlns:a16="http://schemas.microsoft.com/office/drawing/2014/main" id="{7E2C00C7-CE72-4B71-A16F-BB5943445AF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 flipH="1">
            <a:off x="9208074" y="0"/>
            <a:ext cx="2983925" cy="1386114"/>
          </a:xfrm>
          <a:prstGeom prst="rect">
            <a:avLst/>
          </a:prstGeom>
        </p:spPr>
      </p:pic>
      <p:pic>
        <p:nvPicPr>
          <p:cNvPr id="12" name="그림 11">
            <a:extLst>
              <a:ext uri="{FF2B5EF4-FFF2-40B4-BE49-F238E27FC236}">
                <a16:creationId xmlns:a16="http://schemas.microsoft.com/office/drawing/2014/main" id="{20988419-25A9-424E-A418-753660A7D37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9414190" y="0"/>
            <a:ext cx="2777809" cy="1549400"/>
          </a:xfrm>
          <a:prstGeom prst="rect">
            <a:avLst/>
          </a:prstGeom>
        </p:spPr>
      </p:pic>
      <p:pic>
        <p:nvPicPr>
          <p:cNvPr id="13" name="그림 12">
            <a:extLst>
              <a:ext uri="{FF2B5EF4-FFF2-40B4-BE49-F238E27FC236}">
                <a16:creationId xmlns:a16="http://schemas.microsoft.com/office/drawing/2014/main" id="{EFA0A344-D359-456A-823D-7E021E4EB724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72350"/>
            <a:ext cx="3008891" cy="2385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9597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>
            <a:extLst>
              <a:ext uri="{FF2B5EF4-FFF2-40B4-BE49-F238E27FC236}">
                <a16:creationId xmlns:a16="http://schemas.microsoft.com/office/drawing/2014/main" id="{F8CA7EF7-8CD3-4245-87B8-7F745880D83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342070"/>
            <a:ext cx="2717800" cy="1515929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2D3CD27C-70BC-4F06-9E7B-D86B5E382AB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83109" y="4907068"/>
            <a:ext cx="2460604" cy="1950931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99C5D084-96DB-4FDC-B469-9EECFECEAEB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10887734" y="0"/>
            <a:ext cx="1304266" cy="2963490"/>
          </a:xfrm>
          <a:prstGeom prst="rect">
            <a:avLst/>
          </a:prstGeom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id="{08AD6CFD-2B81-4FAB-A770-2AA62E145C1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0" y="0"/>
            <a:ext cx="1708753" cy="2963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477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>
            <a:extLst>
              <a:ext uri="{FF2B5EF4-FFF2-40B4-BE49-F238E27FC236}">
                <a16:creationId xmlns:a16="http://schemas.microsoft.com/office/drawing/2014/main" id="{C1AA1A81-1E6D-448B-95CE-7B9FA1B9F80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4554898"/>
            <a:ext cx="2146260" cy="2303102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E0AB9785-D892-4895-83BC-DA568F5D8AE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>
            <a:off x="9170727" y="0"/>
            <a:ext cx="3021273" cy="2113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1721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>
            <a:extLst>
              <a:ext uri="{FF2B5EF4-FFF2-40B4-BE49-F238E27FC236}">
                <a16:creationId xmlns:a16="http://schemas.microsoft.com/office/drawing/2014/main" id="{844371C3-0922-42F9-B2CE-23321B6E283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57142"/>
            <a:ext cx="3037783" cy="2100858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5908E161-1867-4F55-BCE5-F69E85E5927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9183109" y="0"/>
            <a:ext cx="3008891" cy="2385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0566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>
            <a:extLst>
              <a:ext uri="{FF2B5EF4-FFF2-40B4-BE49-F238E27FC236}">
                <a16:creationId xmlns:a16="http://schemas.microsoft.com/office/drawing/2014/main" id="{B9594095-20ED-4FC1-BEFD-FF5C131F247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0" y="0"/>
            <a:ext cx="2692400" cy="1501761"/>
          </a:xfrm>
          <a:prstGeom prst="rect">
            <a:avLst/>
          </a:prstGeom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id="{A17F4696-A8F8-495F-B028-CE60C1937A9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9855878" y="4521878"/>
            <a:ext cx="1708753" cy="2963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2438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>
            <a:extLst>
              <a:ext uri="{FF2B5EF4-FFF2-40B4-BE49-F238E27FC236}">
                <a16:creationId xmlns:a16="http://schemas.microsoft.com/office/drawing/2014/main" id="{6B252DEB-5097-4DC7-82C0-10A35C4A6DB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754"/>
          <a:stretch/>
        </p:blipFill>
        <p:spPr>
          <a:xfrm>
            <a:off x="5780291" y="0"/>
            <a:ext cx="6411709" cy="6857999"/>
          </a:xfrm>
          <a:prstGeom prst="rect">
            <a:avLst/>
          </a:prstGeom>
        </p:spPr>
      </p:pic>
      <p:pic>
        <p:nvPicPr>
          <p:cNvPr id="12" name="그림 11">
            <a:extLst>
              <a:ext uri="{FF2B5EF4-FFF2-40B4-BE49-F238E27FC236}">
                <a16:creationId xmlns:a16="http://schemas.microsoft.com/office/drawing/2014/main" id="{54A3183F-03BD-4D25-98E4-2A8523685F5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5740" y="4554898"/>
            <a:ext cx="2146260" cy="2303102"/>
          </a:xfrm>
          <a:prstGeom prst="rect">
            <a:avLst/>
          </a:prstGeom>
        </p:spPr>
      </p:pic>
      <p:pic>
        <p:nvPicPr>
          <p:cNvPr id="13" name="그림 12">
            <a:extLst>
              <a:ext uri="{FF2B5EF4-FFF2-40B4-BE49-F238E27FC236}">
                <a16:creationId xmlns:a16="http://schemas.microsoft.com/office/drawing/2014/main" id="{A26C577A-350B-4FCE-8752-1BAF9274123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0"/>
            <a:ext cx="3021273" cy="2113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6937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2.sv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F6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래픽 5">
            <a:extLst>
              <a:ext uri="{FF2B5EF4-FFF2-40B4-BE49-F238E27FC236}">
                <a16:creationId xmlns:a16="http://schemas.microsoft.com/office/drawing/2014/main" id="{FEAE8F55-5999-46B7-A6D4-182C63EBE4D5}"/>
              </a:ext>
            </a:extLst>
          </p:cNvPr>
          <p:cNvPicPr>
            <a:picLocks noChangeAspect="1"/>
          </p:cNvPicPr>
          <p:nvPr userDrawn="1"/>
        </p:nvPicPr>
        <p:blipFill>
          <a:blip r:embed="rId23">
            <a:extLs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9208074" y="5471886"/>
            <a:ext cx="2983925" cy="1386114"/>
          </a:xfrm>
          <a:prstGeom prst="rect">
            <a:avLst/>
          </a:prstGeom>
        </p:spPr>
      </p:pic>
      <p:pic>
        <p:nvPicPr>
          <p:cNvPr id="7" name="그래픽 6">
            <a:extLst>
              <a:ext uri="{FF2B5EF4-FFF2-40B4-BE49-F238E27FC236}">
                <a16:creationId xmlns:a16="http://schemas.microsoft.com/office/drawing/2014/main" id="{7EBDF4CB-1BD0-4D0B-866C-36EBBF4F2CE3}"/>
              </a:ext>
            </a:extLst>
          </p:cNvPr>
          <p:cNvPicPr>
            <a:picLocks noChangeAspect="1"/>
          </p:cNvPicPr>
          <p:nvPr userDrawn="1"/>
        </p:nvPicPr>
        <p:blipFill>
          <a:blip r:embed="rId23">
            <a:extLs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 rot="10800000">
            <a:off x="0" y="0"/>
            <a:ext cx="2983925" cy="1386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96009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2"/>
          <a:srcRect l="39577" t="25185"/>
          <a:stretch/>
        </p:blipFill>
        <p:spPr>
          <a:xfrm>
            <a:off x="6096000" y="0"/>
            <a:ext cx="6096000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6016" t="11578" r="5852" b="26850"/>
          <a:stretch/>
        </p:blipFill>
        <p:spPr>
          <a:xfrm>
            <a:off x="0" y="1709394"/>
            <a:ext cx="9321132" cy="159365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l="18272" t="27771" r="18289" b="42212"/>
          <a:stretch/>
        </p:blipFill>
        <p:spPr>
          <a:xfrm>
            <a:off x="2690825" y="3179431"/>
            <a:ext cx="4695496" cy="144743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0277" y="413567"/>
            <a:ext cx="5224725" cy="178018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6016" t="11578" r="5852" b="26850"/>
          <a:stretch/>
        </p:blipFill>
        <p:spPr>
          <a:xfrm>
            <a:off x="0" y="1750034"/>
            <a:ext cx="9321132" cy="1593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018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4153605">
            <a:off x="2692374" y="1782133"/>
            <a:ext cx="5120763" cy="295866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7048861">
            <a:off x="8097459" y="1474791"/>
            <a:ext cx="5120763" cy="295866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477967">
            <a:off x="4828138" y="110631"/>
            <a:ext cx="5120763" cy="295866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5724924">
            <a:off x="-341112" y="1095669"/>
            <a:ext cx="5120763" cy="295866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1333" y="3438515"/>
            <a:ext cx="9572241" cy="155248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0810" y="1325543"/>
            <a:ext cx="10290940" cy="2420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4826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686478" y="428263"/>
            <a:ext cx="10830331" cy="1458410"/>
            <a:chOff x="1193257" y="45720"/>
            <a:chExt cx="9744524" cy="2062309"/>
          </a:xfrm>
        </p:grpSpPr>
        <p:sp>
          <p:nvSpPr>
            <p:cNvPr id="6" name="任意多边形: 形状 5">
              <a:extLst>
                <a:ext uri="{FF2B5EF4-FFF2-40B4-BE49-F238E27FC236}">
                  <a16:creationId xmlns:a16="http://schemas.microsoft.com/office/drawing/2014/main" id="{D0F69EFE-F4B1-464F-890A-477CDC7BC776}"/>
                </a:ext>
              </a:extLst>
            </p:cNvPr>
            <p:cNvSpPr/>
            <p:nvPr/>
          </p:nvSpPr>
          <p:spPr>
            <a:xfrm>
              <a:off x="1193257" y="45720"/>
              <a:ext cx="9744523" cy="1851074"/>
            </a:xfrm>
            <a:custGeom>
              <a:avLst/>
              <a:gdLst>
                <a:gd name="connsiteX0" fmla="*/ 326239 w 8947975"/>
                <a:gd name="connsiteY0" fmla="*/ 89164 h 1988432"/>
                <a:gd name="connsiteX1" fmla="*/ 59539 w 8947975"/>
                <a:gd name="connsiteY1" fmla="*/ 1022614 h 1988432"/>
                <a:gd name="connsiteX2" fmla="*/ 288139 w 8947975"/>
                <a:gd name="connsiteY2" fmla="*/ 1822714 h 1988432"/>
                <a:gd name="connsiteX3" fmla="*/ 2802739 w 8947975"/>
                <a:gd name="connsiteY3" fmla="*/ 1898914 h 1988432"/>
                <a:gd name="connsiteX4" fmla="*/ 3869539 w 8947975"/>
                <a:gd name="connsiteY4" fmla="*/ 1937014 h 1988432"/>
                <a:gd name="connsiteX5" fmla="*/ 6441289 w 8947975"/>
                <a:gd name="connsiteY5" fmla="*/ 1975114 h 1988432"/>
                <a:gd name="connsiteX6" fmla="*/ 8517739 w 8947975"/>
                <a:gd name="connsiteY6" fmla="*/ 1689364 h 1988432"/>
                <a:gd name="connsiteX7" fmla="*/ 8936839 w 8947975"/>
                <a:gd name="connsiteY7" fmla="*/ 774964 h 1988432"/>
                <a:gd name="connsiteX8" fmla="*/ 8289139 w 8947975"/>
                <a:gd name="connsiteY8" fmla="*/ 317764 h 1988432"/>
                <a:gd name="connsiteX9" fmla="*/ 5279239 w 8947975"/>
                <a:gd name="connsiteY9" fmla="*/ 355864 h 1988432"/>
                <a:gd name="connsiteX10" fmla="*/ 2878939 w 8947975"/>
                <a:gd name="connsiteY10" fmla="*/ 70114 h 1988432"/>
                <a:gd name="connsiteX11" fmla="*/ 326239 w 8947975"/>
                <a:gd name="connsiteY11" fmla="*/ 89164 h 1988432"/>
                <a:gd name="connsiteX0" fmla="*/ 650693 w 8967629"/>
                <a:gd name="connsiteY0" fmla="*/ 145791 h 1930759"/>
                <a:gd name="connsiteX1" fmla="*/ 79193 w 8967629"/>
                <a:gd name="connsiteY1" fmla="*/ 964941 h 1930759"/>
                <a:gd name="connsiteX2" fmla="*/ 307793 w 8967629"/>
                <a:gd name="connsiteY2" fmla="*/ 1765041 h 1930759"/>
                <a:gd name="connsiteX3" fmla="*/ 2822393 w 8967629"/>
                <a:gd name="connsiteY3" fmla="*/ 1841241 h 1930759"/>
                <a:gd name="connsiteX4" fmla="*/ 3889193 w 8967629"/>
                <a:gd name="connsiteY4" fmla="*/ 1879341 h 1930759"/>
                <a:gd name="connsiteX5" fmla="*/ 6460943 w 8967629"/>
                <a:gd name="connsiteY5" fmla="*/ 1917441 h 1930759"/>
                <a:gd name="connsiteX6" fmla="*/ 8537393 w 8967629"/>
                <a:gd name="connsiteY6" fmla="*/ 1631691 h 1930759"/>
                <a:gd name="connsiteX7" fmla="*/ 8956493 w 8967629"/>
                <a:gd name="connsiteY7" fmla="*/ 717291 h 1930759"/>
                <a:gd name="connsiteX8" fmla="*/ 8308793 w 8967629"/>
                <a:gd name="connsiteY8" fmla="*/ 260091 h 1930759"/>
                <a:gd name="connsiteX9" fmla="*/ 5298893 w 8967629"/>
                <a:gd name="connsiteY9" fmla="*/ 298191 h 1930759"/>
                <a:gd name="connsiteX10" fmla="*/ 2898593 w 8967629"/>
                <a:gd name="connsiteY10" fmla="*/ 12441 h 1930759"/>
                <a:gd name="connsiteX11" fmla="*/ 650693 w 8967629"/>
                <a:gd name="connsiteY11" fmla="*/ 145791 h 1930759"/>
                <a:gd name="connsiteX0" fmla="*/ 650693 w 8967629"/>
                <a:gd name="connsiteY0" fmla="*/ 134843 h 1919811"/>
                <a:gd name="connsiteX1" fmla="*/ 79193 w 8967629"/>
                <a:gd name="connsiteY1" fmla="*/ 953993 h 1919811"/>
                <a:gd name="connsiteX2" fmla="*/ 307793 w 8967629"/>
                <a:gd name="connsiteY2" fmla="*/ 1754093 h 1919811"/>
                <a:gd name="connsiteX3" fmla="*/ 2822393 w 8967629"/>
                <a:gd name="connsiteY3" fmla="*/ 1830293 h 1919811"/>
                <a:gd name="connsiteX4" fmla="*/ 3889193 w 8967629"/>
                <a:gd name="connsiteY4" fmla="*/ 1868393 h 1919811"/>
                <a:gd name="connsiteX5" fmla="*/ 6460943 w 8967629"/>
                <a:gd name="connsiteY5" fmla="*/ 1906493 h 1919811"/>
                <a:gd name="connsiteX6" fmla="*/ 8537393 w 8967629"/>
                <a:gd name="connsiteY6" fmla="*/ 1620743 h 1919811"/>
                <a:gd name="connsiteX7" fmla="*/ 8956493 w 8967629"/>
                <a:gd name="connsiteY7" fmla="*/ 706343 h 1919811"/>
                <a:gd name="connsiteX8" fmla="*/ 8308793 w 8967629"/>
                <a:gd name="connsiteY8" fmla="*/ 249143 h 1919811"/>
                <a:gd name="connsiteX9" fmla="*/ 5622743 w 8967629"/>
                <a:gd name="connsiteY9" fmla="*/ 134843 h 1919811"/>
                <a:gd name="connsiteX10" fmla="*/ 2898593 w 8967629"/>
                <a:gd name="connsiteY10" fmla="*/ 1493 h 1919811"/>
                <a:gd name="connsiteX11" fmla="*/ 650693 w 8967629"/>
                <a:gd name="connsiteY11" fmla="*/ 134843 h 1919811"/>
                <a:gd name="connsiteX0" fmla="*/ 650693 w 8967629"/>
                <a:gd name="connsiteY0" fmla="*/ 134843 h 1919811"/>
                <a:gd name="connsiteX1" fmla="*/ 79193 w 8967629"/>
                <a:gd name="connsiteY1" fmla="*/ 953993 h 1919811"/>
                <a:gd name="connsiteX2" fmla="*/ 307793 w 8967629"/>
                <a:gd name="connsiteY2" fmla="*/ 1754093 h 1919811"/>
                <a:gd name="connsiteX3" fmla="*/ 2822393 w 8967629"/>
                <a:gd name="connsiteY3" fmla="*/ 1830293 h 1919811"/>
                <a:gd name="connsiteX4" fmla="*/ 3889193 w 8967629"/>
                <a:gd name="connsiteY4" fmla="*/ 1868393 h 1919811"/>
                <a:gd name="connsiteX5" fmla="*/ 6460943 w 8967629"/>
                <a:gd name="connsiteY5" fmla="*/ 1906493 h 1919811"/>
                <a:gd name="connsiteX6" fmla="*/ 8537393 w 8967629"/>
                <a:gd name="connsiteY6" fmla="*/ 1620743 h 1919811"/>
                <a:gd name="connsiteX7" fmla="*/ 8956493 w 8967629"/>
                <a:gd name="connsiteY7" fmla="*/ 706343 h 1919811"/>
                <a:gd name="connsiteX8" fmla="*/ 8308793 w 8967629"/>
                <a:gd name="connsiteY8" fmla="*/ 249143 h 1919811"/>
                <a:gd name="connsiteX9" fmla="*/ 5622743 w 8967629"/>
                <a:gd name="connsiteY9" fmla="*/ 134843 h 1919811"/>
                <a:gd name="connsiteX10" fmla="*/ 2898593 w 8967629"/>
                <a:gd name="connsiteY10" fmla="*/ 1493 h 1919811"/>
                <a:gd name="connsiteX11" fmla="*/ 650693 w 8967629"/>
                <a:gd name="connsiteY11" fmla="*/ 134843 h 1919811"/>
                <a:gd name="connsiteX0" fmla="*/ 650693 w 8967629"/>
                <a:gd name="connsiteY0" fmla="*/ 134843 h 1919811"/>
                <a:gd name="connsiteX1" fmla="*/ 79193 w 8967629"/>
                <a:gd name="connsiteY1" fmla="*/ 953993 h 1919811"/>
                <a:gd name="connsiteX2" fmla="*/ 307793 w 8967629"/>
                <a:gd name="connsiteY2" fmla="*/ 1754093 h 1919811"/>
                <a:gd name="connsiteX3" fmla="*/ 2822393 w 8967629"/>
                <a:gd name="connsiteY3" fmla="*/ 1830293 h 1919811"/>
                <a:gd name="connsiteX4" fmla="*/ 3889193 w 8967629"/>
                <a:gd name="connsiteY4" fmla="*/ 1868393 h 1919811"/>
                <a:gd name="connsiteX5" fmla="*/ 6460943 w 8967629"/>
                <a:gd name="connsiteY5" fmla="*/ 1906493 h 1919811"/>
                <a:gd name="connsiteX6" fmla="*/ 8537393 w 8967629"/>
                <a:gd name="connsiteY6" fmla="*/ 1620743 h 1919811"/>
                <a:gd name="connsiteX7" fmla="*/ 8956493 w 8967629"/>
                <a:gd name="connsiteY7" fmla="*/ 706343 h 1919811"/>
                <a:gd name="connsiteX8" fmla="*/ 8308793 w 8967629"/>
                <a:gd name="connsiteY8" fmla="*/ 249143 h 1919811"/>
                <a:gd name="connsiteX9" fmla="*/ 5622743 w 8967629"/>
                <a:gd name="connsiteY9" fmla="*/ 134843 h 1919811"/>
                <a:gd name="connsiteX10" fmla="*/ 2898593 w 8967629"/>
                <a:gd name="connsiteY10" fmla="*/ 1493 h 1919811"/>
                <a:gd name="connsiteX11" fmla="*/ 650693 w 8967629"/>
                <a:gd name="connsiteY11" fmla="*/ 134843 h 1919811"/>
                <a:gd name="connsiteX0" fmla="*/ 650693 w 8967629"/>
                <a:gd name="connsiteY0" fmla="*/ 168172 h 1953140"/>
                <a:gd name="connsiteX1" fmla="*/ 79193 w 8967629"/>
                <a:gd name="connsiteY1" fmla="*/ 987322 h 1953140"/>
                <a:gd name="connsiteX2" fmla="*/ 307793 w 8967629"/>
                <a:gd name="connsiteY2" fmla="*/ 1787422 h 1953140"/>
                <a:gd name="connsiteX3" fmla="*/ 2822393 w 8967629"/>
                <a:gd name="connsiteY3" fmla="*/ 1863622 h 1953140"/>
                <a:gd name="connsiteX4" fmla="*/ 3889193 w 8967629"/>
                <a:gd name="connsiteY4" fmla="*/ 1901722 h 1953140"/>
                <a:gd name="connsiteX5" fmla="*/ 6460943 w 8967629"/>
                <a:gd name="connsiteY5" fmla="*/ 1939822 h 1953140"/>
                <a:gd name="connsiteX6" fmla="*/ 8537393 w 8967629"/>
                <a:gd name="connsiteY6" fmla="*/ 1654072 h 1953140"/>
                <a:gd name="connsiteX7" fmla="*/ 8956493 w 8967629"/>
                <a:gd name="connsiteY7" fmla="*/ 739672 h 1953140"/>
                <a:gd name="connsiteX8" fmla="*/ 8308793 w 8967629"/>
                <a:gd name="connsiteY8" fmla="*/ 282472 h 1953140"/>
                <a:gd name="connsiteX9" fmla="*/ 5622743 w 8967629"/>
                <a:gd name="connsiteY9" fmla="*/ 168172 h 1953140"/>
                <a:gd name="connsiteX10" fmla="*/ 2898593 w 8967629"/>
                <a:gd name="connsiteY10" fmla="*/ 34822 h 1953140"/>
                <a:gd name="connsiteX11" fmla="*/ 650693 w 8967629"/>
                <a:gd name="connsiteY11" fmla="*/ 168172 h 1953140"/>
                <a:gd name="connsiteX0" fmla="*/ 650693 w 8967629"/>
                <a:gd name="connsiteY0" fmla="*/ 101243 h 1886211"/>
                <a:gd name="connsiteX1" fmla="*/ 79193 w 8967629"/>
                <a:gd name="connsiteY1" fmla="*/ 920393 h 1886211"/>
                <a:gd name="connsiteX2" fmla="*/ 307793 w 8967629"/>
                <a:gd name="connsiteY2" fmla="*/ 1720493 h 1886211"/>
                <a:gd name="connsiteX3" fmla="*/ 2822393 w 8967629"/>
                <a:gd name="connsiteY3" fmla="*/ 1796693 h 1886211"/>
                <a:gd name="connsiteX4" fmla="*/ 3889193 w 8967629"/>
                <a:gd name="connsiteY4" fmla="*/ 1834793 h 1886211"/>
                <a:gd name="connsiteX5" fmla="*/ 6460943 w 8967629"/>
                <a:gd name="connsiteY5" fmla="*/ 1872893 h 1886211"/>
                <a:gd name="connsiteX6" fmla="*/ 8537393 w 8967629"/>
                <a:gd name="connsiteY6" fmla="*/ 1587143 h 1886211"/>
                <a:gd name="connsiteX7" fmla="*/ 8956493 w 8967629"/>
                <a:gd name="connsiteY7" fmla="*/ 672743 h 1886211"/>
                <a:gd name="connsiteX8" fmla="*/ 8308793 w 8967629"/>
                <a:gd name="connsiteY8" fmla="*/ 215543 h 1886211"/>
                <a:gd name="connsiteX9" fmla="*/ 5622743 w 8967629"/>
                <a:gd name="connsiteY9" fmla="*/ 101243 h 1886211"/>
                <a:gd name="connsiteX10" fmla="*/ 2860493 w 8967629"/>
                <a:gd name="connsiteY10" fmla="*/ 63143 h 1886211"/>
                <a:gd name="connsiteX11" fmla="*/ 650693 w 8967629"/>
                <a:gd name="connsiteY11" fmla="*/ 101243 h 1886211"/>
                <a:gd name="connsiteX0" fmla="*/ 650693 w 8967629"/>
                <a:gd name="connsiteY0" fmla="*/ 200038 h 1985006"/>
                <a:gd name="connsiteX1" fmla="*/ 79193 w 8967629"/>
                <a:gd name="connsiteY1" fmla="*/ 1019188 h 1985006"/>
                <a:gd name="connsiteX2" fmla="*/ 307793 w 8967629"/>
                <a:gd name="connsiteY2" fmla="*/ 1819288 h 1985006"/>
                <a:gd name="connsiteX3" fmla="*/ 2822393 w 8967629"/>
                <a:gd name="connsiteY3" fmla="*/ 1895488 h 1985006"/>
                <a:gd name="connsiteX4" fmla="*/ 3889193 w 8967629"/>
                <a:gd name="connsiteY4" fmla="*/ 1933588 h 1985006"/>
                <a:gd name="connsiteX5" fmla="*/ 6460943 w 8967629"/>
                <a:gd name="connsiteY5" fmla="*/ 1971688 h 1985006"/>
                <a:gd name="connsiteX6" fmla="*/ 8537393 w 8967629"/>
                <a:gd name="connsiteY6" fmla="*/ 1685938 h 1985006"/>
                <a:gd name="connsiteX7" fmla="*/ 8956493 w 8967629"/>
                <a:gd name="connsiteY7" fmla="*/ 771538 h 1985006"/>
                <a:gd name="connsiteX8" fmla="*/ 8308793 w 8967629"/>
                <a:gd name="connsiteY8" fmla="*/ 314338 h 1985006"/>
                <a:gd name="connsiteX9" fmla="*/ 5622743 w 8967629"/>
                <a:gd name="connsiteY9" fmla="*/ 200038 h 1985006"/>
                <a:gd name="connsiteX10" fmla="*/ 2879543 w 8967629"/>
                <a:gd name="connsiteY10" fmla="*/ 28588 h 1985006"/>
                <a:gd name="connsiteX11" fmla="*/ 650693 w 8967629"/>
                <a:gd name="connsiteY11" fmla="*/ 200038 h 1985006"/>
                <a:gd name="connsiteX0" fmla="*/ 650693 w 8967629"/>
                <a:gd name="connsiteY0" fmla="*/ 227800 h 2012768"/>
                <a:gd name="connsiteX1" fmla="*/ 79193 w 8967629"/>
                <a:gd name="connsiteY1" fmla="*/ 1046950 h 2012768"/>
                <a:gd name="connsiteX2" fmla="*/ 307793 w 8967629"/>
                <a:gd name="connsiteY2" fmla="*/ 1847050 h 2012768"/>
                <a:gd name="connsiteX3" fmla="*/ 2822393 w 8967629"/>
                <a:gd name="connsiteY3" fmla="*/ 1923250 h 2012768"/>
                <a:gd name="connsiteX4" fmla="*/ 3889193 w 8967629"/>
                <a:gd name="connsiteY4" fmla="*/ 1961350 h 2012768"/>
                <a:gd name="connsiteX5" fmla="*/ 6460943 w 8967629"/>
                <a:gd name="connsiteY5" fmla="*/ 1999450 h 2012768"/>
                <a:gd name="connsiteX6" fmla="*/ 8537393 w 8967629"/>
                <a:gd name="connsiteY6" fmla="*/ 1713700 h 2012768"/>
                <a:gd name="connsiteX7" fmla="*/ 8956493 w 8967629"/>
                <a:gd name="connsiteY7" fmla="*/ 799300 h 2012768"/>
                <a:gd name="connsiteX8" fmla="*/ 8308793 w 8967629"/>
                <a:gd name="connsiteY8" fmla="*/ 342100 h 2012768"/>
                <a:gd name="connsiteX9" fmla="*/ 5622743 w 8967629"/>
                <a:gd name="connsiteY9" fmla="*/ 227800 h 2012768"/>
                <a:gd name="connsiteX10" fmla="*/ 2879543 w 8967629"/>
                <a:gd name="connsiteY10" fmla="*/ 56350 h 2012768"/>
                <a:gd name="connsiteX11" fmla="*/ 650693 w 8967629"/>
                <a:gd name="connsiteY11" fmla="*/ 227800 h 2012768"/>
                <a:gd name="connsiteX0" fmla="*/ 650693 w 8967629"/>
                <a:gd name="connsiteY0" fmla="*/ 183438 h 1968406"/>
                <a:gd name="connsiteX1" fmla="*/ 79193 w 8967629"/>
                <a:gd name="connsiteY1" fmla="*/ 1002588 h 1968406"/>
                <a:gd name="connsiteX2" fmla="*/ 307793 w 8967629"/>
                <a:gd name="connsiteY2" fmla="*/ 1802688 h 1968406"/>
                <a:gd name="connsiteX3" fmla="*/ 2822393 w 8967629"/>
                <a:gd name="connsiteY3" fmla="*/ 1878888 h 1968406"/>
                <a:gd name="connsiteX4" fmla="*/ 3889193 w 8967629"/>
                <a:gd name="connsiteY4" fmla="*/ 1916988 h 1968406"/>
                <a:gd name="connsiteX5" fmla="*/ 6460943 w 8967629"/>
                <a:gd name="connsiteY5" fmla="*/ 1955088 h 1968406"/>
                <a:gd name="connsiteX6" fmla="*/ 8537393 w 8967629"/>
                <a:gd name="connsiteY6" fmla="*/ 1669338 h 1968406"/>
                <a:gd name="connsiteX7" fmla="*/ 8956493 w 8967629"/>
                <a:gd name="connsiteY7" fmla="*/ 754938 h 1968406"/>
                <a:gd name="connsiteX8" fmla="*/ 8308793 w 8967629"/>
                <a:gd name="connsiteY8" fmla="*/ 297738 h 1968406"/>
                <a:gd name="connsiteX9" fmla="*/ 5622743 w 8967629"/>
                <a:gd name="connsiteY9" fmla="*/ 183438 h 1968406"/>
                <a:gd name="connsiteX10" fmla="*/ 2879543 w 8967629"/>
                <a:gd name="connsiteY10" fmla="*/ 11988 h 1968406"/>
                <a:gd name="connsiteX11" fmla="*/ 650693 w 8967629"/>
                <a:gd name="connsiteY11" fmla="*/ 183438 h 1968406"/>
                <a:gd name="connsiteX0" fmla="*/ 650693 w 8967629"/>
                <a:gd name="connsiteY0" fmla="*/ 183438 h 1968406"/>
                <a:gd name="connsiteX1" fmla="*/ 79193 w 8967629"/>
                <a:gd name="connsiteY1" fmla="*/ 1002588 h 1968406"/>
                <a:gd name="connsiteX2" fmla="*/ 307793 w 8967629"/>
                <a:gd name="connsiteY2" fmla="*/ 1802688 h 1968406"/>
                <a:gd name="connsiteX3" fmla="*/ 2822393 w 8967629"/>
                <a:gd name="connsiteY3" fmla="*/ 1878888 h 1968406"/>
                <a:gd name="connsiteX4" fmla="*/ 3889193 w 8967629"/>
                <a:gd name="connsiteY4" fmla="*/ 1916988 h 1968406"/>
                <a:gd name="connsiteX5" fmla="*/ 6460943 w 8967629"/>
                <a:gd name="connsiteY5" fmla="*/ 1955088 h 1968406"/>
                <a:gd name="connsiteX6" fmla="*/ 8537393 w 8967629"/>
                <a:gd name="connsiteY6" fmla="*/ 1669338 h 1968406"/>
                <a:gd name="connsiteX7" fmla="*/ 8956493 w 8967629"/>
                <a:gd name="connsiteY7" fmla="*/ 754938 h 1968406"/>
                <a:gd name="connsiteX8" fmla="*/ 8308793 w 8967629"/>
                <a:gd name="connsiteY8" fmla="*/ 297738 h 1968406"/>
                <a:gd name="connsiteX9" fmla="*/ 5622743 w 8967629"/>
                <a:gd name="connsiteY9" fmla="*/ 183438 h 1968406"/>
                <a:gd name="connsiteX10" fmla="*/ 2879543 w 8967629"/>
                <a:gd name="connsiteY10" fmla="*/ 11988 h 1968406"/>
                <a:gd name="connsiteX11" fmla="*/ 650693 w 8967629"/>
                <a:gd name="connsiteY11" fmla="*/ 183438 h 1968406"/>
                <a:gd name="connsiteX0" fmla="*/ 650693 w 8967629"/>
                <a:gd name="connsiteY0" fmla="*/ 183438 h 1968406"/>
                <a:gd name="connsiteX1" fmla="*/ 79193 w 8967629"/>
                <a:gd name="connsiteY1" fmla="*/ 1002588 h 1968406"/>
                <a:gd name="connsiteX2" fmla="*/ 307793 w 8967629"/>
                <a:gd name="connsiteY2" fmla="*/ 1802688 h 1968406"/>
                <a:gd name="connsiteX3" fmla="*/ 2822393 w 8967629"/>
                <a:gd name="connsiteY3" fmla="*/ 1878888 h 1968406"/>
                <a:gd name="connsiteX4" fmla="*/ 3889193 w 8967629"/>
                <a:gd name="connsiteY4" fmla="*/ 1916988 h 1968406"/>
                <a:gd name="connsiteX5" fmla="*/ 6460943 w 8967629"/>
                <a:gd name="connsiteY5" fmla="*/ 1955088 h 1968406"/>
                <a:gd name="connsiteX6" fmla="*/ 8537393 w 8967629"/>
                <a:gd name="connsiteY6" fmla="*/ 1669338 h 1968406"/>
                <a:gd name="connsiteX7" fmla="*/ 8956493 w 8967629"/>
                <a:gd name="connsiteY7" fmla="*/ 754938 h 1968406"/>
                <a:gd name="connsiteX8" fmla="*/ 8308793 w 8967629"/>
                <a:gd name="connsiteY8" fmla="*/ 297738 h 1968406"/>
                <a:gd name="connsiteX9" fmla="*/ 5622743 w 8967629"/>
                <a:gd name="connsiteY9" fmla="*/ 183438 h 1968406"/>
                <a:gd name="connsiteX10" fmla="*/ 2879543 w 8967629"/>
                <a:gd name="connsiteY10" fmla="*/ 11988 h 1968406"/>
                <a:gd name="connsiteX11" fmla="*/ 650693 w 8967629"/>
                <a:gd name="connsiteY11" fmla="*/ 183438 h 1968406"/>
                <a:gd name="connsiteX0" fmla="*/ 650693 w 8967629"/>
                <a:gd name="connsiteY0" fmla="*/ 183438 h 1968406"/>
                <a:gd name="connsiteX1" fmla="*/ 79193 w 8967629"/>
                <a:gd name="connsiteY1" fmla="*/ 1059738 h 1968406"/>
                <a:gd name="connsiteX2" fmla="*/ 307793 w 8967629"/>
                <a:gd name="connsiteY2" fmla="*/ 1802688 h 1968406"/>
                <a:gd name="connsiteX3" fmla="*/ 2822393 w 8967629"/>
                <a:gd name="connsiteY3" fmla="*/ 1878888 h 1968406"/>
                <a:gd name="connsiteX4" fmla="*/ 3889193 w 8967629"/>
                <a:gd name="connsiteY4" fmla="*/ 1916988 h 1968406"/>
                <a:gd name="connsiteX5" fmla="*/ 6460943 w 8967629"/>
                <a:gd name="connsiteY5" fmla="*/ 1955088 h 1968406"/>
                <a:gd name="connsiteX6" fmla="*/ 8537393 w 8967629"/>
                <a:gd name="connsiteY6" fmla="*/ 1669338 h 1968406"/>
                <a:gd name="connsiteX7" fmla="*/ 8956493 w 8967629"/>
                <a:gd name="connsiteY7" fmla="*/ 754938 h 1968406"/>
                <a:gd name="connsiteX8" fmla="*/ 8308793 w 8967629"/>
                <a:gd name="connsiteY8" fmla="*/ 297738 h 1968406"/>
                <a:gd name="connsiteX9" fmla="*/ 5622743 w 8967629"/>
                <a:gd name="connsiteY9" fmla="*/ 183438 h 1968406"/>
                <a:gd name="connsiteX10" fmla="*/ 2879543 w 8967629"/>
                <a:gd name="connsiteY10" fmla="*/ 11988 h 1968406"/>
                <a:gd name="connsiteX11" fmla="*/ 650693 w 8967629"/>
                <a:gd name="connsiteY11" fmla="*/ 183438 h 1968406"/>
                <a:gd name="connsiteX0" fmla="*/ 650693 w 8967629"/>
                <a:gd name="connsiteY0" fmla="*/ 183438 h 1958881"/>
                <a:gd name="connsiteX1" fmla="*/ 79193 w 8967629"/>
                <a:gd name="connsiteY1" fmla="*/ 1059738 h 1958881"/>
                <a:gd name="connsiteX2" fmla="*/ 307793 w 8967629"/>
                <a:gd name="connsiteY2" fmla="*/ 1802688 h 1958881"/>
                <a:gd name="connsiteX3" fmla="*/ 2822393 w 8967629"/>
                <a:gd name="connsiteY3" fmla="*/ 1878888 h 1958881"/>
                <a:gd name="connsiteX4" fmla="*/ 3889193 w 8967629"/>
                <a:gd name="connsiteY4" fmla="*/ 1916988 h 1958881"/>
                <a:gd name="connsiteX5" fmla="*/ 6460943 w 8967629"/>
                <a:gd name="connsiteY5" fmla="*/ 1955088 h 1958881"/>
                <a:gd name="connsiteX6" fmla="*/ 8537393 w 8967629"/>
                <a:gd name="connsiteY6" fmla="*/ 1669338 h 1958881"/>
                <a:gd name="connsiteX7" fmla="*/ 8956493 w 8967629"/>
                <a:gd name="connsiteY7" fmla="*/ 754938 h 1958881"/>
                <a:gd name="connsiteX8" fmla="*/ 8308793 w 8967629"/>
                <a:gd name="connsiteY8" fmla="*/ 297738 h 1958881"/>
                <a:gd name="connsiteX9" fmla="*/ 5622743 w 8967629"/>
                <a:gd name="connsiteY9" fmla="*/ 183438 h 1958881"/>
                <a:gd name="connsiteX10" fmla="*/ 2879543 w 8967629"/>
                <a:gd name="connsiteY10" fmla="*/ 11988 h 1958881"/>
                <a:gd name="connsiteX11" fmla="*/ 650693 w 8967629"/>
                <a:gd name="connsiteY11" fmla="*/ 183438 h 1958881"/>
                <a:gd name="connsiteX0" fmla="*/ 650693 w 8967629"/>
                <a:gd name="connsiteY0" fmla="*/ 183438 h 1974386"/>
                <a:gd name="connsiteX1" fmla="*/ 79193 w 8967629"/>
                <a:gd name="connsiteY1" fmla="*/ 1059738 h 1974386"/>
                <a:gd name="connsiteX2" fmla="*/ 307793 w 8967629"/>
                <a:gd name="connsiteY2" fmla="*/ 1802688 h 1974386"/>
                <a:gd name="connsiteX3" fmla="*/ 2822393 w 8967629"/>
                <a:gd name="connsiteY3" fmla="*/ 1878888 h 1974386"/>
                <a:gd name="connsiteX4" fmla="*/ 3889193 w 8967629"/>
                <a:gd name="connsiteY4" fmla="*/ 1916988 h 1974386"/>
                <a:gd name="connsiteX5" fmla="*/ 6460943 w 8967629"/>
                <a:gd name="connsiteY5" fmla="*/ 1955088 h 1974386"/>
                <a:gd name="connsiteX6" fmla="*/ 8537393 w 8967629"/>
                <a:gd name="connsiteY6" fmla="*/ 1669338 h 1974386"/>
                <a:gd name="connsiteX7" fmla="*/ 8956493 w 8967629"/>
                <a:gd name="connsiteY7" fmla="*/ 754938 h 1974386"/>
                <a:gd name="connsiteX8" fmla="*/ 8308793 w 8967629"/>
                <a:gd name="connsiteY8" fmla="*/ 297738 h 1974386"/>
                <a:gd name="connsiteX9" fmla="*/ 5622743 w 8967629"/>
                <a:gd name="connsiteY9" fmla="*/ 183438 h 1974386"/>
                <a:gd name="connsiteX10" fmla="*/ 2879543 w 8967629"/>
                <a:gd name="connsiteY10" fmla="*/ 11988 h 1974386"/>
                <a:gd name="connsiteX11" fmla="*/ 650693 w 8967629"/>
                <a:gd name="connsiteY11" fmla="*/ 183438 h 1974386"/>
                <a:gd name="connsiteX0" fmla="*/ 718633 w 9035569"/>
                <a:gd name="connsiteY0" fmla="*/ 183438 h 1970142"/>
                <a:gd name="connsiteX1" fmla="*/ 147133 w 9035569"/>
                <a:gd name="connsiteY1" fmla="*/ 1059738 h 1970142"/>
                <a:gd name="connsiteX2" fmla="*/ 375733 w 9035569"/>
                <a:gd name="connsiteY2" fmla="*/ 1802688 h 1970142"/>
                <a:gd name="connsiteX3" fmla="*/ 3957133 w 9035569"/>
                <a:gd name="connsiteY3" fmla="*/ 1916988 h 1970142"/>
                <a:gd name="connsiteX4" fmla="*/ 6528883 w 9035569"/>
                <a:gd name="connsiteY4" fmla="*/ 1955088 h 1970142"/>
                <a:gd name="connsiteX5" fmla="*/ 8605333 w 9035569"/>
                <a:gd name="connsiteY5" fmla="*/ 1669338 h 1970142"/>
                <a:gd name="connsiteX6" fmla="*/ 9024433 w 9035569"/>
                <a:gd name="connsiteY6" fmla="*/ 754938 h 1970142"/>
                <a:gd name="connsiteX7" fmla="*/ 8376733 w 9035569"/>
                <a:gd name="connsiteY7" fmla="*/ 297738 h 1970142"/>
                <a:gd name="connsiteX8" fmla="*/ 5690683 w 9035569"/>
                <a:gd name="connsiteY8" fmla="*/ 183438 h 1970142"/>
                <a:gd name="connsiteX9" fmla="*/ 2947483 w 9035569"/>
                <a:gd name="connsiteY9" fmla="*/ 11988 h 1970142"/>
                <a:gd name="connsiteX10" fmla="*/ 718633 w 9035569"/>
                <a:gd name="connsiteY10" fmla="*/ 183438 h 1970142"/>
                <a:gd name="connsiteX0" fmla="*/ 718633 w 9035569"/>
                <a:gd name="connsiteY0" fmla="*/ 183438 h 1962283"/>
                <a:gd name="connsiteX1" fmla="*/ 147133 w 9035569"/>
                <a:gd name="connsiteY1" fmla="*/ 1059738 h 1962283"/>
                <a:gd name="connsiteX2" fmla="*/ 375733 w 9035569"/>
                <a:gd name="connsiteY2" fmla="*/ 1802688 h 1962283"/>
                <a:gd name="connsiteX3" fmla="*/ 3957133 w 9035569"/>
                <a:gd name="connsiteY3" fmla="*/ 1916988 h 1962283"/>
                <a:gd name="connsiteX4" fmla="*/ 6528883 w 9035569"/>
                <a:gd name="connsiteY4" fmla="*/ 1955088 h 1962283"/>
                <a:gd name="connsiteX5" fmla="*/ 8605333 w 9035569"/>
                <a:gd name="connsiteY5" fmla="*/ 1669338 h 1962283"/>
                <a:gd name="connsiteX6" fmla="*/ 9024433 w 9035569"/>
                <a:gd name="connsiteY6" fmla="*/ 754938 h 1962283"/>
                <a:gd name="connsiteX7" fmla="*/ 8376733 w 9035569"/>
                <a:gd name="connsiteY7" fmla="*/ 297738 h 1962283"/>
                <a:gd name="connsiteX8" fmla="*/ 5690683 w 9035569"/>
                <a:gd name="connsiteY8" fmla="*/ 183438 h 1962283"/>
                <a:gd name="connsiteX9" fmla="*/ 2947483 w 9035569"/>
                <a:gd name="connsiteY9" fmla="*/ 11988 h 1962283"/>
                <a:gd name="connsiteX10" fmla="*/ 718633 w 9035569"/>
                <a:gd name="connsiteY10" fmla="*/ 183438 h 1962283"/>
                <a:gd name="connsiteX0" fmla="*/ 718633 w 9035569"/>
                <a:gd name="connsiteY0" fmla="*/ 72229 h 1851074"/>
                <a:gd name="connsiteX1" fmla="*/ 147133 w 9035569"/>
                <a:gd name="connsiteY1" fmla="*/ 948529 h 1851074"/>
                <a:gd name="connsiteX2" fmla="*/ 375733 w 9035569"/>
                <a:gd name="connsiteY2" fmla="*/ 1691479 h 1851074"/>
                <a:gd name="connsiteX3" fmla="*/ 3957133 w 9035569"/>
                <a:gd name="connsiteY3" fmla="*/ 1805779 h 1851074"/>
                <a:gd name="connsiteX4" fmla="*/ 6528883 w 9035569"/>
                <a:gd name="connsiteY4" fmla="*/ 1843879 h 1851074"/>
                <a:gd name="connsiteX5" fmla="*/ 8605333 w 9035569"/>
                <a:gd name="connsiteY5" fmla="*/ 1558129 h 1851074"/>
                <a:gd name="connsiteX6" fmla="*/ 9024433 w 9035569"/>
                <a:gd name="connsiteY6" fmla="*/ 643729 h 1851074"/>
                <a:gd name="connsiteX7" fmla="*/ 8376733 w 9035569"/>
                <a:gd name="connsiteY7" fmla="*/ 186529 h 1851074"/>
                <a:gd name="connsiteX8" fmla="*/ 5690683 w 9035569"/>
                <a:gd name="connsiteY8" fmla="*/ 72229 h 1851074"/>
                <a:gd name="connsiteX9" fmla="*/ 2852233 w 9035569"/>
                <a:gd name="connsiteY9" fmla="*/ 15079 h 1851074"/>
                <a:gd name="connsiteX10" fmla="*/ 718633 w 9035569"/>
                <a:gd name="connsiteY10" fmla="*/ 72229 h 1851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035569" h="1851074">
                  <a:moveTo>
                    <a:pt x="718633" y="72229"/>
                  </a:moveTo>
                  <a:cubicBezTo>
                    <a:pt x="267783" y="227804"/>
                    <a:pt x="204283" y="678654"/>
                    <a:pt x="147133" y="948529"/>
                  </a:cubicBezTo>
                  <a:cubicBezTo>
                    <a:pt x="89983" y="1218404"/>
                    <a:pt x="-259267" y="1548604"/>
                    <a:pt x="375733" y="1691479"/>
                  </a:cubicBezTo>
                  <a:cubicBezTo>
                    <a:pt x="1010733" y="1834354"/>
                    <a:pt x="2722058" y="1894679"/>
                    <a:pt x="3957133" y="1805779"/>
                  </a:cubicBezTo>
                  <a:cubicBezTo>
                    <a:pt x="4980325" y="1732130"/>
                    <a:pt x="5754183" y="1885154"/>
                    <a:pt x="6528883" y="1843879"/>
                  </a:cubicBezTo>
                  <a:cubicBezTo>
                    <a:pt x="7303583" y="1802604"/>
                    <a:pt x="8189408" y="1758154"/>
                    <a:pt x="8605333" y="1558129"/>
                  </a:cubicBezTo>
                  <a:cubicBezTo>
                    <a:pt x="9021258" y="1358104"/>
                    <a:pt x="9062533" y="872329"/>
                    <a:pt x="9024433" y="643729"/>
                  </a:cubicBezTo>
                  <a:cubicBezTo>
                    <a:pt x="8986333" y="415129"/>
                    <a:pt x="8932358" y="281779"/>
                    <a:pt x="8376733" y="186529"/>
                  </a:cubicBezTo>
                  <a:cubicBezTo>
                    <a:pt x="7821108" y="91279"/>
                    <a:pt x="6954333" y="-76996"/>
                    <a:pt x="5690683" y="72229"/>
                  </a:cubicBezTo>
                  <a:cubicBezTo>
                    <a:pt x="4655633" y="316704"/>
                    <a:pt x="4119058" y="-80171"/>
                    <a:pt x="2852233" y="15079"/>
                  </a:cubicBezTo>
                  <a:cubicBezTo>
                    <a:pt x="2109283" y="72229"/>
                    <a:pt x="1169483" y="-83346"/>
                    <a:pt x="718633" y="72229"/>
                  </a:cubicBez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 w="28575">
              <a:noFill/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latinLnBrk="1">
                <a:defRPr/>
              </a:pPr>
              <a:endParaRPr lang="ko-KR" altLang="en-US" sz="4000" b="1" dirty="0">
                <a:solidFill>
                  <a:srgbClr val="70AD47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任意多边形: 形状 5">
              <a:extLst>
                <a:ext uri="{FF2B5EF4-FFF2-40B4-BE49-F238E27FC236}">
                  <a16:creationId xmlns:a16="http://schemas.microsoft.com/office/drawing/2014/main" id="{D0F69EFE-F4B1-464F-890A-477CDC7BC776}"/>
                </a:ext>
              </a:extLst>
            </p:cNvPr>
            <p:cNvSpPr/>
            <p:nvPr/>
          </p:nvSpPr>
          <p:spPr>
            <a:xfrm>
              <a:off x="1193258" y="256955"/>
              <a:ext cx="9744523" cy="1851074"/>
            </a:xfrm>
            <a:custGeom>
              <a:avLst/>
              <a:gdLst>
                <a:gd name="connsiteX0" fmla="*/ 326239 w 8947975"/>
                <a:gd name="connsiteY0" fmla="*/ 89164 h 1988432"/>
                <a:gd name="connsiteX1" fmla="*/ 59539 w 8947975"/>
                <a:gd name="connsiteY1" fmla="*/ 1022614 h 1988432"/>
                <a:gd name="connsiteX2" fmla="*/ 288139 w 8947975"/>
                <a:gd name="connsiteY2" fmla="*/ 1822714 h 1988432"/>
                <a:gd name="connsiteX3" fmla="*/ 2802739 w 8947975"/>
                <a:gd name="connsiteY3" fmla="*/ 1898914 h 1988432"/>
                <a:gd name="connsiteX4" fmla="*/ 3869539 w 8947975"/>
                <a:gd name="connsiteY4" fmla="*/ 1937014 h 1988432"/>
                <a:gd name="connsiteX5" fmla="*/ 6441289 w 8947975"/>
                <a:gd name="connsiteY5" fmla="*/ 1975114 h 1988432"/>
                <a:gd name="connsiteX6" fmla="*/ 8517739 w 8947975"/>
                <a:gd name="connsiteY6" fmla="*/ 1689364 h 1988432"/>
                <a:gd name="connsiteX7" fmla="*/ 8936839 w 8947975"/>
                <a:gd name="connsiteY7" fmla="*/ 774964 h 1988432"/>
                <a:gd name="connsiteX8" fmla="*/ 8289139 w 8947975"/>
                <a:gd name="connsiteY8" fmla="*/ 317764 h 1988432"/>
                <a:gd name="connsiteX9" fmla="*/ 5279239 w 8947975"/>
                <a:gd name="connsiteY9" fmla="*/ 355864 h 1988432"/>
                <a:gd name="connsiteX10" fmla="*/ 2878939 w 8947975"/>
                <a:gd name="connsiteY10" fmla="*/ 70114 h 1988432"/>
                <a:gd name="connsiteX11" fmla="*/ 326239 w 8947975"/>
                <a:gd name="connsiteY11" fmla="*/ 89164 h 1988432"/>
                <a:gd name="connsiteX0" fmla="*/ 650693 w 8967629"/>
                <a:gd name="connsiteY0" fmla="*/ 145791 h 1930759"/>
                <a:gd name="connsiteX1" fmla="*/ 79193 w 8967629"/>
                <a:gd name="connsiteY1" fmla="*/ 964941 h 1930759"/>
                <a:gd name="connsiteX2" fmla="*/ 307793 w 8967629"/>
                <a:gd name="connsiteY2" fmla="*/ 1765041 h 1930759"/>
                <a:gd name="connsiteX3" fmla="*/ 2822393 w 8967629"/>
                <a:gd name="connsiteY3" fmla="*/ 1841241 h 1930759"/>
                <a:gd name="connsiteX4" fmla="*/ 3889193 w 8967629"/>
                <a:gd name="connsiteY4" fmla="*/ 1879341 h 1930759"/>
                <a:gd name="connsiteX5" fmla="*/ 6460943 w 8967629"/>
                <a:gd name="connsiteY5" fmla="*/ 1917441 h 1930759"/>
                <a:gd name="connsiteX6" fmla="*/ 8537393 w 8967629"/>
                <a:gd name="connsiteY6" fmla="*/ 1631691 h 1930759"/>
                <a:gd name="connsiteX7" fmla="*/ 8956493 w 8967629"/>
                <a:gd name="connsiteY7" fmla="*/ 717291 h 1930759"/>
                <a:gd name="connsiteX8" fmla="*/ 8308793 w 8967629"/>
                <a:gd name="connsiteY8" fmla="*/ 260091 h 1930759"/>
                <a:gd name="connsiteX9" fmla="*/ 5298893 w 8967629"/>
                <a:gd name="connsiteY9" fmla="*/ 298191 h 1930759"/>
                <a:gd name="connsiteX10" fmla="*/ 2898593 w 8967629"/>
                <a:gd name="connsiteY10" fmla="*/ 12441 h 1930759"/>
                <a:gd name="connsiteX11" fmla="*/ 650693 w 8967629"/>
                <a:gd name="connsiteY11" fmla="*/ 145791 h 1930759"/>
                <a:gd name="connsiteX0" fmla="*/ 650693 w 8967629"/>
                <a:gd name="connsiteY0" fmla="*/ 134843 h 1919811"/>
                <a:gd name="connsiteX1" fmla="*/ 79193 w 8967629"/>
                <a:gd name="connsiteY1" fmla="*/ 953993 h 1919811"/>
                <a:gd name="connsiteX2" fmla="*/ 307793 w 8967629"/>
                <a:gd name="connsiteY2" fmla="*/ 1754093 h 1919811"/>
                <a:gd name="connsiteX3" fmla="*/ 2822393 w 8967629"/>
                <a:gd name="connsiteY3" fmla="*/ 1830293 h 1919811"/>
                <a:gd name="connsiteX4" fmla="*/ 3889193 w 8967629"/>
                <a:gd name="connsiteY4" fmla="*/ 1868393 h 1919811"/>
                <a:gd name="connsiteX5" fmla="*/ 6460943 w 8967629"/>
                <a:gd name="connsiteY5" fmla="*/ 1906493 h 1919811"/>
                <a:gd name="connsiteX6" fmla="*/ 8537393 w 8967629"/>
                <a:gd name="connsiteY6" fmla="*/ 1620743 h 1919811"/>
                <a:gd name="connsiteX7" fmla="*/ 8956493 w 8967629"/>
                <a:gd name="connsiteY7" fmla="*/ 706343 h 1919811"/>
                <a:gd name="connsiteX8" fmla="*/ 8308793 w 8967629"/>
                <a:gd name="connsiteY8" fmla="*/ 249143 h 1919811"/>
                <a:gd name="connsiteX9" fmla="*/ 5622743 w 8967629"/>
                <a:gd name="connsiteY9" fmla="*/ 134843 h 1919811"/>
                <a:gd name="connsiteX10" fmla="*/ 2898593 w 8967629"/>
                <a:gd name="connsiteY10" fmla="*/ 1493 h 1919811"/>
                <a:gd name="connsiteX11" fmla="*/ 650693 w 8967629"/>
                <a:gd name="connsiteY11" fmla="*/ 134843 h 1919811"/>
                <a:gd name="connsiteX0" fmla="*/ 650693 w 8967629"/>
                <a:gd name="connsiteY0" fmla="*/ 134843 h 1919811"/>
                <a:gd name="connsiteX1" fmla="*/ 79193 w 8967629"/>
                <a:gd name="connsiteY1" fmla="*/ 953993 h 1919811"/>
                <a:gd name="connsiteX2" fmla="*/ 307793 w 8967629"/>
                <a:gd name="connsiteY2" fmla="*/ 1754093 h 1919811"/>
                <a:gd name="connsiteX3" fmla="*/ 2822393 w 8967629"/>
                <a:gd name="connsiteY3" fmla="*/ 1830293 h 1919811"/>
                <a:gd name="connsiteX4" fmla="*/ 3889193 w 8967629"/>
                <a:gd name="connsiteY4" fmla="*/ 1868393 h 1919811"/>
                <a:gd name="connsiteX5" fmla="*/ 6460943 w 8967629"/>
                <a:gd name="connsiteY5" fmla="*/ 1906493 h 1919811"/>
                <a:gd name="connsiteX6" fmla="*/ 8537393 w 8967629"/>
                <a:gd name="connsiteY6" fmla="*/ 1620743 h 1919811"/>
                <a:gd name="connsiteX7" fmla="*/ 8956493 w 8967629"/>
                <a:gd name="connsiteY7" fmla="*/ 706343 h 1919811"/>
                <a:gd name="connsiteX8" fmla="*/ 8308793 w 8967629"/>
                <a:gd name="connsiteY8" fmla="*/ 249143 h 1919811"/>
                <a:gd name="connsiteX9" fmla="*/ 5622743 w 8967629"/>
                <a:gd name="connsiteY9" fmla="*/ 134843 h 1919811"/>
                <a:gd name="connsiteX10" fmla="*/ 2898593 w 8967629"/>
                <a:gd name="connsiteY10" fmla="*/ 1493 h 1919811"/>
                <a:gd name="connsiteX11" fmla="*/ 650693 w 8967629"/>
                <a:gd name="connsiteY11" fmla="*/ 134843 h 1919811"/>
                <a:gd name="connsiteX0" fmla="*/ 650693 w 8967629"/>
                <a:gd name="connsiteY0" fmla="*/ 134843 h 1919811"/>
                <a:gd name="connsiteX1" fmla="*/ 79193 w 8967629"/>
                <a:gd name="connsiteY1" fmla="*/ 953993 h 1919811"/>
                <a:gd name="connsiteX2" fmla="*/ 307793 w 8967629"/>
                <a:gd name="connsiteY2" fmla="*/ 1754093 h 1919811"/>
                <a:gd name="connsiteX3" fmla="*/ 2822393 w 8967629"/>
                <a:gd name="connsiteY3" fmla="*/ 1830293 h 1919811"/>
                <a:gd name="connsiteX4" fmla="*/ 3889193 w 8967629"/>
                <a:gd name="connsiteY4" fmla="*/ 1868393 h 1919811"/>
                <a:gd name="connsiteX5" fmla="*/ 6460943 w 8967629"/>
                <a:gd name="connsiteY5" fmla="*/ 1906493 h 1919811"/>
                <a:gd name="connsiteX6" fmla="*/ 8537393 w 8967629"/>
                <a:gd name="connsiteY6" fmla="*/ 1620743 h 1919811"/>
                <a:gd name="connsiteX7" fmla="*/ 8956493 w 8967629"/>
                <a:gd name="connsiteY7" fmla="*/ 706343 h 1919811"/>
                <a:gd name="connsiteX8" fmla="*/ 8308793 w 8967629"/>
                <a:gd name="connsiteY8" fmla="*/ 249143 h 1919811"/>
                <a:gd name="connsiteX9" fmla="*/ 5622743 w 8967629"/>
                <a:gd name="connsiteY9" fmla="*/ 134843 h 1919811"/>
                <a:gd name="connsiteX10" fmla="*/ 2898593 w 8967629"/>
                <a:gd name="connsiteY10" fmla="*/ 1493 h 1919811"/>
                <a:gd name="connsiteX11" fmla="*/ 650693 w 8967629"/>
                <a:gd name="connsiteY11" fmla="*/ 134843 h 1919811"/>
                <a:gd name="connsiteX0" fmla="*/ 650693 w 8967629"/>
                <a:gd name="connsiteY0" fmla="*/ 168172 h 1953140"/>
                <a:gd name="connsiteX1" fmla="*/ 79193 w 8967629"/>
                <a:gd name="connsiteY1" fmla="*/ 987322 h 1953140"/>
                <a:gd name="connsiteX2" fmla="*/ 307793 w 8967629"/>
                <a:gd name="connsiteY2" fmla="*/ 1787422 h 1953140"/>
                <a:gd name="connsiteX3" fmla="*/ 2822393 w 8967629"/>
                <a:gd name="connsiteY3" fmla="*/ 1863622 h 1953140"/>
                <a:gd name="connsiteX4" fmla="*/ 3889193 w 8967629"/>
                <a:gd name="connsiteY4" fmla="*/ 1901722 h 1953140"/>
                <a:gd name="connsiteX5" fmla="*/ 6460943 w 8967629"/>
                <a:gd name="connsiteY5" fmla="*/ 1939822 h 1953140"/>
                <a:gd name="connsiteX6" fmla="*/ 8537393 w 8967629"/>
                <a:gd name="connsiteY6" fmla="*/ 1654072 h 1953140"/>
                <a:gd name="connsiteX7" fmla="*/ 8956493 w 8967629"/>
                <a:gd name="connsiteY7" fmla="*/ 739672 h 1953140"/>
                <a:gd name="connsiteX8" fmla="*/ 8308793 w 8967629"/>
                <a:gd name="connsiteY8" fmla="*/ 282472 h 1953140"/>
                <a:gd name="connsiteX9" fmla="*/ 5622743 w 8967629"/>
                <a:gd name="connsiteY9" fmla="*/ 168172 h 1953140"/>
                <a:gd name="connsiteX10" fmla="*/ 2898593 w 8967629"/>
                <a:gd name="connsiteY10" fmla="*/ 34822 h 1953140"/>
                <a:gd name="connsiteX11" fmla="*/ 650693 w 8967629"/>
                <a:gd name="connsiteY11" fmla="*/ 168172 h 1953140"/>
                <a:gd name="connsiteX0" fmla="*/ 650693 w 8967629"/>
                <a:gd name="connsiteY0" fmla="*/ 101243 h 1886211"/>
                <a:gd name="connsiteX1" fmla="*/ 79193 w 8967629"/>
                <a:gd name="connsiteY1" fmla="*/ 920393 h 1886211"/>
                <a:gd name="connsiteX2" fmla="*/ 307793 w 8967629"/>
                <a:gd name="connsiteY2" fmla="*/ 1720493 h 1886211"/>
                <a:gd name="connsiteX3" fmla="*/ 2822393 w 8967629"/>
                <a:gd name="connsiteY3" fmla="*/ 1796693 h 1886211"/>
                <a:gd name="connsiteX4" fmla="*/ 3889193 w 8967629"/>
                <a:gd name="connsiteY4" fmla="*/ 1834793 h 1886211"/>
                <a:gd name="connsiteX5" fmla="*/ 6460943 w 8967629"/>
                <a:gd name="connsiteY5" fmla="*/ 1872893 h 1886211"/>
                <a:gd name="connsiteX6" fmla="*/ 8537393 w 8967629"/>
                <a:gd name="connsiteY6" fmla="*/ 1587143 h 1886211"/>
                <a:gd name="connsiteX7" fmla="*/ 8956493 w 8967629"/>
                <a:gd name="connsiteY7" fmla="*/ 672743 h 1886211"/>
                <a:gd name="connsiteX8" fmla="*/ 8308793 w 8967629"/>
                <a:gd name="connsiteY8" fmla="*/ 215543 h 1886211"/>
                <a:gd name="connsiteX9" fmla="*/ 5622743 w 8967629"/>
                <a:gd name="connsiteY9" fmla="*/ 101243 h 1886211"/>
                <a:gd name="connsiteX10" fmla="*/ 2860493 w 8967629"/>
                <a:gd name="connsiteY10" fmla="*/ 63143 h 1886211"/>
                <a:gd name="connsiteX11" fmla="*/ 650693 w 8967629"/>
                <a:gd name="connsiteY11" fmla="*/ 101243 h 1886211"/>
                <a:gd name="connsiteX0" fmla="*/ 650693 w 8967629"/>
                <a:gd name="connsiteY0" fmla="*/ 200038 h 1985006"/>
                <a:gd name="connsiteX1" fmla="*/ 79193 w 8967629"/>
                <a:gd name="connsiteY1" fmla="*/ 1019188 h 1985006"/>
                <a:gd name="connsiteX2" fmla="*/ 307793 w 8967629"/>
                <a:gd name="connsiteY2" fmla="*/ 1819288 h 1985006"/>
                <a:gd name="connsiteX3" fmla="*/ 2822393 w 8967629"/>
                <a:gd name="connsiteY3" fmla="*/ 1895488 h 1985006"/>
                <a:gd name="connsiteX4" fmla="*/ 3889193 w 8967629"/>
                <a:gd name="connsiteY4" fmla="*/ 1933588 h 1985006"/>
                <a:gd name="connsiteX5" fmla="*/ 6460943 w 8967629"/>
                <a:gd name="connsiteY5" fmla="*/ 1971688 h 1985006"/>
                <a:gd name="connsiteX6" fmla="*/ 8537393 w 8967629"/>
                <a:gd name="connsiteY6" fmla="*/ 1685938 h 1985006"/>
                <a:gd name="connsiteX7" fmla="*/ 8956493 w 8967629"/>
                <a:gd name="connsiteY7" fmla="*/ 771538 h 1985006"/>
                <a:gd name="connsiteX8" fmla="*/ 8308793 w 8967629"/>
                <a:gd name="connsiteY8" fmla="*/ 314338 h 1985006"/>
                <a:gd name="connsiteX9" fmla="*/ 5622743 w 8967629"/>
                <a:gd name="connsiteY9" fmla="*/ 200038 h 1985006"/>
                <a:gd name="connsiteX10" fmla="*/ 2879543 w 8967629"/>
                <a:gd name="connsiteY10" fmla="*/ 28588 h 1985006"/>
                <a:gd name="connsiteX11" fmla="*/ 650693 w 8967629"/>
                <a:gd name="connsiteY11" fmla="*/ 200038 h 1985006"/>
                <a:gd name="connsiteX0" fmla="*/ 650693 w 8967629"/>
                <a:gd name="connsiteY0" fmla="*/ 227800 h 2012768"/>
                <a:gd name="connsiteX1" fmla="*/ 79193 w 8967629"/>
                <a:gd name="connsiteY1" fmla="*/ 1046950 h 2012768"/>
                <a:gd name="connsiteX2" fmla="*/ 307793 w 8967629"/>
                <a:gd name="connsiteY2" fmla="*/ 1847050 h 2012768"/>
                <a:gd name="connsiteX3" fmla="*/ 2822393 w 8967629"/>
                <a:gd name="connsiteY3" fmla="*/ 1923250 h 2012768"/>
                <a:gd name="connsiteX4" fmla="*/ 3889193 w 8967629"/>
                <a:gd name="connsiteY4" fmla="*/ 1961350 h 2012768"/>
                <a:gd name="connsiteX5" fmla="*/ 6460943 w 8967629"/>
                <a:gd name="connsiteY5" fmla="*/ 1999450 h 2012768"/>
                <a:gd name="connsiteX6" fmla="*/ 8537393 w 8967629"/>
                <a:gd name="connsiteY6" fmla="*/ 1713700 h 2012768"/>
                <a:gd name="connsiteX7" fmla="*/ 8956493 w 8967629"/>
                <a:gd name="connsiteY7" fmla="*/ 799300 h 2012768"/>
                <a:gd name="connsiteX8" fmla="*/ 8308793 w 8967629"/>
                <a:gd name="connsiteY8" fmla="*/ 342100 h 2012768"/>
                <a:gd name="connsiteX9" fmla="*/ 5622743 w 8967629"/>
                <a:gd name="connsiteY9" fmla="*/ 227800 h 2012768"/>
                <a:gd name="connsiteX10" fmla="*/ 2879543 w 8967629"/>
                <a:gd name="connsiteY10" fmla="*/ 56350 h 2012768"/>
                <a:gd name="connsiteX11" fmla="*/ 650693 w 8967629"/>
                <a:gd name="connsiteY11" fmla="*/ 227800 h 2012768"/>
                <a:gd name="connsiteX0" fmla="*/ 650693 w 8967629"/>
                <a:gd name="connsiteY0" fmla="*/ 183438 h 1968406"/>
                <a:gd name="connsiteX1" fmla="*/ 79193 w 8967629"/>
                <a:gd name="connsiteY1" fmla="*/ 1002588 h 1968406"/>
                <a:gd name="connsiteX2" fmla="*/ 307793 w 8967629"/>
                <a:gd name="connsiteY2" fmla="*/ 1802688 h 1968406"/>
                <a:gd name="connsiteX3" fmla="*/ 2822393 w 8967629"/>
                <a:gd name="connsiteY3" fmla="*/ 1878888 h 1968406"/>
                <a:gd name="connsiteX4" fmla="*/ 3889193 w 8967629"/>
                <a:gd name="connsiteY4" fmla="*/ 1916988 h 1968406"/>
                <a:gd name="connsiteX5" fmla="*/ 6460943 w 8967629"/>
                <a:gd name="connsiteY5" fmla="*/ 1955088 h 1968406"/>
                <a:gd name="connsiteX6" fmla="*/ 8537393 w 8967629"/>
                <a:gd name="connsiteY6" fmla="*/ 1669338 h 1968406"/>
                <a:gd name="connsiteX7" fmla="*/ 8956493 w 8967629"/>
                <a:gd name="connsiteY7" fmla="*/ 754938 h 1968406"/>
                <a:gd name="connsiteX8" fmla="*/ 8308793 w 8967629"/>
                <a:gd name="connsiteY8" fmla="*/ 297738 h 1968406"/>
                <a:gd name="connsiteX9" fmla="*/ 5622743 w 8967629"/>
                <a:gd name="connsiteY9" fmla="*/ 183438 h 1968406"/>
                <a:gd name="connsiteX10" fmla="*/ 2879543 w 8967629"/>
                <a:gd name="connsiteY10" fmla="*/ 11988 h 1968406"/>
                <a:gd name="connsiteX11" fmla="*/ 650693 w 8967629"/>
                <a:gd name="connsiteY11" fmla="*/ 183438 h 1968406"/>
                <a:gd name="connsiteX0" fmla="*/ 650693 w 8967629"/>
                <a:gd name="connsiteY0" fmla="*/ 183438 h 1968406"/>
                <a:gd name="connsiteX1" fmla="*/ 79193 w 8967629"/>
                <a:gd name="connsiteY1" fmla="*/ 1002588 h 1968406"/>
                <a:gd name="connsiteX2" fmla="*/ 307793 w 8967629"/>
                <a:gd name="connsiteY2" fmla="*/ 1802688 h 1968406"/>
                <a:gd name="connsiteX3" fmla="*/ 2822393 w 8967629"/>
                <a:gd name="connsiteY3" fmla="*/ 1878888 h 1968406"/>
                <a:gd name="connsiteX4" fmla="*/ 3889193 w 8967629"/>
                <a:gd name="connsiteY4" fmla="*/ 1916988 h 1968406"/>
                <a:gd name="connsiteX5" fmla="*/ 6460943 w 8967629"/>
                <a:gd name="connsiteY5" fmla="*/ 1955088 h 1968406"/>
                <a:gd name="connsiteX6" fmla="*/ 8537393 w 8967629"/>
                <a:gd name="connsiteY6" fmla="*/ 1669338 h 1968406"/>
                <a:gd name="connsiteX7" fmla="*/ 8956493 w 8967629"/>
                <a:gd name="connsiteY7" fmla="*/ 754938 h 1968406"/>
                <a:gd name="connsiteX8" fmla="*/ 8308793 w 8967629"/>
                <a:gd name="connsiteY8" fmla="*/ 297738 h 1968406"/>
                <a:gd name="connsiteX9" fmla="*/ 5622743 w 8967629"/>
                <a:gd name="connsiteY9" fmla="*/ 183438 h 1968406"/>
                <a:gd name="connsiteX10" fmla="*/ 2879543 w 8967629"/>
                <a:gd name="connsiteY10" fmla="*/ 11988 h 1968406"/>
                <a:gd name="connsiteX11" fmla="*/ 650693 w 8967629"/>
                <a:gd name="connsiteY11" fmla="*/ 183438 h 1968406"/>
                <a:gd name="connsiteX0" fmla="*/ 650693 w 8967629"/>
                <a:gd name="connsiteY0" fmla="*/ 183438 h 1968406"/>
                <a:gd name="connsiteX1" fmla="*/ 79193 w 8967629"/>
                <a:gd name="connsiteY1" fmla="*/ 1002588 h 1968406"/>
                <a:gd name="connsiteX2" fmla="*/ 307793 w 8967629"/>
                <a:gd name="connsiteY2" fmla="*/ 1802688 h 1968406"/>
                <a:gd name="connsiteX3" fmla="*/ 2822393 w 8967629"/>
                <a:gd name="connsiteY3" fmla="*/ 1878888 h 1968406"/>
                <a:gd name="connsiteX4" fmla="*/ 3889193 w 8967629"/>
                <a:gd name="connsiteY4" fmla="*/ 1916988 h 1968406"/>
                <a:gd name="connsiteX5" fmla="*/ 6460943 w 8967629"/>
                <a:gd name="connsiteY5" fmla="*/ 1955088 h 1968406"/>
                <a:gd name="connsiteX6" fmla="*/ 8537393 w 8967629"/>
                <a:gd name="connsiteY6" fmla="*/ 1669338 h 1968406"/>
                <a:gd name="connsiteX7" fmla="*/ 8956493 w 8967629"/>
                <a:gd name="connsiteY7" fmla="*/ 754938 h 1968406"/>
                <a:gd name="connsiteX8" fmla="*/ 8308793 w 8967629"/>
                <a:gd name="connsiteY8" fmla="*/ 297738 h 1968406"/>
                <a:gd name="connsiteX9" fmla="*/ 5622743 w 8967629"/>
                <a:gd name="connsiteY9" fmla="*/ 183438 h 1968406"/>
                <a:gd name="connsiteX10" fmla="*/ 2879543 w 8967629"/>
                <a:gd name="connsiteY10" fmla="*/ 11988 h 1968406"/>
                <a:gd name="connsiteX11" fmla="*/ 650693 w 8967629"/>
                <a:gd name="connsiteY11" fmla="*/ 183438 h 1968406"/>
                <a:gd name="connsiteX0" fmla="*/ 650693 w 8967629"/>
                <a:gd name="connsiteY0" fmla="*/ 183438 h 1968406"/>
                <a:gd name="connsiteX1" fmla="*/ 79193 w 8967629"/>
                <a:gd name="connsiteY1" fmla="*/ 1059738 h 1968406"/>
                <a:gd name="connsiteX2" fmla="*/ 307793 w 8967629"/>
                <a:gd name="connsiteY2" fmla="*/ 1802688 h 1968406"/>
                <a:gd name="connsiteX3" fmla="*/ 2822393 w 8967629"/>
                <a:gd name="connsiteY3" fmla="*/ 1878888 h 1968406"/>
                <a:gd name="connsiteX4" fmla="*/ 3889193 w 8967629"/>
                <a:gd name="connsiteY4" fmla="*/ 1916988 h 1968406"/>
                <a:gd name="connsiteX5" fmla="*/ 6460943 w 8967629"/>
                <a:gd name="connsiteY5" fmla="*/ 1955088 h 1968406"/>
                <a:gd name="connsiteX6" fmla="*/ 8537393 w 8967629"/>
                <a:gd name="connsiteY6" fmla="*/ 1669338 h 1968406"/>
                <a:gd name="connsiteX7" fmla="*/ 8956493 w 8967629"/>
                <a:gd name="connsiteY7" fmla="*/ 754938 h 1968406"/>
                <a:gd name="connsiteX8" fmla="*/ 8308793 w 8967629"/>
                <a:gd name="connsiteY8" fmla="*/ 297738 h 1968406"/>
                <a:gd name="connsiteX9" fmla="*/ 5622743 w 8967629"/>
                <a:gd name="connsiteY9" fmla="*/ 183438 h 1968406"/>
                <a:gd name="connsiteX10" fmla="*/ 2879543 w 8967629"/>
                <a:gd name="connsiteY10" fmla="*/ 11988 h 1968406"/>
                <a:gd name="connsiteX11" fmla="*/ 650693 w 8967629"/>
                <a:gd name="connsiteY11" fmla="*/ 183438 h 1968406"/>
                <a:gd name="connsiteX0" fmla="*/ 650693 w 8967629"/>
                <a:gd name="connsiteY0" fmla="*/ 183438 h 1958881"/>
                <a:gd name="connsiteX1" fmla="*/ 79193 w 8967629"/>
                <a:gd name="connsiteY1" fmla="*/ 1059738 h 1958881"/>
                <a:gd name="connsiteX2" fmla="*/ 307793 w 8967629"/>
                <a:gd name="connsiteY2" fmla="*/ 1802688 h 1958881"/>
                <a:gd name="connsiteX3" fmla="*/ 2822393 w 8967629"/>
                <a:gd name="connsiteY3" fmla="*/ 1878888 h 1958881"/>
                <a:gd name="connsiteX4" fmla="*/ 3889193 w 8967629"/>
                <a:gd name="connsiteY4" fmla="*/ 1916988 h 1958881"/>
                <a:gd name="connsiteX5" fmla="*/ 6460943 w 8967629"/>
                <a:gd name="connsiteY5" fmla="*/ 1955088 h 1958881"/>
                <a:gd name="connsiteX6" fmla="*/ 8537393 w 8967629"/>
                <a:gd name="connsiteY6" fmla="*/ 1669338 h 1958881"/>
                <a:gd name="connsiteX7" fmla="*/ 8956493 w 8967629"/>
                <a:gd name="connsiteY7" fmla="*/ 754938 h 1958881"/>
                <a:gd name="connsiteX8" fmla="*/ 8308793 w 8967629"/>
                <a:gd name="connsiteY8" fmla="*/ 297738 h 1958881"/>
                <a:gd name="connsiteX9" fmla="*/ 5622743 w 8967629"/>
                <a:gd name="connsiteY9" fmla="*/ 183438 h 1958881"/>
                <a:gd name="connsiteX10" fmla="*/ 2879543 w 8967629"/>
                <a:gd name="connsiteY10" fmla="*/ 11988 h 1958881"/>
                <a:gd name="connsiteX11" fmla="*/ 650693 w 8967629"/>
                <a:gd name="connsiteY11" fmla="*/ 183438 h 1958881"/>
                <a:gd name="connsiteX0" fmla="*/ 650693 w 8967629"/>
                <a:gd name="connsiteY0" fmla="*/ 183438 h 1974386"/>
                <a:gd name="connsiteX1" fmla="*/ 79193 w 8967629"/>
                <a:gd name="connsiteY1" fmla="*/ 1059738 h 1974386"/>
                <a:gd name="connsiteX2" fmla="*/ 307793 w 8967629"/>
                <a:gd name="connsiteY2" fmla="*/ 1802688 h 1974386"/>
                <a:gd name="connsiteX3" fmla="*/ 2822393 w 8967629"/>
                <a:gd name="connsiteY3" fmla="*/ 1878888 h 1974386"/>
                <a:gd name="connsiteX4" fmla="*/ 3889193 w 8967629"/>
                <a:gd name="connsiteY4" fmla="*/ 1916988 h 1974386"/>
                <a:gd name="connsiteX5" fmla="*/ 6460943 w 8967629"/>
                <a:gd name="connsiteY5" fmla="*/ 1955088 h 1974386"/>
                <a:gd name="connsiteX6" fmla="*/ 8537393 w 8967629"/>
                <a:gd name="connsiteY6" fmla="*/ 1669338 h 1974386"/>
                <a:gd name="connsiteX7" fmla="*/ 8956493 w 8967629"/>
                <a:gd name="connsiteY7" fmla="*/ 754938 h 1974386"/>
                <a:gd name="connsiteX8" fmla="*/ 8308793 w 8967629"/>
                <a:gd name="connsiteY8" fmla="*/ 297738 h 1974386"/>
                <a:gd name="connsiteX9" fmla="*/ 5622743 w 8967629"/>
                <a:gd name="connsiteY9" fmla="*/ 183438 h 1974386"/>
                <a:gd name="connsiteX10" fmla="*/ 2879543 w 8967629"/>
                <a:gd name="connsiteY10" fmla="*/ 11988 h 1974386"/>
                <a:gd name="connsiteX11" fmla="*/ 650693 w 8967629"/>
                <a:gd name="connsiteY11" fmla="*/ 183438 h 1974386"/>
                <a:gd name="connsiteX0" fmla="*/ 718633 w 9035569"/>
                <a:gd name="connsiteY0" fmla="*/ 183438 h 1970142"/>
                <a:gd name="connsiteX1" fmla="*/ 147133 w 9035569"/>
                <a:gd name="connsiteY1" fmla="*/ 1059738 h 1970142"/>
                <a:gd name="connsiteX2" fmla="*/ 375733 w 9035569"/>
                <a:gd name="connsiteY2" fmla="*/ 1802688 h 1970142"/>
                <a:gd name="connsiteX3" fmla="*/ 3957133 w 9035569"/>
                <a:gd name="connsiteY3" fmla="*/ 1916988 h 1970142"/>
                <a:gd name="connsiteX4" fmla="*/ 6528883 w 9035569"/>
                <a:gd name="connsiteY4" fmla="*/ 1955088 h 1970142"/>
                <a:gd name="connsiteX5" fmla="*/ 8605333 w 9035569"/>
                <a:gd name="connsiteY5" fmla="*/ 1669338 h 1970142"/>
                <a:gd name="connsiteX6" fmla="*/ 9024433 w 9035569"/>
                <a:gd name="connsiteY6" fmla="*/ 754938 h 1970142"/>
                <a:gd name="connsiteX7" fmla="*/ 8376733 w 9035569"/>
                <a:gd name="connsiteY7" fmla="*/ 297738 h 1970142"/>
                <a:gd name="connsiteX8" fmla="*/ 5690683 w 9035569"/>
                <a:gd name="connsiteY8" fmla="*/ 183438 h 1970142"/>
                <a:gd name="connsiteX9" fmla="*/ 2947483 w 9035569"/>
                <a:gd name="connsiteY9" fmla="*/ 11988 h 1970142"/>
                <a:gd name="connsiteX10" fmla="*/ 718633 w 9035569"/>
                <a:gd name="connsiteY10" fmla="*/ 183438 h 1970142"/>
                <a:gd name="connsiteX0" fmla="*/ 718633 w 9035569"/>
                <a:gd name="connsiteY0" fmla="*/ 183438 h 1962283"/>
                <a:gd name="connsiteX1" fmla="*/ 147133 w 9035569"/>
                <a:gd name="connsiteY1" fmla="*/ 1059738 h 1962283"/>
                <a:gd name="connsiteX2" fmla="*/ 375733 w 9035569"/>
                <a:gd name="connsiteY2" fmla="*/ 1802688 h 1962283"/>
                <a:gd name="connsiteX3" fmla="*/ 3957133 w 9035569"/>
                <a:gd name="connsiteY3" fmla="*/ 1916988 h 1962283"/>
                <a:gd name="connsiteX4" fmla="*/ 6528883 w 9035569"/>
                <a:gd name="connsiteY4" fmla="*/ 1955088 h 1962283"/>
                <a:gd name="connsiteX5" fmla="*/ 8605333 w 9035569"/>
                <a:gd name="connsiteY5" fmla="*/ 1669338 h 1962283"/>
                <a:gd name="connsiteX6" fmla="*/ 9024433 w 9035569"/>
                <a:gd name="connsiteY6" fmla="*/ 754938 h 1962283"/>
                <a:gd name="connsiteX7" fmla="*/ 8376733 w 9035569"/>
                <a:gd name="connsiteY7" fmla="*/ 297738 h 1962283"/>
                <a:gd name="connsiteX8" fmla="*/ 5690683 w 9035569"/>
                <a:gd name="connsiteY8" fmla="*/ 183438 h 1962283"/>
                <a:gd name="connsiteX9" fmla="*/ 2947483 w 9035569"/>
                <a:gd name="connsiteY9" fmla="*/ 11988 h 1962283"/>
                <a:gd name="connsiteX10" fmla="*/ 718633 w 9035569"/>
                <a:gd name="connsiteY10" fmla="*/ 183438 h 1962283"/>
                <a:gd name="connsiteX0" fmla="*/ 718633 w 9035569"/>
                <a:gd name="connsiteY0" fmla="*/ 72229 h 1851074"/>
                <a:gd name="connsiteX1" fmla="*/ 147133 w 9035569"/>
                <a:gd name="connsiteY1" fmla="*/ 948529 h 1851074"/>
                <a:gd name="connsiteX2" fmla="*/ 375733 w 9035569"/>
                <a:gd name="connsiteY2" fmla="*/ 1691479 h 1851074"/>
                <a:gd name="connsiteX3" fmla="*/ 3957133 w 9035569"/>
                <a:gd name="connsiteY3" fmla="*/ 1805779 h 1851074"/>
                <a:gd name="connsiteX4" fmla="*/ 6528883 w 9035569"/>
                <a:gd name="connsiteY4" fmla="*/ 1843879 h 1851074"/>
                <a:gd name="connsiteX5" fmla="*/ 8605333 w 9035569"/>
                <a:gd name="connsiteY5" fmla="*/ 1558129 h 1851074"/>
                <a:gd name="connsiteX6" fmla="*/ 9024433 w 9035569"/>
                <a:gd name="connsiteY6" fmla="*/ 643729 h 1851074"/>
                <a:gd name="connsiteX7" fmla="*/ 8376733 w 9035569"/>
                <a:gd name="connsiteY7" fmla="*/ 186529 h 1851074"/>
                <a:gd name="connsiteX8" fmla="*/ 5690683 w 9035569"/>
                <a:gd name="connsiteY8" fmla="*/ 72229 h 1851074"/>
                <a:gd name="connsiteX9" fmla="*/ 2852233 w 9035569"/>
                <a:gd name="connsiteY9" fmla="*/ 15079 h 1851074"/>
                <a:gd name="connsiteX10" fmla="*/ 718633 w 9035569"/>
                <a:gd name="connsiteY10" fmla="*/ 72229 h 1851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035569" h="1851074">
                  <a:moveTo>
                    <a:pt x="718633" y="72229"/>
                  </a:moveTo>
                  <a:cubicBezTo>
                    <a:pt x="267783" y="227804"/>
                    <a:pt x="204283" y="678654"/>
                    <a:pt x="147133" y="948529"/>
                  </a:cubicBezTo>
                  <a:cubicBezTo>
                    <a:pt x="89983" y="1218404"/>
                    <a:pt x="-259267" y="1548604"/>
                    <a:pt x="375733" y="1691479"/>
                  </a:cubicBezTo>
                  <a:cubicBezTo>
                    <a:pt x="1010733" y="1834354"/>
                    <a:pt x="2722058" y="1894679"/>
                    <a:pt x="3957133" y="1805779"/>
                  </a:cubicBezTo>
                  <a:cubicBezTo>
                    <a:pt x="4980325" y="1732130"/>
                    <a:pt x="5754183" y="1885154"/>
                    <a:pt x="6528883" y="1843879"/>
                  </a:cubicBezTo>
                  <a:cubicBezTo>
                    <a:pt x="7303583" y="1802604"/>
                    <a:pt x="8189408" y="1758154"/>
                    <a:pt x="8605333" y="1558129"/>
                  </a:cubicBezTo>
                  <a:cubicBezTo>
                    <a:pt x="9021258" y="1358104"/>
                    <a:pt x="9062533" y="872329"/>
                    <a:pt x="9024433" y="643729"/>
                  </a:cubicBezTo>
                  <a:cubicBezTo>
                    <a:pt x="8986333" y="415129"/>
                    <a:pt x="8932358" y="281779"/>
                    <a:pt x="8376733" y="186529"/>
                  </a:cubicBezTo>
                  <a:cubicBezTo>
                    <a:pt x="7821108" y="91279"/>
                    <a:pt x="6954333" y="-76996"/>
                    <a:pt x="5690683" y="72229"/>
                  </a:cubicBezTo>
                  <a:cubicBezTo>
                    <a:pt x="4655633" y="316704"/>
                    <a:pt x="4119058" y="-80171"/>
                    <a:pt x="2852233" y="15079"/>
                  </a:cubicBezTo>
                  <a:cubicBezTo>
                    <a:pt x="2109283" y="72229"/>
                    <a:pt x="1169483" y="-83346"/>
                    <a:pt x="718633" y="72229"/>
                  </a:cubicBez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 w="28575">
              <a:solidFill>
                <a:srgbClr val="3E702E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latinLnBrk="1">
                <a:defRPr/>
              </a:pPr>
              <a:r>
                <a:rPr lang="en-US" altLang="ko-KR" sz="4000" b="1" dirty="0">
                  <a:solidFill>
                    <a:srgbClr val="70AD47">
                      <a:lumMod val="50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2. </a:t>
              </a:r>
              <a:r>
                <a:rPr lang="en-US" altLang="ko-KR" sz="4000" b="1" dirty="0" err="1">
                  <a:solidFill>
                    <a:srgbClr val="70AD47">
                      <a:lumMod val="50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Chọn</a:t>
              </a:r>
              <a:r>
                <a:rPr lang="en-US" altLang="ko-KR" sz="4000" b="1" dirty="0">
                  <a:solidFill>
                    <a:srgbClr val="70AD47">
                      <a:lumMod val="50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ko-KR" sz="4000" b="1" dirty="0" err="1">
                  <a:solidFill>
                    <a:srgbClr val="70AD47">
                      <a:lumMod val="50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tiếng</a:t>
              </a:r>
              <a:r>
                <a:rPr lang="en-US" altLang="ko-KR" sz="4000" b="1" dirty="0">
                  <a:solidFill>
                    <a:srgbClr val="70AD47">
                      <a:lumMod val="50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ko-KR" sz="4000" b="1" dirty="0" err="1">
                  <a:solidFill>
                    <a:srgbClr val="70AD47">
                      <a:lumMod val="50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thích</a:t>
              </a:r>
              <a:r>
                <a:rPr lang="en-US" altLang="ko-KR" sz="4000" b="1" dirty="0">
                  <a:solidFill>
                    <a:srgbClr val="70AD47">
                      <a:lumMod val="50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ko-KR" sz="4000" b="1" dirty="0" err="1">
                  <a:solidFill>
                    <a:srgbClr val="70AD47">
                      <a:lumMod val="50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hợp</a:t>
              </a:r>
              <a:r>
                <a:rPr lang="en-US" altLang="ko-KR" sz="4000" b="1" dirty="0">
                  <a:solidFill>
                    <a:srgbClr val="70AD47">
                      <a:lumMod val="50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ko-KR" sz="4000" b="1" dirty="0" err="1">
                  <a:solidFill>
                    <a:srgbClr val="70AD47">
                      <a:lumMod val="50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thay</a:t>
              </a:r>
              <a:r>
                <a:rPr lang="en-US" altLang="ko-KR" sz="4000" b="1" dirty="0">
                  <a:solidFill>
                    <a:srgbClr val="70AD47">
                      <a:lumMod val="50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ko-KR" sz="4000" b="1" dirty="0" err="1">
                  <a:solidFill>
                    <a:srgbClr val="70AD47">
                      <a:lumMod val="50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cho</a:t>
              </a:r>
              <a:r>
                <a:rPr lang="en-US" altLang="ko-KR" sz="4000" b="1" dirty="0">
                  <a:solidFill>
                    <a:srgbClr val="70AD47">
                      <a:lumMod val="50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ô </a:t>
              </a:r>
              <a:r>
                <a:rPr lang="en-US" altLang="ko-KR" sz="4000" b="1" dirty="0" err="1">
                  <a:solidFill>
                    <a:srgbClr val="70AD47">
                      <a:lumMod val="50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vuông</a:t>
              </a:r>
              <a:endParaRPr lang="ko-KR" altLang="en-US" sz="4000" b="1" dirty="0">
                <a:solidFill>
                  <a:srgbClr val="70AD47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538221" y="1342663"/>
            <a:ext cx="288209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300000"/>
              </a:lnSpc>
              <a:buFontTx/>
              <a:buChar char="-"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dong/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rong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285750" indent="-285750">
              <a:lnSpc>
                <a:spcPct val="300000"/>
              </a:lnSpc>
              <a:buFontTx/>
              <a:buChar char="-"/>
            </a:pP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dứt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/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rứt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90983" y="2955872"/>
            <a:ext cx="2008207" cy="715089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36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biển</a:t>
            </a:r>
            <a:endParaRPr lang="en-US" sz="360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305364" y="2966659"/>
            <a:ext cx="2287479" cy="715089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36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dỏng</a:t>
            </a:r>
            <a:endParaRPr lang="en-US" sz="360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699017" y="2984545"/>
            <a:ext cx="2152890" cy="715089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36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endParaRPr lang="en-US" sz="360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958081" y="2999660"/>
            <a:ext cx="2371114" cy="715089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thong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470652" y="2999660"/>
            <a:ext cx="2152890" cy="715089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36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rêu</a:t>
            </a:r>
            <a:endParaRPr lang="en-US" sz="360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90983" y="4498898"/>
            <a:ext cx="1730414" cy="715089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bứt</a:t>
            </a:r>
            <a:endParaRPr lang="en-US" sz="3600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988816" y="4498898"/>
            <a:ext cx="2154921" cy="715089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3600" dirty="0" err="1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khoát</a:t>
            </a:r>
            <a:endParaRPr lang="en-US" sz="3600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239228" y="4498898"/>
            <a:ext cx="1770924" cy="715089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day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132226" y="4508719"/>
            <a:ext cx="3196969" cy="715089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3600" dirty="0" err="1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khóc</a:t>
            </a:r>
            <a:r>
              <a:rPr lang="en-US" sz="36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3600" dirty="0" err="1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rấm</a:t>
            </a:r>
            <a:endParaRPr lang="en-US" sz="3600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454364" y="4508718"/>
            <a:ext cx="2152890" cy="715089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3600" dirty="0" err="1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endParaRPr lang="en-US" sz="3600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38221" y="3097121"/>
            <a:ext cx="451413" cy="451413"/>
          </a:xfrm>
          <a:prstGeom prst="rect">
            <a:avLst/>
          </a:prstGeom>
          <a:solidFill>
            <a:srgbClr val="40C0B5"/>
          </a:solidFill>
          <a:ln w="127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 dirty="0">
              <a:solidFill>
                <a:srgbClr val="40C0B5"/>
              </a:solidFill>
              <a:latin typeface="+mj-lt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60597" y="2999661"/>
            <a:ext cx="110799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rong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261815" y="2984545"/>
            <a:ext cx="121058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dong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674388" y="3066460"/>
            <a:ext cx="451413" cy="451413"/>
          </a:xfrm>
          <a:prstGeom prst="rect">
            <a:avLst/>
          </a:prstGeom>
          <a:solidFill>
            <a:srgbClr val="40C0B5"/>
          </a:solidFill>
          <a:ln w="127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 dirty="0">
              <a:solidFill>
                <a:srgbClr val="40C0B5"/>
              </a:solidFill>
              <a:latin typeface="+mj-lt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5117456" y="3098012"/>
            <a:ext cx="451413" cy="451413"/>
          </a:xfrm>
          <a:prstGeom prst="rect">
            <a:avLst/>
          </a:prstGeom>
          <a:solidFill>
            <a:srgbClr val="40C0B5"/>
          </a:solidFill>
          <a:ln w="127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 dirty="0">
              <a:solidFill>
                <a:srgbClr val="40C0B5"/>
              </a:solidFill>
              <a:latin typeface="+mj-lt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824893" y="2999660"/>
            <a:ext cx="110799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rong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8448071" y="3116382"/>
            <a:ext cx="451413" cy="451413"/>
          </a:xfrm>
          <a:prstGeom prst="rect">
            <a:avLst/>
          </a:prstGeom>
          <a:solidFill>
            <a:srgbClr val="40C0B5"/>
          </a:solidFill>
          <a:ln w="127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 dirty="0">
              <a:solidFill>
                <a:srgbClr val="40C0B5"/>
              </a:solidFill>
              <a:latin typeface="+mj-lt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8221199" y="3053303"/>
            <a:ext cx="121058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dong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9609965" y="3033602"/>
            <a:ext cx="110799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rong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9938257" y="3149040"/>
            <a:ext cx="451413" cy="451413"/>
          </a:xfrm>
          <a:prstGeom prst="rect">
            <a:avLst/>
          </a:prstGeom>
          <a:solidFill>
            <a:srgbClr val="40C0B5"/>
          </a:solidFill>
          <a:ln w="127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 dirty="0">
              <a:solidFill>
                <a:srgbClr val="40C0B5"/>
              </a:solidFill>
              <a:latin typeface="+mj-lt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1195086" y="4625874"/>
            <a:ext cx="451413" cy="451413"/>
          </a:xfrm>
          <a:prstGeom prst="rect">
            <a:avLst/>
          </a:prstGeom>
          <a:solidFill>
            <a:srgbClr val="40C0B5"/>
          </a:solidFill>
          <a:ln w="127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 dirty="0">
              <a:solidFill>
                <a:srgbClr val="40C0B5"/>
              </a:solidFill>
              <a:latin typeface="+mj-lt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1056190" y="4534324"/>
            <a:ext cx="77617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rứt</a:t>
            </a: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1979244" y="4544653"/>
            <a:ext cx="87876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dứt</a:t>
            </a: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2259094" y="4625874"/>
            <a:ext cx="451413" cy="451413"/>
          </a:xfrm>
          <a:prstGeom prst="rect">
            <a:avLst/>
          </a:prstGeom>
          <a:solidFill>
            <a:srgbClr val="40C0B5"/>
          </a:solidFill>
          <a:ln w="127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 dirty="0">
              <a:solidFill>
                <a:srgbClr val="40C0B5"/>
              </a:solidFill>
              <a:latin typeface="+mj-lt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5253459" y="4625873"/>
            <a:ext cx="451413" cy="451413"/>
          </a:xfrm>
          <a:prstGeom prst="rect">
            <a:avLst/>
          </a:prstGeom>
          <a:solidFill>
            <a:srgbClr val="40C0B5"/>
          </a:solidFill>
          <a:ln w="127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 dirty="0">
              <a:solidFill>
                <a:srgbClr val="40C0B5"/>
              </a:solidFill>
              <a:latin typeface="+mj-lt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5129516" y="4544653"/>
            <a:ext cx="87876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dứt</a:t>
            </a: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8438405" y="4544653"/>
            <a:ext cx="77617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rứt</a:t>
            </a: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8606979" y="4625873"/>
            <a:ext cx="451413" cy="451413"/>
          </a:xfrm>
          <a:prstGeom prst="rect">
            <a:avLst/>
          </a:prstGeom>
          <a:solidFill>
            <a:srgbClr val="40C0B5"/>
          </a:solidFill>
          <a:ln w="127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 dirty="0">
              <a:solidFill>
                <a:srgbClr val="40C0B5"/>
              </a:solidFill>
              <a:latin typeface="+mj-lt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9718336" y="4625873"/>
            <a:ext cx="451413" cy="451413"/>
          </a:xfrm>
          <a:prstGeom prst="rect">
            <a:avLst/>
          </a:prstGeom>
          <a:solidFill>
            <a:srgbClr val="40C0B5"/>
          </a:solidFill>
          <a:ln w="127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 dirty="0">
              <a:solidFill>
                <a:srgbClr val="40C0B5"/>
              </a:solidFill>
              <a:latin typeface="+mj-lt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9605041" y="4546985"/>
            <a:ext cx="87876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dứt</a:t>
            </a: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1993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00"/>
                            </p:stCondLst>
                            <p:childTnLst>
                              <p:par>
                                <p:cTn id="7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00"/>
                            </p:stCondLst>
                            <p:childTnLst>
                              <p:par>
                                <p:cTn id="8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000"/>
                            </p:stCondLst>
                            <p:childTnLst>
                              <p:par>
                                <p:cTn id="10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1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1000"/>
                            </p:stCondLst>
                            <p:childTnLst>
                              <p:par>
                                <p:cTn id="12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1" grpId="0"/>
      <p:bldP spid="22" grpId="0"/>
      <p:bldP spid="23" grpId="0" animBg="1"/>
      <p:bldP spid="24" grpId="0" animBg="1"/>
      <p:bldP spid="25" grpId="0"/>
      <p:bldP spid="26" grpId="0" animBg="1"/>
      <p:bldP spid="27" grpId="0"/>
      <p:bldP spid="28" grpId="0"/>
      <p:bldP spid="29" grpId="0" animBg="1"/>
      <p:bldP spid="30" grpId="0" animBg="1"/>
      <p:bldP spid="31" grpId="0"/>
      <p:bldP spid="32" grpId="0"/>
      <p:bldP spid="33" grpId="0" animBg="1"/>
      <p:bldP spid="34" grpId="0" animBg="1"/>
      <p:bldP spid="35" grpId="0"/>
      <p:bldP spid="36" grpId="0"/>
      <p:bldP spid="37" grpId="0" animBg="1"/>
      <p:bldP spid="38" grpId="0" animBg="1"/>
      <p:bldP spid="3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519521" y="165734"/>
            <a:ext cx="6675021" cy="1203767"/>
            <a:chOff x="1193257" y="45720"/>
            <a:chExt cx="9744524" cy="2062309"/>
          </a:xfrm>
        </p:grpSpPr>
        <p:sp>
          <p:nvSpPr>
            <p:cNvPr id="6" name="任意多边形: 形状 5">
              <a:extLst>
                <a:ext uri="{FF2B5EF4-FFF2-40B4-BE49-F238E27FC236}">
                  <a16:creationId xmlns:a16="http://schemas.microsoft.com/office/drawing/2014/main" id="{D0F69EFE-F4B1-464F-890A-477CDC7BC776}"/>
                </a:ext>
              </a:extLst>
            </p:cNvPr>
            <p:cNvSpPr/>
            <p:nvPr/>
          </p:nvSpPr>
          <p:spPr>
            <a:xfrm>
              <a:off x="1193257" y="45720"/>
              <a:ext cx="9744523" cy="1851074"/>
            </a:xfrm>
            <a:custGeom>
              <a:avLst/>
              <a:gdLst>
                <a:gd name="connsiteX0" fmla="*/ 326239 w 8947975"/>
                <a:gd name="connsiteY0" fmla="*/ 89164 h 1988432"/>
                <a:gd name="connsiteX1" fmla="*/ 59539 w 8947975"/>
                <a:gd name="connsiteY1" fmla="*/ 1022614 h 1988432"/>
                <a:gd name="connsiteX2" fmla="*/ 288139 w 8947975"/>
                <a:gd name="connsiteY2" fmla="*/ 1822714 h 1988432"/>
                <a:gd name="connsiteX3" fmla="*/ 2802739 w 8947975"/>
                <a:gd name="connsiteY3" fmla="*/ 1898914 h 1988432"/>
                <a:gd name="connsiteX4" fmla="*/ 3869539 w 8947975"/>
                <a:gd name="connsiteY4" fmla="*/ 1937014 h 1988432"/>
                <a:gd name="connsiteX5" fmla="*/ 6441289 w 8947975"/>
                <a:gd name="connsiteY5" fmla="*/ 1975114 h 1988432"/>
                <a:gd name="connsiteX6" fmla="*/ 8517739 w 8947975"/>
                <a:gd name="connsiteY6" fmla="*/ 1689364 h 1988432"/>
                <a:gd name="connsiteX7" fmla="*/ 8936839 w 8947975"/>
                <a:gd name="connsiteY7" fmla="*/ 774964 h 1988432"/>
                <a:gd name="connsiteX8" fmla="*/ 8289139 w 8947975"/>
                <a:gd name="connsiteY8" fmla="*/ 317764 h 1988432"/>
                <a:gd name="connsiteX9" fmla="*/ 5279239 w 8947975"/>
                <a:gd name="connsiteY9" fmla="*/ 355864 h 1988432"/>
                <a:gd name="connsiteX10" fmla="*/ 2878939 w 8947975"/>
                <a:gd name="connsiteY10" fmla="*/ 70114 h 1988432"/>
                <a:gd name="connsiteX11" fmla="*/ 326239 w 8947975"/>
                <a:gd name="connsiteY11" fmla="*/ 89164 h 1988432"/>
                <a:gd name="connsiteX0" fmla="*/ 650693 w 8967629"/>
                <a:gd name="connsiteY0" fmla="*/ 145791 h 1930759"/>
                <a:gd name="connsiteX1" fmla="*/ 79193 w 8967629"/>
                <a:gd name="connsiteY1" fmla="*/ 964941 h 1930759"/>
                <a:gd name="connsiteX2" fmla="*/ 307793 w 8967629"/>
                <a:gd name="connsiteY2" fmla="*/ 1765041 h 1930759"/>
                <a:gd name="connsiteX3" fmla="*/ 2822393 w 8967629"/>
                <a:gd name="connsiteY3" fmla="*/ 1841241 h 1930759"/>
                <a:gd name="connsiteX4" fmla="*/ 3889193 w 8967629"/>
                <a:gd name="connsiteY4" fmla="*/ 1879341 h 1930759"/>
                <a:gd name="connsiteX5" fmla="*/ 6460943 w 8967629"/>
                <a:gd name="connsiteY5" fmla="*/ 1917441 h 1930759"/>
                <a:gd name="connsiteX6" fmla="*/ 8537393 w 8967629"/>
                <a:gd name="connsiteY6" fmla="*/ 1631691 h 1930759"/>
                <a:gd name="connsiteX7" fmla="*/ 8956493 w 8967629"/>
                <a:gd name="connsiteY7" fmla="*/ 717291 h 1930759"/>
                <a:gd name="connsiteX8" fmla="*/ 8308793 w 8967629"/>
                <a:gd name="connsiteY8" fmla="*/ 260091 h 1930759"/>
                <a:gd name="connsiteX9" fmla="*/ 5298893 w 8967629"/>
                <a:gd name="connsiteY9" fmla="*/ 298191 h 1930759"/>
                <a:gd name="connsiteX10" fmla="*/ 2898593 w 8967629"/>
                <a:gd name="connsiteY10" fmla="*/ 12441 h 1930759"/>
                <a:gd name="connsiteX11" fmla="*/ 650693 w 8967629"/>
                <a:gd name="connsiteY11" fmla="*/ 145791 h 1930759"/>
                <a:gd name="connsiteX0" fmla="*/ 650693 w 8967629"/>
                <a:gd name="connsiteY0" fmla="*/ 134843 h 1919811"/>
                <a:gd name="connsiteX1" fmla="*/ 79193 w 8967629"/>
                <a:gd name="connsiteY1" fmla="*/ 953993 h 1919811"/>
                <a:gd name="connsiteX2" fmla="*/ 307793 w 8967629"/>
                <a:gd name="connsiteY2" fmla="*/ 1754093 h 1919811"/>
                <a:gd name="connsiteX3" fmla="*/ 2822393 w 8967629"/>
                <a:gd name="connsiteY3" fmla="*/ 1830293 h 1919811"/>
                <a:gd name="connsiteX4" fmla="*/ 3889193 w 8967629"/>
                <a:gd name="connsiteY4" fmla="*/ 1868393 h 1919811"/>
                <a:gd name="connsiteX5" fmla="*/ 6460943 w 8967629"/>
                <a:gd name="connsiteY5" fmla="*/ 1906493 h 1919811"/>
                <a:gd name="connsiteX6" fmla="*/ 8537393 w 8967629"/>
                <a:gd name="connsiteY6" fmla="*/ 1620743 h 1919811"/>
                <a:gd name="connsiteX7" fmla="*/ 8956493 w 8967629"/>
                <a:gd name="connsiteY7" fmla="*/ 706343 h 1919811"/>
                <a:gd name="connsiteX8" fmla="*/ 8308793 w 8967629"/>
                <a:gd name="connsiteY8" fmla="*/ 249143 h 1919811"/>
                <a:gd name="connsiteX9" fmla="*/ 5622743 w 8967629"/>
                <a:gd name="connsiteY9" fmla="*/ 134843 h 1919811"/>
                <a:gd name="connsiteX10" fmla="*/ 2898593 w 8967629"/>
                <a:gd name="connsiteY10" fmla="*/ 1493 h 1919811"/>
                <a:gd name="connsiteX11" fmla="*/ 650693 w 8967629"/>
                <a:gd name="connsiteY11" fmla="*/ 134843 h 1919811"/>
                <a:gd name="connsiteX0" fmla="*/ 650693 w 8967629"/>
                <a:gd name="connsiteY0" fmla="*/ 134843 h 1919811"/>
                <a:gd name="connsiteX1" fmla="*/ 79193 w 8967629"/>
                <a:gd name="connsiteY1" fmla="*/ 953993 h 1919811"/>
                <a:gd name="connsiteX2" fmla="*/ 307793 w 8967629"/>
                <a:gd name="connsiteY2" fmla="*/ 1754093 h 1919811"/>
                <a:gd name="connsiteX3" fmla="*/ 2822393 w 8967629"/>
                <a:gd name="connsiteY3" fmla="*/ 1830293 h 1919811"/>
                <a:gd name="connsiteX4" fmla="*/ 3889193 w 8967629"/>
                <a:gd name="connsiteY4" fmla="*/ 1868393 h 1919811"/>
                <a:gd name="connsiteX5" fmla="*/ 6460943 w 8967629"/>
                <a:gd name="connsiteY5" fmla="*/ 1906493 h 1919811"/>
                <a:gd name="connsiteX6" fmla="*/ 8537393 w 8967629"/>
                <a:gd name="connsiteY6" fmla="*/ 1620743 h 1919811"/>
                <a:gd name="connsiteX7" fmla="*/ 8956493 w 8967629"/>
                <a:gd name="connsiteY7" fmla="*/ 706343 h 1919811"/>
                <a:gd name="connsiteX8" fmla="*/ 8308793 w 8967629"/>
                <a:gd name="connsiteY8" fmla="*/ 249143 h 1919811"/>
                <a:gd name="connsiteX9" fmla="*/ 5622743 w 8967629"/>
                <a:gd name="connsiteY9" fmla="*/ 134843 h 1919811"/>
                <a:gd name="connsiteX10" fmla="*/ 2898593 w 8967629"/>
                <a:gd name="connsiteY10" fmla="*/ 1493 h 1919811"/>
                <a:gd name="connsiteX11" fmla="*/ 650693 w 8967629"/>
                <a:gd name="connsiteY11" fmla="*/ 134843 h 1919811"/>
                <a:gd name="connsiteX0" fmla="*/ 650693 w 8967629"/>
                <a:gd name="connsiteY0" fmla="*/ 134843 h 1919811"/>
                <a:gd name="connsiteX1" fmla="*/ 79193 w 8967629"/>
                <a:gd name="connsiteY1" fmla="*/ 953993 h 1919811"/>
                <a:gd name="connsiteX2" fmla="*/ 307793 w 8967629"/>
                <a:gd name="connsiteY2" fmla="*/ 1754093 h 1919811"/>
                <a:gd name="connsiteX3" fmla="*/ 2822393 w 8967629"/>
                <a:gd name="connsiteY3" fmla="*/ 1830293 h 1919811"/>
                <a:gd name="connsiteX4" fmla="*/ 3889193 w 8967629"/>
                <a:gd name="connsiteY4" fmla="*/ 1868393 h 1919811"/>
                <a:gd name="connsiteX5" fmla="*/ 6460943 w 8967629"/>
                <a:gd name="connsiteY5" fmla="*/ 1906493 h 1919811"/>
                <a:gd name="connsiteX6" fmla="*/ 8537393 w 8967629"/>
                <a:gd name="connsiteY6" fmla="*/ 1620743 h 1919811"/>
                <a:gd name="connsiteX7" fmla="*/ 8956493 w 8967629"/>
                <a:gd name="connsiteY7" fmla="*/ 706343 h 1919811"/>
                <a:gd name="connsiteX8" fmla="*/ 8308793 w 8967629"/>
                <a:gd name="connsiteY8" fmla="*/ 249143 h 1919811"/>
                <a:gd name="connsiteX9" fmla="*/ 5622743 w 8967629"/>
                <a:gd name="connsiteY9" fmla="*/ 134843 h 1919811"/>
                <a:gd name="connsiteX10" fmla="*/ 2898593 w 8967629"/>
                <a:gd name="connsiteY10" fmla="*/ 1493 h 1919811"/>
                <a:gd name="connsiteX11" fmla="*/ 650693 w 8967629"/>
                <a:gd name="connsiteY11" fmla="*/ 134843 h 1919811"/>
                <a:gd name="connsiteX0" fmla="*/ 650693 w 8967629"/>
                <a:gd name="connsiteY0" fmla="*/ 168172 h 1953140"/>
                <a:gd name="connsiteX1" fmla="*/ 79193 w 8967629"/>
                <a:gd name="connsiteY1" fmla="*/ 987322 h 1953140"/>
                <a:gd name="connsiteX2" fmla="*/ 307793 w 8967629"/>
                <a:gd name="connsiteY2" fmla="*/ 1787422 h 1953140"/>
                <a:gd name="connsiteX3" fmla="*/ 2822393 w 8967629"/>
                <a:gd name="connsiteY3" fmla="*/ 1863622 h 1953140"/>
                <a:gd name="connsiteX4" fmla="*/ 3889193 w 8967629"/>
                <a:gd name="connsiteY4" fmla="*/ 1901722 h 1953140"/>
                <a:gd name="connsiteX5" fmla="*/ 6460943 w 8967629"/>
                <a:gd name="connsiteY5" fmla="*/ 1939822 h 1953140"/>
                <a:gd name="connsiteX6" fmla="*/ 8537393 w 8967629"/>
                <a:gd name="connsiteY6" fmla="*/ 1654072 h 1953140"/>
                <a:gd name="connsiteX7" fmla="*/ 8956493 w 8967629"/>
                <a:gd name="connsiteY7" fmla="*/ 739672 h 1953140"/>
                <a:gd name="connsiteX8" fmla="*/ 8308793 w 8967629"/>
                <a:gd name="connsiteY8" fmla="*/ 282472 h 1953140"/>
                <a:gd name="connsiteX9" fmla="*/ 5622743 w 8967629"/>
                <a:gd name="connsiteY9" fmla="*/ 168172 h 1953140"/>
                <a:gd name="connsiteX10" fmla="*/ 2898593 w 8967629"/>
                <a:gd name="connsiteY10" fmla="*/ 34822 h 1953140"/>
                <a:gd name="connsiteX11" fmla="*/ 650693 w 8967629"/>
                <a:gd name="connsiteY11" fmla="*/ 168172 h 1953140"/>
                <a:gd name="connsiteX0" fmla="*/ 650693 w 8967629"/>
                <a:gd name="connsiteY0" fmla="*/ 101243 h 1886211"/>
                <a:gd name="connsiteX1" fmla="*/ 79193 w 8967629"/>
                <a:gd name="connsiteY1" fmla="*/ 920393 h 1886211"/>
                <a:gd name="connsiteX2" fmla="*/ 307793 w 8967629"/>
                <a:gd name="connsiteY2" fmla="*/ 1720493 h 1886211"/>
                <a:gd name="connsiteX3" fmla="*/ 2822393 w 8967629"/>
                <a:gd name="connsiteY3" fmla="*/ 1796693 h 1886211"/>
                <a:gd name="connsiteX4" fmla="*/ 3889193 w 8967629"/>
                <a:gd name="connsiteY4" fmla="*/ 1834793 h 1886211"/>
                <a:gd name="connsiteX5" fmla="*/ 6460943 w 8967629"/>
                <a:gd name="connsiteY5" fmla="*/ 1872893 h 1886211"/>
                <a:gd name="connsiteX6" fmla="*/ 8537393 w 8967629"/>
                <a:gd name="connsiteY6" fmla="*/ 1587143 h 1886211"/>
                <a:gd name="connsiteX7" fmla="*/ 8956493 w 8967629"/>
                <a:gd name="connsiteY7" fmla="*/ 672743 h 1886211"/>
                <a:gd name="connsiteX8" fmla="*/ 8308793 w 8967629"/>
                <a:gd name="connsiteY8" fmla="*/ 215543 h 1886211"/>
                <a:gd name="connsiteX9" fmla="*/ 5622743 w 8967629"/>
                <a:gd name="connsiteY9" fmla="*/ 101243 h 1886211"/>
                <a:gd name="connsiteX10" fmla="*/ 2860493 w 8967629"/>
                <a:gd name="connsiteY10" fmla="*/ 63143 h 1886211"/>
                <a:gd name="connsiteX11" fmla="*/ 650693 w 8967629"/>
                <a:gd name="connsiteY11" fmla="*/ 101243 h 1886211"/>
                <a:gd name="connsiteX0" fmla="*/ 650693 w 8967629"/>
                <a:gd name="connsiteY0" fmla="*/ 200038 h 1985006"/>
                <a:gd name="connsiteX1" fmla="*/ 79193 w 8967629"/>
                <a:gd name="connsiteY1" fmla="*/ 1019188 h 1985006"/>
                <a:gd name="connsiteX2" fmla="*/ 307793 w 8967629"/>
                <a:gd name="connsiteY2" fmla="*/ 1819288 h 1985006"/>
                <a:gd name="connsiteX3" fmla="*/ 2822393 w 8967629"/>
                <a:gd name="connsiteY3" fmla="*/ 1895488 h 1985006"/>
                <a:gd name="connsiteX4" fmla="*/ 3889193 w 8967629"/>
                <a:gd name="connsiteY4" fmla="*/ 1933588 h 1985006"/>
                <a:gd name="connsiteX5" fmla="*/ 6460943 w 8967629"/>
                <a:gd name="connsiteY5" fmla="*/ 1971688 h 1985006"/>
                <a:gd name="connsiteX6" fmla="*/ 8537393 w 8967629"/>
                <a:gd name="connsiteY6" fmla="*/ 1685938 h 1985006"/>
                <a:gd name="connsiteX7" fmla="*/ 8956493 w 8967629"/>
                <a:gd name="connsiteY7" fmla="*/ 771538 h 1985006"/>
                <a:gd name="connsiteX8" fmla="*/ 8308793 w 8967629"/>
                <a:gd name="connsiteY8" fmla="*/ 314338 h 1985006"/>
                <a:gd name="connsiteX9" fmla="*/ 5622743 w 8967629"/>
                <a:gd name="connsiteY9" fmla="*/ 200038 h 1985006"/>
                <a:gd name="connsiteX10" fmla="*/ 2879543 w 8967629"/>
                <a:gd name="connsiteY10" fmla="*/ 28588 h 1985006"/>
                <a:gd name="connsiteX11" fmla="*/ 650693 w 8967629"/>
                <a:gd name="connsiteY11" fmla="*/ 200038 h 1985006"/>
                <a:gd name="connsiteX0" fmla="*/ 650693 w 8967629"/>
                <a:gd name="connsiteY0" fmla="*/ 227800 h 2012768"/>
                <a:gd name="connsiteX1" fmla="*/ 79193 w 8967629"/>
                <a:gd name="connsiteY1" fmla="*/ 1046950 h 2012768"/>
                <a:gd name="connsiteX2" fmla="*/ 307793 w 8967629"/>
                <a:gd name="connsiteY2" fmla="*/ 1847050 h 2012768"/>
                <a:gd name="connsiteX3" fmla="*/ 2822393 w 8967629"/>
                <a:gd name="connsiteY3" fmla="*/ 1923250 h 2012768"/>
                <a:gd name="connsiteX4" fmla="*/ 3889193 w 8967629"/>
                <a:gd name="connsiteY4" fmla="*/ 1961350 h 2012768"/>
                <a:gd name="connsiteX5" fmla="*/ 6460943 w 8967629"/>
                <a:gd name="connsiteY5" fmla="*/ 1999450 h 2012768"/>
                <a:gd name="connsiteX6" fmla="*/ 8537393 w 8967629"/>
                <a:gd name="connsiteY6" fmla="*/ 1713700 h 2012768"/>
                <a:gd name="connsiteX7" fmla="*/ 8956493 w 8967629"/>
                <a:gd name="connsiteY7" fmla="*/ 799300 h 2012768"/>
                <a:gd name="connsiteX8" fmla="*/ 8308793 w 8967629"/>
                <a:gd name="connsiteY8" fmla="*/ 342100 h 2012768"/>
                <a:gd name="connsiteX9" fmla="*/ 5622743 w 8967629"/>
                <a:gd name="connsiteY9" fmla="*/ 227800 h 2012768"/>
                <a:gd name="connsiteX10" fmla="*/ 2879543 w 8967629"/>
                <a:gd name="connsiteY10" fmla="*/ 56350 h 2012768"/>
                <a:gd name="connsiteX11" fmla="*/ 650693 w 8967629"/>
                <a:gd name="connsiteY11" fmla="*/ 227800 h 2012768"/>
                <a:gd name="connsiteX0" fmla="*/ 650693 w 8967629"/>
                <a:gd name="connsiteY0" fmla="*/ 183438 h 1968406"/>
                <a:gd name="connsiteX1" fmla="*/ 79193 w 8967629"/>
                <a:gd name="connsiteY1" fmla="*/ 1002588 h 1968406"/>
                <a:gd name="connsiteX2" fmla="*/ 307793 w 8967629"/>
                <a:gd name="connsiteY2" fmla="*/ 1802688 h 1968406"/>
                <a:gd name="connsiteX3" fmla="*/ 2822393 w 8967629"/>
                <a:gd name="connsiteY3" fmla="*/ 1878888 h 1968406"/>
                <a:gd name="connsiteX4" fmla="*/ 3889193 w 8967629"/>
                <a:gd name="connsiteY4" fmla="*/ 1916988 h 1968406"/>
                <a:gd name="connsiteX5" fmla="*/ 6460943 w 8967629"/>
                <a:gd name="connsiteY5" fmla="*/ 1955088 h 1968406"/>
                <a:gd name="connsiteX6" fmla="*/ 8537393 w 8967629"/>
                <a:gd name="connsiteY6" fmla="*/ 1669338 h 1968406"/>
                <a:gd name="connsiteX7" fmla="*/ 8956493 w 8967629"/>
                <a:gd name="connsiteY7" fmla="*/ 754938 h 1968406"/>
                <a:gd name="connsiteX8" fmla="*/ 8308793 w 8967629"/>
                <a:gd name="connsiteY8" fmla="*/ 297738 h 1968406"/>
                <a:gd name="connsiteX9" fmla="*/ 5622743 w 8967629"/>
                <a:gd name="connsiteY9" fmla="*/ 183438 h 1968406"/>
                <a:gd name="connsiteX10" fmla="*/ 2879543 w 8967629"/>
                <a:gd name="connsiteY10" fmla="*/ 11988 h 1968406"/>
                <a:gd name="connsiteX11" fmla="*/ 650693 w 8967629"/>
                <a:gd name="connsiteY11" fmla="*/ 183438 h 1968406"/>
                <a:gd name="connsiteX0" fmla="*/ 650693 w 8967629"/>
                <a:gd name="connsiteY0" fmla="*/ 183438 h 1968406"/>
                <a:gd name="connsiteX1" fmla="*/ 79193 w 8967629"/>
                <a:gd name="connsiteY1" fmla="*/ 1002588 h 1968406"/>
                <a:gd name="connsiteX2" fmla="*/ 307793 w 8967629"/>
                <a:gd name="connsiteY2" fmla="*/ 1802688 h 1968406"/>
                <a:gd name="connsiteX3" fmla="*/ 2822393 w 8967629"/>
                <a:gd name="connsiteY3" fmla="*/ 1878888 h 1968406"/>
                <a:gd name="connsiteX4" fmla="*/ 3889193 w 8967629"/>
                <a:gd name="connsiteY4" fmla="*/ 1916988 h 1968406"/>
                <a:gd name="connsiteX5" fmla="*/ 6460943 w 8967629"/>
                <a:gd name="connsiteY5" fmla="*/ 1955088 h 1968406"/>
                <a:gd name="connsiteX6" fmla="*/ 8537393 w 8967629"/>
                <a:gd name="connsiteY6" fmla="*/ 1669338 h 1968406"/>
                <a:gd name="connsiteX7" fmla="*/ 8956493 w 8967629"/>
                <a:gd name="connsiteY7" fmla="*/ 754938 h 1968406"/>
                <a:gd name="connsiteX8" fmla="*/ 8308793 w 8967629"/>
                <a:gd name="connsiteY8" fmla="*/ 297738 h 1968406"/>
                <a:gd name="connsiteX9" fmla="*/ 5622743 w 8967629"/>
                <a:gd name="connsiteY9" fmla="*/ 183438 h 1968406"/>
                <a:gd name="connsiteX10" fmla="*/ 2879543 w 8967629"/>
                <a:gd name="connsiteY10" fmla="*/ 11988 h 1968406"/>
                <a:gd name="connsiteX11" fmla="*/ 650693 w 8967629"/>
                <a:gd name="connsiteY11" fmla="*/ 183438 h 1968406"/>
                <a:gd name="connsiteX0" fmla="*/ 650693 w 8967629"/>
                <a:gd name="connsiteY0" fmla="*/ 183438 h 1968406"/>
                <a:gd name="connsiteX1" fmla="*/ 79193 w 8967629"/>
                <a:gd name="connsiteY1" fmla="*/ 1002588 h 1968406"/>
                <a:gd name="connsiteX2" fmla="*/ 307793 w 8967629"/>
                <a:gd name="connsiteY2" fmla="*/ 1802688 h 1968406"/>
                <a:gd name="connsiteX3" fmla="*/ 2822393 w 8967629"/>
                <a:gd name="connsiteY3" fmla="*/ 1878888 h 1968406"/>
                <a:gd name="connsiteX4" fmla="*/ 3889193 w 8967629"/>
                <a:gd name="connsiteY4" fmla="*/ 1916988 h 1968406"/>
                <a:gd name="connsiteX5" fmla="*/ 6460943 w 8967629"/>
                <a:gd name="connsiteY5" fmla="*/ 1955088 h 1968406"/>
                <a:gd name="connsiteX6" fmla="*/ 8537393 w 8967629"/>
                <a:gd name="connsiteY6" fmla="*/ 1669338 h 1968406"/>
                <a:gd name="connsiteX7" fmla="*/ 8956493 w 8967629"/>
                <a:gd name="connsiteY7" fmla="*/ 754938 h 1968406"/>
                <a:gd name="connsiteX8" fmla="*/ 8308793 w 8967629"/>
                <a:gd name="connsiteY8" fmla="*/ 297738 h 1968406"/>
                <a:gd name="connsiteX9" fmla="*/ 5622743 w 8967629"/>
                <a:gd name="connsiteY9" fmla="*/ 183438 h 1968406"/>
                <a:gd name="connsiteX10" fmla="*/ 2879543 w 8967629"/>
                <a:gd name="connsiteY10" fmla="*/ 11988 h 1968406"/>
                <a:gd name="connsiteX11" fmla="*/ 650693 w 8967629"/>
                <a:gd name="connsiteY11" fmla="*/ 183438 h 1968406"/>
                <a:gd name="connsiteX0" fmla="*/ 650693 w 8967629"/>
                <a:gd name="connsiteY0" fmla="*/ 183438 h 1968406"/>
                <a:gd name="connsiteX1" fmla="*/ 79193 w 8967629"/>
                <a:gd name="connsiteY1" fmla="*/ 1059738 h 1968406"/>
                <a:gd name="connsiteX2" fmla="*/ 307793 w 8967629"/>
                <a:gd name="connsiteY2" fmla="*/ 1802688 h 1968406"/>
                <a:gd name="connsiteX3" fmla="*/ 2822393 w 8967629"/>
                <a:gd name="connsiteY3" fmla="*/ 1878888 h 1968406"/>
                <a:gd name="connsiteX4" fmla="*/ 3889193 w 8967629"/>
                <a:gd name="connsiteY4" fmla="*/ 1916988 h 1968406"/>
                <a:gd name="connsiteX5" fmla="*/ 6460943 w 8967629"/>
                <a:gd name="connsiteY5" fmla="*/ 1955088 h 1968406"/>
                <a:gd name="connsiteX6" fmla="*/ 8537393 w 8967629"/>
                <a:gd name="connsiteY6" fmla="*/ 1669338 h 1968406"/>
                <a:gd name="connsiteX7" fmla="*/ 8956493 w 8967629"/>
                <a:gd name="connsiteY7" fmla="*/ 754938 h 1968406"/>
                <a:gd name="connsiteX8" fmla="*/ 8308793 w 8967629"/>
                <a:gd name="connsiteY8" fmla="*/ 297738 h 1968406"/>
                <a:gd name="connsiteX9" fmla="*/ 5622743 w 8967629"/>
                <a:gd name="connsiteY9" fmla="*/ 183438 h 1968406"/>
                <a:gd name="connsiteX10" fmla="*/ 2879543 w 8967629"/>
                <a:gd name="connsiteY10" fmla="*/ 11988 h 1968406"/>
                <a:gd name="connsiteX11" fmla="*/ 650693 w 8967629"/>
                <a:gd name="connsiteY11" fmla="*/ 183438 h 1968406"/>
                <a:gd name="connsiteX0" fmla="*/ 650693 w 8967629"/>
                <a:gd name="connsiteY0" fmla="*/ 183438 h 1958881"/>
                <a:gd name="connsiteX1" fmla="*/ 79193 w 8967629"/>
                <a:gd name="connsiteY1" fmla="*/ 1059738 h 1958881"/>
                <a:gd name="connsiteX2" fmla="*/ 307793 w 8967629"/>
                <a:gd name="connsiteY2" fmla="*/ 1802688 h 1958881"/>
                <a:gd name="connsiteX3" fmla="*/ 2822393 w 8967629"/>
                <a:gd name="connsiteY3" fmla="*/ 1878888 h 1958881"/>
                <a:gd name="connsiteX4" fmla="*/ 3889193 w 8967629"/>
                <a:gd name="connsiteY4" fmla="*/ 1916988 h 1958881"/>
                <a:gd name="connsiteX5" fmla="*/ 6460943 w 8967629"/>
                <a:gd name="connsiteY5" fmla="*/ 1955088 h 1958881"/>
                <a:gd name="connsiteX6" fmla="*/ 8537393 w 8967629"/>
                <a:gd name="connsiteY6" fmla="*/ 1669338 h 1958881"/>
                <a:gd name="connsiteX7" fmla="*/ 8956493 w 8967629"/>
                <a:gd name="connsiteY7" fmla="*/ 754938 h 1958881"/>
                <a:gd name="connsiteX8" fmla="*/ 8308793 w 8967629"/>
                <a:gd name="connsiteY8" fmla="*/ 297738 h 1958881"/>
                <a:gd name="connsiteX9" fmla="*/ 5622743 w 8967629"/>
                <a:gd name="connsiteY9" fmla="*/ 183438 h 1958881"/>
                <a:gd name="connsiteX10" fmla="*/ 2879543 w 8967629"/>
                <a:gd name="connsiteY10" fmla="*/ 11988 h 1958881"/>
                <a:gd name="connsiteX11" fmla="*/ 650693 w 8967629"/>
                <a:gd name="connsiteY11" fmla="*/ 183438 h 1958881"/>
                <a:gd name="connsiteX0" fmla="*/ 650693 w 8967629"/>
                <a:gd name="connsiteY0" fmla="*/ 183438 h 1974386"/>
                <a:gd name="connsiteX1" fmla="*/ 79193 w 8967629"/>
                <a:gd name="connsiteY1" fmla="*/ 1059738 h 1974386"/>
                <a:gd name="connsiteX2" fmla="*/ 307793 w 8967629"/>
                <a:gd name="connsiteY2" fmla="*/ 1802688 h 1974386"/>
                <a:gd name="connsiteX3" fmla="*/ 2822393 w 8967629"/>
                <a:gd name="connsiteY3" fmla="*/ 1878888 h 1974386"/>
                <a:gd name="connsiteX4" fmla="*/ 3889193 w 8967629"/>
                <a:gd name="connsiteY4" fmla="*/ 1916988 h 1974386"/>
                <a:gd name="connsiteX5" fmla="*/ 6460943 w 8967629"/>
                <a:gd name="connsiteY5" fmla="*/ 1955088 h 1974386"/>
                <a:gd name="connsiteX6" fmla="*/ 8537393 w 8967629"/>
                <a:gd name="connsiteY6" fmla="*/ 1669338 h 1974386"/>
                <a:gd name="connsiteX7" fmla="*/ 8956493 w 8967629"/>
                <a:gd name="connsiteY7" fmla="*/ 754938 h 1974386"/>
                <a:gd name="connsiteX8" fmla="*/ 8308793 w 8967629"/>
                <a:gd name="connsiteY8" fmla="*/ 297738 h 1974386"/>
                <a:gd name="connsiteX9" fmla="*/ 5622743 w 8967629"/>
                <a:gd name="connsiteY9" fmla="*/ 183438 h 1974386"/>
                <a:gd name="connsiteX10" fmla="*/ 2879543 w 8967629"/>
                <a:gd name="connsiteY10" fmla="*/ 11988 h 1974386"/>
                <a:gd name="connsiteX11" fmla="*/ 650693 w 8967629"/>
                <a:gd name="connsiteY11" fmla="*/ 183438 h 1974386"/>
                <a:gd name="connsiteX0" fmla="*/ 718633 w 9035569"/>
                <a:gd name="connsiteY0" fmla="*/ 183438 h 1970142"/>
                <a:gd name="connsiteX1" fmla="*/ 147133 w 9035569"/>
                <a:gd name="connsiteY1" fmla="*/ 1059738 h 1970142"/>
                <a:gd name="connsiteX2" fmla="*/ 375733 w 9035569"/>
                <a:gd name="connsiteY2" fmla="*/ 1802688 h 1970142"/>
                <a:gd name="connsiteX3" fmla="*/ 3957133 w 9035569"/>
                <a:gd name="connsiteY3" fmla="*/ 1916988 h 1970142"/>
                <a:gd name="connsiteX4" fmla="*/ 6528883 w 9035569"/>
                <a:gd name="connsiteY4" fmla="*/ 1955088 h 1970142"/>
                <a:gd name="connsiteX5" fmla="*/ 8605333 w 9035569"/>
                <a:gd name="connsiteY5" fmla="*/ 1669338 h 1970142"/>
                <a:gd name="connsiteX6" fmla="*/ 9024433 w 9035569"/>
                <a:gd name="connsiteY6" fmla="*/ 754938 h 1970142"/>
                <a:gd name="connsiteX7" fmla="*/ 8376733 w 9035569"/>
                <a:gd name="connsiteY7" fmla="*/ 297738 h 1970142"/>
                <a:gd name="connsiteX8" fmla="*/ 5690683 w 9035569"/>
                <a:gd name="connsiteY8" fmla="*/ 183438 h 1970142"/>
                <a:gd name="connsiteX9" fmla="*/ 2947483 w 9035569"/>
                <a:gd name="connsiteY9" fmla="*/ 11988 h 1970142"/>
                <a:gd name="connsiteX10" fmla="*/ 718633 w 9035569"/>
                <a:gd name="connsiteY10" fmla="*/ 183438 h 1970142"/>
                <a:gd name="connsiteX0" fmla="*/ 718633 w 9035569"/>
                <a:gd name="connsiteY0" fmla="*/ 183438 h 1962283"/>
                <a:gd name="connsiteX1" fmla="*/ 147133 w 9035569"/>
                <a:gd name="connsiteY1" fmla="*/ 1059738 h 1962283"/>
                <a:gd name="connsiteX2" fmla="*/ 375733 w 9035569"/>
                <a:gd name="connsiteY2" fmla="*/ 1802688 h 1962283"/>
                <a:gd name="connsiteX3" fmla="*/ 3957133 w 9035569"/>
                <a:gd name="connsiteY3" fmla="*/ 1916988 h 1962283"/>
                <a:gd name="connsiteX4" fmla="*/ 6528883 w 9035569"/>
                <a:gd name="connsiteY4" fmla="*/ 1955088 h 1962283"/>
                <a:gd name="connsiteX5" fmla="*/ 8605333 w 9035569"/>
                <a:gd name="connsiteY5" fmla="*/ 1669338 h 1962283"/>
                <a:gd name="connsiteX6" fmla="*/ 9024433 w 9035569"/>
                <a:gd name="connsiteY6" fmla="*/ 754938 h 1962283"/>
                <a:gd name="connsiteX7" fmla="*/ 8376733 w 9035569"/>
                <a:gd name="connsiteY7" fmla="*/ 297738 h 1962283"/>
                <a:gd name="connsiteX8" fmla="*/ 5690683 w 9035569"/>
                <a:gd name="connsiteY8" fmla="*/ 183438 h 1962283"/>
                <a:gd name="connsiteX9" fmla="*/ 2947483 w 9035569"/>
                <a:gd name="connsiteY9" fmla="*/ 11988 h 1962283"/>
                <a:gd name="connsiteX10" fmla="*/ 718633 w 9035569"/>
                <a:gd name="connsiteY10" fmla="*/ 183438 h 1962283"/>
                <a:gd name="connsiteX0" fmla="*/ 718633 w 9035569"/>
                <a:gd name="connsiteY0" fmla="*/ 72229 h 1851074"/>
                <a:gd name="connsiteX1" fmla="*/ 147133 w 9035569"/>
                <a:gd name="connsiteY1" fmla="*/ 948529 h 1851074"/>
                <a:gd name="connsiteX2" fmla="*/ 375733 w 9035569"/>
                <a:gd name="connsiteY2" fmla="*/ 1691479 h 1851074"/>
                <a:gd name="connsiteX3" fmla="*/ 3957133 w 9035569"/>
                <a:gd name="connsiteY3" fmla="*/ 1805779 h 1851074"/>
                <a:gd name="connsiteX4" fmla="*/ 6528883 w 9035569"/>
                <a:gd name="connsiteY4" fmla="*/ 1843879 h 1851074"/>
                <a:gd name="connsiteX5" fmla="*/ 8605333 w 9035569"/>
                <a:gd name="connsiteY5" fmla="*/ 1558129 h 1851074"/>
                <a:gd name="connsiteX6" fmla="*/ 9024433 w 9035569"/>
                <a:gd name="connsiteY6" fmla="*/ 643729 h 1851074"/>
                <a:gd name="connsiteX7" fmla="*/ 8376733 w 9035569"/>
                <a:gd name="connsiteY7" fmla="*/ 186529 h 1851074"/>
                <a:gd name="connsiteX8" fmla="*/ 5690683 w 9035569"/>
                <a:gd name="connsiteY8" fmla="*/ 72229 h 1851074"/>
                <a:gd name="connsiteX9" fmla="*/ 2852233 w 9035569"/>
                <a:gd name="connsiteY9" fmla="*/ 15079 h 1851074"/>
                <a:gd name="connsiteX10" fmla="*/ 718633 w 9035569"/>
                <a:gd name="connsiteY10" fmla="*/ 72229 h 1851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035569" h="1851074">
                  <a:moveTo>
                    <a:pt x="718633" y="72229"/>
                  </a:moveTo>
                  <a:cubicBezTo>
                    <a:pt x="267783" y="227804"/>
                    <a:pt x="204283" y="678654"/>
                    <a:pt x="147133" y="948529"/>
                  </a:cubicBezTo>
                  <a:cubicBezTo>
                    <a:pt x="89983" y="1218404"/>
                    <a:pt x="-259267" y="1548604"/>
                    <a:pt x="375733" y="1691479"/>
                  </a:cubicBezTo>
                  <a:cubicBezTo>
                    <a:pt x="1010733" y="1834354"/>
                    <a:pt x="2722058" y="1894679"/>
                    <a:pt x="3957133" y="1805779"/>
                  </a:cubicBezTo>
                  <a:cubicBezTo>
                    <a:pt x="4980325" y="1732130"/>
                    <a:pt x="5754183" y="1885154"/>
                    <a:pt x="6528883" y="1843879"/>
                  </a:cubicBezTo>
                  <a:cubicBezTo>
                    <a:pt x="7303583" y="1802604"/>
                    <a:pt x="8189408" y="1758154"/>
                    <a:pt x="8605333" y="1558129"/>
                  </a:cubicBezTo>
                  <a:cubicBezTo>
                    <a:pt x="9021258" y="1358104"/>
                    <a:pt x="9062533" y="872329"/>
                    <a:pt x="9024433" y="643729"/>
                  </a:cubicBezTo>
                  <a:cubicBezTo>
                    <a:pt x="8986333" y="415129"/>
                    <a:pt x="8932358" y="281779"/>
                    <a:pt x="8376733" y="186529"/>
                  </a:cubicBezTo>
                  <a:cubicBezTo>
                    <a:pt x="7821108" y="91279"/>
                    <a:pt x="6954333" y="-76996"/>
                    <a:pt x="5690683" y="72229"/>
                  </a:cubicBezTo>
                  <a:cubicBezTo>
                    <a:pt x="4655633" y="316704"/>
                    <a:pt x="4119058" y="-80171"/>
                    <a:pt x="2852233" y="15079"/>
                  </a:cubicBezTo>
                  <a:cubicBezTo>
                    <a:pt x="2109283" y="72229"/>
                    <a:pt x="1169483" y="-83346"/>
                    <a:pt x="718633" y="72229"/>
                  </a:cubicBez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 w="28575">
              <a:noFill/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latinLnBrk="1">
                <a:defRPr/>
              </a:pPr>
              <a:endParaRPr lang="ko-KR" altLang="en-US" sz="4000" b="1" dirty="0">
                <a:solidFill>
                  <a:srgbClr val="70AD47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任意多边形: 形状 5">
              <a:extLst>
                <a:ext uri="{FF2B5EF4-FFF2-40B4-BE49-F238E27FC236}">
                  <a16:creationId xmlns:a16="http://schemas.microsoft.com/office/drawing/2014/main" id="{D0F69EFE-F4B1-464F-890A-477CDC7BC776}"/>
                </a:ext>
              </a:extLst>
            </p:cNvPr>
            <p:cNvSpPr/>
            <p:nvPr/>
          </p:nvSpPr>
          <p:spPr>
            <a:xfrm>
              <a:off x="1193258" y="256955"/>
              <a:ext cx="9744523" cy="1851074"/>
            </a:xfrm>
            <a:custGeom>
              <a:avLst/>
              <a:gdLst>
                <a:gd name="connsiteX0" fmla="*/ 326239 w 8947975"/>
                <a:gd name="connsiteY0" fmla="*/ 89164 h 1988432"/>
                <a:gd name="connsiteX1" fmla="*/ 59539 w 8947975"/>
                <a:gd name="connsiteY1" fmla="*/ 1022614 h 1988432"/>
                <a:gd name="connsiteX2" fmla="*/ 288139 w 8947975"/>
                <a:gd name="connsiteY2" fmla="*/ 1822714 h 1988432"/>
                <a:gd name="connsiteX3" fmla="*/ 2802739 w 8947975"/>
                <a:gd name="connsiteY3" fmla="*/ 1898914 h 1988432"/>
                <a:gd name="connsiteX4" fmla="*/ 3869539 w 8947975"/>
                <a:gd name="connsiteY4" fmla="*/ 1937014 h 1988432"/>
                <a:gd name="connsiteX5" fmla="*/ 6441289 w 8947975"/>
                <a:gd name="connsiteY5" fmla="*/ 1975114 h 1988432"/>
                <a:gd name="connsiteX6" fmla="*/ 8517739 w 8947975"/>
                <a:gd name="connsiteY6" fmla="*/ 1689364 h 1988432"/>
                <a:gd name="connsiteX7" fmla="*/ 8936839 w 8947975"/>
                <a:gd name="connsiteY7" fmla="*/ 774964 h 1988432"/>
                <a:gd name="connsiteX8" fmla="*/ 8289139 w 8947975"/>
                <a:gd name="connsiteY8" fmla="*/ 317764 h 1988432"/>
                <a:gd name="connsiteX9" fmla="*/ 5279239 w 8947975"/>
                <a:gd name="connsiteY9" fmla="*/ 355864 h 1988432"/>
                <a:gd name="connsiteX10" fmla="*/ 2878939 w 8947975"/>
                <a:gd name="connsiteY10" fmla="*/ 70114 h 1988432"/>
                <a:gd name="connsiteX11" fmla="*/ 326239 w 8947975"/>
                <a:gd name="connsiteY11" fmla="*/ 89164 h 1988432"/>
                <a:gd name="connsiteX0" fmla="*/ 650693 w 8967629"/>
                <a:gd name="connsiteY0" fmla="*/ 145791 h 1930759"/>
                <a:gd name="connsiteX1" fmla="*/ 79193 w 8967629"/>
                <a:gd name="connsiteY1" fmla="*/ 964941 h 1930759"/>
                <a:gd name="connsiteX2" fmla="*/ 307793 w 8967629"/>
                <a:gd name="connsiteY2" fmla="*/ 1765041 h 1930759"/>
                <a:gd name="connsiteX3" fmla="*/ 2822393 w 8967629"/>
                <a:gd name="connsiteY3" fmla="*/ 1841241 h 1930759"/>
                <a:gd name="connsiteX4" fmla="*/ 3889193 w 8967629"/>
                <a:gd name="connsiteY4" fmla="*/ 1879341 h 1930759"/>
                <a:gd name="connsiteX5" fmla="*/ 6460943 w 8967629"/>
                <a:gd name="connsiteY5" fmla="*/ 1917441 h 1930759"/>
                <a:gd name="connsiteX6" fmla="*/ 8537393 w 8967629"/>
                <a:gd name="connsiteY6" fmla="*/ 1631691 h 1930759"/>
                <a:gd name="connsiteX7" fmla="*/ 8956493 w 8967629"/>
                <a:gd name="connsiteY7" fmla="*/ 717291 h 1930759"/>
                <a:gd name="connsiteX8" fmla="*/ 8308793 w 8967629"/>
                <a:gd name="connsiteY8" fmla="*/ 260091 h 1930759"/>
                <a:gd name="connsiteX9" fmla="*/ 5298893 w 8967629"/>
                <a:gd name="connsiteY9" fmla="*/ 298191 h 1930759"/>
                <a:gd name="connsiteX10" fmla="*/ 2898593 w 8967629"/>
                <a:gd name="connsiteY10" fmla="*/ 12441 h 1930759"/>
                <a:gd name="connsiteX11" fmla="*/ 650693 w 8967629"/>
                <a:gd name="connsiteY11" fmla="*/ 145791 h 1930759"/>
                <a:gd name="connsiteX0" fmla="*/ 650693 w 8967629"/>
                <a:gd name="connsiteY0" fmla="*/ 134843 h 1919811"/>
                <a:gd name="connsiteX1" fmla="*/ 79193 w 8967629"/>
                <a:gd name="connsiteY1" fmla="*/ 953993 h 1919811"/>
                <a:gd name="connsiteX2" fmla="*/ 307793 w 8967629"/>
                <a:gd name="connsiteY2" fmla="*/ 1754093 h 1919811"/>
                <a:gd name="connsiteX3" fmla="*/ 2822393 w 8967629"/>
                <a:gd name="connsiteY3" fmla="*/ 1830293 h 1919811"/>
                <a:gd name="connsiteX4" fmla="*/ 3889193 w 8967629"/>
                <a:gd name="connsiteY4" fmla="*/ 1868393 h 1919811"/>
                <a:gd name="connsiteX5" fmla="*/ 6460943 w 8967629"/>
                <a:gd name="connsiteY5" fmla="*/ 1906493 h 1919811"/>
                <a:gd name="connsiteX6" fmla="*/ 8537393 w 8967629"/>
                <a:gd name="connsiteY6" fmla="*/ 1620743 h 1919811"/>
                <a:gd name="connsiteX7" fmla="*/ 8956493 w 8967629"/>
                <a:gd name="connsiteY7" fmla="*/ 706343 h 1919811"/>
                <a:gd name="connsiteX8" fmla="*/ 8308793 w 8967629"/>
                <a:gd name="connsiteY8" fmla="*/ 249143 h 1919811"/>
                <a:gd name="connsiteX9" fmla="*/ 5622743 w 8967629"/>
                <a:gd name="connsiteY9" fmla="*/ 134843 h 1919811"/>
                <a:gd name="connsiteX10" fmla="*/ 2898593 w 8967629"/>
                <a:gd name="connsiteY10" fmla="*/ 1493 h 1919811"/>
                <a:gd name="connsiteX11" fmla="*/ 650693 w 8967629"/>
                <a:gd name="connsiteY11" fmla="*/ 134843 h 1919811"/>
                <a:gd name="connsiteX0" fmla="*/ 650693 w 8967629"/>
                <a:gd name="connsiteY0" fmla="*/ 134843 h 1919811"/>
                <a:gd name="connsiteX1" fmla="*/ 79193 w 8967629"/>
                <a:gd name="connsiteY1" fmla="*/ 953993 h 1919811"/>
                <a:gd name="connsiteX2" fmla="*/ 307793 w 8967629"/>
                <a:gd name="connsiteY2" fmla="*/ 1754093 h 1919811"/>
                <a:gd name="connsiteX3" fmla="*/ 2822393 w 8967629"/>
                <a:gd name="connsiteY3" fmla="*/ 1830293 h 1919811"/>
                <a:gd name="connsiteX4" fmla="*/ 3889193 w 8967629"/>
                <a:gd name="connsiteY4" fmla="*/ 1868393 h 1919811"/>
                <a:gd name="connsiteX5" fmla="*/ 6460943 w 8967629"/>
                <a:gd name="connsiteY5" fmla="*/ 1906493 h 1919811"/>
                <a:gd name="connsiteX6" fmla="*/ 8537393 w 8967629"/>
                <a:gd name="connsiteY6" fmla="*/ 1620743 h 1919811"/>
                <a:gd name="connsiteX7" fmla="*/ 8956493 w 8967629"/>
                <a:gd name="connsiteY7" fmla="*/ 706343 h 1919811"/>
                <a:gd name="connsiteX8" fmla="*/ 8308793 w 8967629"/>
                <a:gd name="connsiteY8" fmla="*/ 249143 h 1919811"/>
                <a:gd name="connsiteX9" fmla="*/ 5622743 w 8967629"/>
                <a:gd name="connsiteY9" fmla="*/ 134843 h 1919811"/>
                <a:gd name="connsiteX10" fmla="*/ 2898593 w 8967629"/>
                <a:gd name="connsiteY10" fmla="*/ 1493 h 1919811"/>
                <a:gd name="connsiteX11" fmla="*/ 650693 w 8967629"/>
                <a:gd name="connsiteY11" fmla="*/ 134843 h 1919811"/>
                <a:gd name="connsiteX0" fmla="*/ 650693 w 8967629"/>
                <a:gd name="connsiteY0" fmla="*/ 134843 h 1919811"/>
                <a:gd name="connsiteX1" fmla="*/ 79193 w 8967629"/>
                <a:gd name="connsiteY1" fmla="*/ 953993 h 1919811"/>
                <a:gd name="connsiteX2" fmla="*/ 307793 w 8967629"/>
                <a:gd name="connsiteY2" fmla="*/ 1754093 h 1919811"/>
                <a:gd name="connsiteX3" fmla="*/ 2822393 w 8967629"/>
                <a:gd name="connsiteY3" fmla="*/ 1830293 h 1919811"/>
                <a:gd name="connsiteX4" fmla="*/ 3889193 w 8967629"/>
                <a:gd name="connsiteY4" fmla="*/ 1868393 h 1919811"/>
                <a:gd name="connsiteX5" fmla="*/ 6460943 w 8967629"/>
                <a:gd name="connsiteY5" fmla="*/ 1906493 h 1919811"/>
                <a:gd name="connsiteX6" fmla="*/ 8537393 w 8967629"/>
                <a:gd name="connsiteY6" fmla="*/ 1620743 h 1919811"/>
                <a:gd name="connsiteX7" fmla="*/ 8956493 w 8967629"/>
                <a:gd name="connsiteY7" fmla="*/ 706343 h 1919811"/>
                <a:gd name="connsiteX8" fmla="*/ 8308793 w 8967629"/>
                <a:gd name="connsiteY8" fmla="*/ 249143 h 1919811"/>
                <a:gd name="connsiteX9" fmla="*/ 5622743 w 8967629"/>
                <a:gd name="connsiteY9" fmla="*/ 134843 h 1919811"/>
                <a:gd name="connsiteX10" fmla="*/ 2898593 w 8967629"/>
                <a:gd name="connsiteY10" fmla="*/ 1493 h 1919811"/>
                <a:gd name="connsiteX11" fmla="*/ 650693 w 8967629"/>
                <a:gd name="connsiteY11" fmla="*/ 134843 h 1919811"/>
                <a:gd name="connsiteX0" fmla="*/ 650693 w 8967629"/>
                <a:gd name="connsiteY0" fmla="*/ 168172 h 1953140"/>
                <a:gd name="connsiteX1" fmla="*/ 79193 w 8967629"/>
                <a:gd name="connsiteY1" fmla="*/ 987322 h 1953140"/>
                <a:gd name="connsiteX2" fmla="*/ 307793 w 8967629"/>
                <a:gd name="connsiteY2" fmla="*/ 1787422 h 1953140"/>
                <a:gd name="connsiteX3" fmla="*/ 2822393 w 8967629"/>
                <a:gd name="connsiteY3" fmla="*/ 1863622 h 1953140"/>
                <a:gd name="connsiteX4" fmla="*/ 3889193 w 8967629"/>
                <a:gd name="connsiteY4" fmla="*/ 1901722 h 1953140"/>
                <a:gd name="connsiteX5" fmla="*/ 6460943 w 8967629"/>
                <a:gd name="connsiteY5" fmla="*/ 1939822 h 1953140"/>
                <a:gd name="connsiteX6" fmla="*/ 8537393 w 8967629"/>
                <a:gd name="connsiteY6" fmla="*/ 1654072 h 1953140"/>
                <a:gd name="connsiteX7" fmla="*/ 8956493 w 8967629"/>
                <a:gd name="connsiteY7" fmla="*/ 739672 h 1953140"/>
                <a:gd name="connsiteX8" fmla="*/ 8308793 w 8967629"/>
                <a:gd name="connsiteY8" fmla="*/ 282472 h 1953140"/>
                <a:gd name="connsiteX9" fmla="*/ 5622743 w 8967629"/>
                <a:gd name="connsiteY9" fmla="*/ 168172 h 1953140"/>
                <a:gd name="connsiteX10" fmla="*/ 2898593 w 8967629"/>
                <a:gd name="connsiteY10" fmla="*/ 34822 h 1953140"/>
                <a:gd name="connsiteX11" fmla="*/ 650693 w 8967629"/>
                <a:gd name="connsiteY11" fmla="*/ 168172 h 1953140"/>
                <a:gd name="connsiteX0" fmla="*/ 650693 w 8967629"/>
                <a:gd name="connsiteY0" fmla="*/ 101243 h 1886211"/>
                <a:gd name="connsiteX1" fmla="*/ 79193 w 8967629"/>
                <a:gd name="connsiteY1" fmla="*/ 920393 h 1886211"/>
                <a:gd name="connsiteX2" fmla="*/ 307793 w 8967629"/>
                <a:gd name="connsiteY2" fmla="*/ 1720493 h 1886211"/>
                <a:gd name="connsiteX3" fmla="*/ 2822393 w 8967629"/>
                <a:gd name="connsiteY3" fmla="*/ 1796693 h 1886211"/>
                <a:gd name="connsiteX4" fmla="*/ 3889193 w 8967629"/>
                <a:gd name="connsiteY4" fmla="*/ 1834793 h 1886211"/>
                <a:gd name="connsiteX5" fmla="*/ 6460943 w 8967629"/>
                <a:gd name="connsiteY5" fmla="*/ 1872893 h 1886211"/>
                <a:gd name="connsiteX6" fmla="*/ 8537393 w 8967629"/>
                <a:gd name="connsiteY6" fmla="*/ 1587143 h 1886211"/>
                <a:gd name="connsiteX7" fmla="*/ 8956493 w 8967629"/>
                <a:gd name="connsiteY7" fmla="*/ 672743 h 1886211"/>
                <a:gd name="connsiteX8" fmla="*/ 8308793 w 8967629"/>
                <a:gd name="connsiteY8" fmla="*/ 215543 h 1886211"/>
                <a:gd name="connsiteX9" fmla="*/ 5622743 w 8967629"/>
                <a:gd name="connsiteY9" fmla="*/ 101243 h 1886211"/>
                <a:gd name="connsiteX10" fmla="*/ 2860493 w 8967629"/>
                <a:gd name="connsiteY10" fmla="*/ 63143 h 1886211"/>
                <a:gd name="connsiteX11" fmla="*/ 650693 w 8967629"/>
                <a:gd name="connsiteY11" fmla="*/ 101243 h 1886211"/>
                <a:gd name="connsiteX0" fmla="*/ 650693 w 8967629"/>
                <a:gd name="connsiteY0" fmla="*/ 200038 h 1985006"/>
                <a:gd name="connsiteX1" fmla="*/ 79193 w 8967629"/>
                <a:gd name="connsiteY1" fmla="*/ 1019188 h 1985006"/>
                <a:gd name="connsiteX2" fmla="*/ 307793 w 8967629"/>
                <a:gd name="connsiteY2" fmla="*/ 1819288 h 1985006"/>
                <a:gd name="connsiteX3" fmla="*/ 2822393 w 8967629"/>
                <a:gd name="connsiteY3" fmla="*/ 1895488 h 1985006"/>
                <a:gd name="connsiteX4" fmla="*/ 3889193 w 8967629"/>
                <a:gd name="connsiteY4" fmla="*/ 1933588 h 1985006"/>
                <a:gd name="connsiteX5" fmla="*/ 6460943 w 8967629"/>
                <a:gd name="connsiteY5" fmla="*/ 1971688 h 1985006"/>
                <a:gd name="connsiteX6" fmla="*/ 8537393 w 8967629"/>
                <a:gd name="connsiteY6" fmla="*/ 1685938 h 1985006"/>
                <a:gd name="connsiteX7" fmla="*/ 8956493 w 8967629"/>
                <a:gd name="connsiteY7" fmla="*/ 771538 h 1985006"/>
                <a:gd name="connsiteX8" fmla="*/ 8308793 w 8967629"/>
                <a:gd name="connsiteY8" fmla="*/ 314338 h 1985006"/>
                <a:gd name="connsiteX9" fmla="*/ 5622743 w 8967629"/>
                <a:gd name="connsiteY9" fmla="*/ 200038 h 1985006"/>
                <a:gd name="connsiteX10" fmla="*/ 2879543 w 8967629"/>
                <a:gd name="connsiteY10" fmla="*/ 28588 h 1985006"/>
                <a:gd name="connsiteX11" fmla="*/ 650693 w 8967629"/>
                <a:gd name="connsiteY11" fmla="*/ 200038 h 1985006"/>
                <a:gd name="connsiteX0" fmla="*/ 650693 w 8967629"/>
                <a:gd name="connsiteY0" fmla="*/ 227800 h 2012768"/>
                <a:gd name="connsiteX1" fmla="*/ 79193 w 8967629"/>
                <a:gd name="connsiteY1" fmla="*/ 1046950 h 2012768"/>
                <a:gd name="connsiteX2" fmla="*/ 307793 w 8967629"/>
                <a:gd name="connsiteY2" fmla="*/ 1847050 h 2012768"/>
                <a:gd name="connsiteX3" fmla="*/ 2822393 w 8967629"/>
                <a:gd name="connsiteY3" fmla="*/ 1923250 h 2012768"/>
                <a:gd name="connsiteX4" fmla="*/ 3889193 w 8967629"/>
                <a:gd name="connsiteY4" fmla="*/ 1961350 h 2012768"/>
                <a:gd name="connsiteX5" fmla="*/ 6460943 w 8967629"/>
                <a:gd name="connsiteY5" fmla="*/ 1999450 h 2012768"/>
                <a:gd name="connsiteX6" fmla="*/ 8537393 w 8967629"/>
                <a:gd name="connsiteY6" fmla="*/ 1713700 h 2012768"/>
                <a:gd name="connsiteX7" fmla="*/ 8956493 w 8967629"/>
                <a:gd name="connsiteY7" fmla="*/ 799300 h 2012768"/>
                <a:gd name="connsiteX8" fmla="*/ 8308793 w 8967629"/>
                <a:gd name="connsiteY8" fmla="*/ 342100 h 2012768"/>
                <a:gd name="connsiteX9" fmla="*/ 5622743 w 8967629"/>
                <a:gd name="connsiteY9" fmla="*/ 227800 h 2012768"/>
                <a:gd name="connsiteX10" fmla="*/ 2879543 w 8967629"/>
                <a:gd name="connsiteY10" fmla="*/ 56350 h 2012768"/>
                <a:gd name="connsiteX11" fmla="*/ 650693 w 8967629"/>
                <a:gd name="connsiteY11" fmla="*/ 227800 h 2012768"/>
                <a:gd name="connsiteX0" fmla="*/ 650693 w 8967629"/>
                <a:gd name="connsiteY0" fmla="*/ 183438 h 1968406"/>
                <a:gd name="connsiteX1" fmla="*/ 79193 w 8967629"/>
                <a:gd name="connsiteY1" fmla="*/ 1002588 h 1968406"/>
                <a:gd name="connsiteX2" fmla="*/ 307793 w 8967629"/>
                <a:gd name="connsiteY2" fmla="*/ 1802688 h 1968406"/>
                <a:gd name="connsiteX3" fmla="*/ 2822393 w 8967629"/>
                <a:gd name="connsiteY3" fmla="*/ 1878888 h 1968406"/>
                <a:gd name="connsiteX4" fmla="*/ 3889193 w 8967629"/>
                <a:gd name="connsiteY4" fmla="*/ 1916988 h 1968406"/>
                <a:gd name="connsiteX5" fmla="*/ 6460943 w 8967629"/>
                <a:gd name="connsiteY5" fmla="*/ 1955088 h 1968406"/>
                <a:gd name="connsiteX6" fmla="*/ 8537393 w 8967629"/>
                <a:gd name="connsiteY6" fmla="*/ 1669338 h 1968406"/>
                <a:gd name="connsiteX7" fmla="*/ 8956493 w 8967629"/>
                <a:gd name="connsiteY7" fmla="*/ 754938 h 1968406"/>
                <a:gd name="connsiteX8" fmla="*/ 8308793 w 8967629"/>
                <a:gd name="connsiteY8" fmla="*/ 297738 h 1968406"/>
                <a:gd name="connsiteX9" fmla="*/ 5622743 w 8967629"/>
                <a:gd name="connsiteY9" fmla="*/ 183438 h 1968406"/>
                <a:gd name="connsiteX10" fmla="*/ 2879543 w 8967629"/>
                <a:gd name="connsiteY10" fmla="*/ 11988 h 1968406"/>
                <a:gd name="connsiteX11" fmla="*/ 650693 w 8967629"/>
                <a:gd name="connsiteY11" fmla="*/ 183438 h 1968406"/>
                <a:gd name="connsiteX0" fmla="*/ 650693 w 8967629"/>
                <a:gd name="connsiteY0" fmla="*/ 183438 h 1968406"/>
                <a:gd name="connsiteX1" fmla="*/ 79193 w 8967629"/>
                <a:gd name="connsiteY1" fmla="*/ 1002588 h 1968406"/>
                <a:gd name="connsiteX2" fmla="*/ 307793 w 8967629"/>
                <a:gd name="connsiteY2" fmla="*/ 1802688 h 1968406"/>
                <a:gd name="connsiteX3" fmla="*/ 2822393 w 8967629"/>
                <a:gd name="connsiteY3" fmla="*/ 1878888 h 1968406"/>
                <a:gd name="connsiteX4" fmla="*/ 3889193 w 8967629"/>
                <a:gd name="connsiteY4" fmla="*/ 1916988 h 1968406"/>
                <a:gd name="connsiteX5" fmla="*/ 6460943 w 8967629"/>
                <a:gd name="connsiteY5" fmla="*/ 1955088 h 1968406"/>
                <a:gd name="connsiteX6" fmla="*/ 8537393 w 8967629"/>
                <a:gd name="connsiteY6" fmla="*/ 1669338 h 1968406"/>
                <a:gd name="connsiteX7" fmla="*/ 8956493 w 8967629"/>
                <a:gd name="connsiteY7" fmla="*/ 754938 h 1968406"/>
                <a:gd name="connsiteX8" fmla="*/ 8308793 w 8967629"/>
                <a:gd name="connsiteY8" fmla="*/ 297738 h 1968406"/>
                <a:gd name="connsiteX9" fmla="*/ 5622743 w 8967629"/>
                <a:gd name="connsiteY9" fmla="*/ 183438 h 1968406"/>
                <a:gd name="connsiteX10" fmla="*/ 2879543 w 8967629"/>
                <a:gd name="connsiteY10" fmla="*/ 11988 h 1968406"/>
                <a:gd name="connsiteX11" fmla="*/ 650693 w 8967629"/>
                <a:gd name="connsiteY11" fmla="*/ 183438 h 1968406"/>
                <a:gd name="connsiteX0" fmla="*/ 650693 w 8967629"/>
                <a:gd name="connsiteY0" fmla="*/ 183438 h 1968406"/>
                <a:gd name="connsiteX1" fmla="*/ 79193 w 8967629"/>
                <a:gd name="connsiteY1" fmla="*/ 1002588 h 1968406"/>
                <a:gd name="connsiteX2" fmla="*/ 307793 w 8967629"/>
                <a:gd name="connsiteY2" fmla="*/ 1802688 h 1968406"/>
                <a:gd name="connsiteX3" fmla="*/ 2822393 w 8967629"/>
                <a:gd name="connsiteY3" fmla="*/ 1878888 h 1968406"/>
                <a:gd name="connsiteX4" fmla="*/ 3889193 w 8967629"/>
                <a:gd name="connsiteY4" fmla="*/ 1916988 h 1968406"/>
                <a:gd name="connsiteX5" fmla="*/ 6460943 w 8967629"/>
                <a:gd name="connsiteY5" fmla="*/ 1955088 h 1968406"/>
                <a:gd name="connsiteX6" fmla="*/ 8537393 w 8967629"/>
                <a:gd name="connsiteY6" fmla="*/ 1669338 h 1968406"/>
                <a:gd name="connsiteX7" fmla="*/ 8956493 w 8967629"/>
                <a:gd name="connsiteY7" fmla="*/ 754938 h 1968406"/>
                <a:gd name="connsiteX8" fmla="*/ 8308793 w 8967629"/>
                <a:gd name="connsiteY8" fmla="*/ 297738 h 1968406"/>
                <a:gd name="connsiteX9" fmla="*/ 5622743 w 8967629"/>
                <a:gd name="connsiteY9" fmla="*/ 183438 h 1968406"/>
                <a:gd name="connsiteX10" fmla="*/ 2879543 w 8967629"/>
                <a:gd name="connsiteY10" fmla="*/ 11988 h 1968406"/>
                <a:gd name="connsiteX11" fmla="*/ 650693 w 8967629"/>
                <a:gd name="connsiteY11" fmla="*/ 183438 h 1968406"/>
                <a:gd name="connsiteX0" fmla="*/ 650693 w 8967629"/>
                <a:gd name="connsiteY0" fmla="*/ 183438 h 1968406"/>
                <a:gd name="connsiteX1" fmla="*/ 79193 w 8967629"/>
                <a:gd name="connsiteY1" fmla="*/ 1059738 h 1968406"/>
                <a:gd name="connsiteX2" fmla="*/ 307793 w 8967629"/>
                <a:gd name="connsiteY2" fmla="*/ 1802688 h 1968406"/>
                <a:gd name="connsiteX3" fmla="*/ 2822393 w 8967629"/>
                <a:gd name="connsiteY3" fmla="*/ 1878888 h 1968406"/>
                <a:gd name="connsiteX4" fmla="*/ 3889193 w 8967629"/>
                <a:gd name="connsiteY4" fmla="*/ 1916988 h 1968406"/>
                <a:gd name="connsiteX5" fmla="*/ 6460943 w 8967629"/>
                <a:gd name="connsiteY5" fmla="*/ 1955088 h 1968406"/>
                <a:gd name="connsiteX6" fmla="*/ 8537393 w 8967629"/>
                <a:gd name="connsiteY6" fmla="*/ 1669338 h 1968406"/>
                <a:gd name="connsiteX7" fmla="*/ 8956493 w 8967629"/>
                <a:gd name="connsiteY7" fmla="*/ 754938 h 1968406"/>
                <a:gd name="connsiteX8" fmla="*/ 8308793 w 8967629"/>
                <a:gd name="connsiteY8" fmla="*/ 297738 h 1968406"/>
                <a:gd name="connsiteX9" fmla="*/ 5622743 w 8967629"/>
                <a:gd name="connsiteY9" fmla="*/ 183438 h 1968406"/>
                <a:gd name="connsiteX10" fmla="*/ 2879543 w 8967629"/>
                <a:gd name="connsiteY10" fmla="*/ 11988 h 1968406"/>
                <a:gd name="connsiteX11" fmla="*/ 650693 w 8967629"/>
                <a:gd name="connsiteY11" fmla="*/ 183438 h 1968406"/>
                <a:gd name="connsiteX0" fmla="*/ 650693 w 8967629"/>
                <a:gd name="connsiteY0" fmla="*/ 183438 h 1958881"/>
                <a:gd name="connsiteX1" fmla="*/ 79193 w 8967629"/>
                <a:gd name="connsiteY1" fmla="*/ 1059738 h 1958881"/>
                <a:gd name="connsiteX2" fmla="*/ 307793 w 8967629"/>
                <a:gd name="connsiteY2" fmla="*/ 1802688 h 1958881"/>
                <a:gd name="connsiteX3" fmla="*/ 2822393 w 8967629"/>
                <a:gd name="connsiteY3" fmla="*/ 1878888 h 1958881"/>
                <a:gd name="connsiteX4" fmla="*/ 3889193 w 8967629"/>
                <a:gd name="connsiteY4" fmla="*/ 1916988 h 1958881"/>
                <a:gd name="connsiteX5" fmla="*/ 6460943 w 8967629"/>
                <a:gd name="connsiteY5" fmla="*/ 1955088 h 1958881"/>
                <a:gd name="connsiteX6" fmla="*/ 8537393 w 8967629"/>
                <a:gd name="connsiteY6" fmla="*/ 1669338 h 1958881"/>
                <a:gd name="connsiteX7" fmla="*/ 8956493 w 8967629"/>
                <a:gd name="connsiteY7" fmla="*/ 754938 h 1958881"/>
                <a:gd name="connsiteX8" fmla="*/ 8308793 w 8967629"/>
                <a:gd name="connsiteY8" fmla="*/ 297738 h 1958881"/>
                <a:gd name="connsiteX9" fmla="*/ 5622743 w 8967629"/>
                <a:gd name="connsiteY9" fmla="*/ 183438 h 1958881"/>
                <a:gd name="connsiteX10" fmla="*/ 2879543 w 8967629"/>
                <a:gd name="connsiteY10" fmla="*/ 11988 h 1958881"/>
                <a:gd name="connsiteX11" fmla="*/ 650693 w 8967629"/>
                <a:gd name="connsiteY11" fmla="*/ 183438 h 1958881"/>
                <a:gd name="connsiteX0" fmla="*/ 650693 w 8967629"/>
                <a:gd name="connsiteY0" fmla="*/ 183438 h 1974386"/>
                <a:gd name="connsiteX1" fmla="*/ 79193 w 8967629"/>
                <a:gd name="connsiteY1" fmla="*/ 1059738 h 1974386"/>
                <a:gd name="connsiteX2" fmla="*/ 307793 w 8967629"/>
                <a:gd name="connsiteY2" fmla="*/ 1802688 h 1974386"/>
                <a:gd name="connsiteX3" fmla="*/ 2822393 w 8967629"/>
                <a:gd name="connsiteY3" fmla="*/ 1878888 h 1974386"/>
                <a:gd name="connsiteX4" fmla="*/ 3889193 w 8967629"/>
                <a:gd name="connsiteY4" fmla="*/ 1916988 h 1974386"/>
                <a:gd name="connsiteX5" fmla="*/ 6460943 w 8967629"/>
                <a:gd name="connsiteY5" fmla="*/ 1955088 h 1974386"/>
                <a:gd name="connsiteX6" fmla="*/ 8537393 w 8967629"/>
                <a:gd name="connsiteY6" fmla="*/ 1669338 h 1974386"/>
                <a:gd name="connsiteX7" fmla="*/ 8956493 w 8967629"/>
                <a:gd name="connsiteY7" fmla="*/ 754938 h 1974386"/>
                <a:gd name="connsiteX8" fmla="*/ 8308793 w 8967629"/>
                <a:gd name="connsiteY8" fmla="*/ 297738 h 1974386"/>
                <a:gd name="connsiteX9" fmla="*/ 5622743 w 8967629"/>
                <a:gd name="connsiteY9" fmla="*/ 183438 h 1974386"/>
                <a:gd name="connsiteX10" fmla="*/ 2879543 w 8967629"/>
                <a:gd name="connsiteY10" fmla="*/ 11988 h 1974386"/>
                <a:gd name="connsiteX11" fmla="*/ 650693 w 8967629"/>
                <a:gd name="connsiteY11" fmla="*/ 183438 h 1974386"/>
                <a:gd name="connsiteX0" fmla="*/ 718633 w 9035569"/>
                <a:gd name="connsiteY0" fmla="*/ 183438 h 1970142"/>
                <a:gd name="connsiteX1" fmla="*/ 147133 w 9035569"/>
                <a:gd name="connsiteY1" fmla="*/ 1059738 h 1970142"/>
                <a:gd name="connsiteX2" fmla="*/ 375733 w 9035569"/>
                <a:gd name="connsiteY2" fmla="*/ 1802688 h 1970142"/>
                <a:gd name="connsiteX3" fmla="*/ 3957133 w 9035569"/>
                <a:gd name="connsiteY3" fmla="*/ 1916988 h 1970142"/>
                <a:gd name="connsiteX4" fmla="*/ 6528883 w 9035569"/>
                <a:gd name="connsiteY4" fmla="*/ 1955088 h 1970142"/>
                <a:gd name="connsiteX5" fmla="*/ 8605333 w 9035569"/>
                <a:gd name="connsiteY5" fmla="*/ 1669338 h 1970142"/>
                <a:gd name="connsiteX6" fmla="*/ 9024433 w 9035569"/>
                <a:gd name="connsiteY6" fmla="*/ 754938 h 1970142"/>
                <a:gd name="connsiteX7" fmla="*/ 8376733 w 9035569"/>
                <a:gd name="connsiteY7" fmla="*/ 297738 h 1970142"/>
                <a:gd name="connsiteX8" fmla="*/ 5690683 w 9035569"/>
                <a:gd name="connsiteY8" fmla="*/ 183438 h 1970142"/>
                <a:gd name="connsiteX9" fmla="*/ 2947483 w 9035569"/>
                <a:gd name="connsiteY9" fmla="*/ 11988 h 1970142"/>
                <a:gd name="connsiteX10" fmla="*/ 718633 w 9035569"/>
                <a:gd name="connsiteY10" fmla="*/ 183438 h 1970142"/>
                <a:gd name="connsiteX0" fmla="*/ 718633 w 9035569"/>
                <a:gd name="connsiteY0" fmla="*/ 183438 h 1962283"/>
                <a:gd name="connsiteX1" fmla="*/ 147133 w 9035569"/>
                <a:gd name="connsiteY1" fmla="*/ 1059738 h 1962283"/>
                <a:gd name="connsiteX2" fmla="*/ 375733 w 9035569"/>
                <a:gd name="connsiteY2" fmla="*/ 1802688 h 1962283"/>
                <a:gd name="connsiteX3" fmla="*/ 3957133 w 9035569"/>
                <a:gd name="connsiteY3" fmla="*/ 1916988 h 1962283"/>
                <a:gd name="connsiteX4" fmla="*/ 6528883 w 9035569"/>
                <a:gd name="connsiteY4" fmla="*/ 1955088 h 1962283"/>
                <a:gd name="connsiteX5" fmla="*/ 8605333 w 9035569"/>
                <a:gd name="connsiteY5" fmla="*/ 1669338 h 1962283"/>
                <a:gd name="connsiteX6" fmla="*/ 9024433 w 9035569"/>
                <a:gd name="connsiteY6" fmla="*/ 754938 h 1962283"/>
                <a:gd name="connsiteX7" fmla="*/ 8376733 w 9035569"/>
                <a:gd name="connsiteY7" fmla="*/ 297738 h 1962283"/>
                <a:gd name="connsiteX8" fmla="*/ 5690683 w 9035569"/>
                <a:gd name="connsiteY8" fmla="*/ 183438 h 1962283"/>
                <a:gd name="connsiteX9" fmla="*/ 2947483 w 9035569"/>
                <a:gd name="connsiteY9" fmla="*/ 11988 h 1962283"/>
                <a:gd name="connsiteX10" fmla="*/ 718633 w 9035569"/>
                <a:gd name="connsiteY10" fmla="*/ 183438 h 1962283"/>
                <a:gd name="connsiteX0" fmla="*/ 718633 w 9035569"/>
                <a:gd name="connsiteY0" fmla="*/ 72229 h 1851074"/>
                <a:gd name="connsiteX1" fmla="*/ 147133 w 9035569"/>
                <a:gd name="connsiteY1" fmla="*/ 948529 h 1851074"/>
                <a:gd name="connsiteX2" fmla="*/ 375733 w 9035569"/>
                <a:gd name="connsiteY2" fmla="*/ 1691479 h 1851074"/>
                <a:gd name="connsiteX3" fmla="*/ 3957133 w 9035569"/>
                <a:gd name="connsiteY3" fmla="*/ 1805779 h 1851074"/>
                <a:gd name="connsiteX4" fmla="*/ 6528883 w 9035569"/>
                <a:gd name="connsiteY4" fmla="*/ 1843879 h 1851074"/>
                <a:gd name="connsiteX5" fmla="*/ 8605333 w 9035569"/>
                <a:gd name="connsiteY5" fmla="*/ 1558129 h 1851074"/>
                <a:gd name="connsiteX6" fmla="*/ 9024433 w 9035569"/>
                <a:gd name="connsiteY6" fmla="*/ 643729 h 1851074"/>
                <a:gd name="connsiteX7" fmla="*/ 8376733 w 9035569"/>
                <a:gd name="connsiteY7" fmla="*/ 186529 h 1851074"/>
                <a:gd name="connsiteX8" fmla="*/ 5690683 w 9035569"/>
                <a:gd name="connsiteY8" fmla="*/ 72229 h 1851074"/>
                <a:gd name="connsiteX9" fmla="*/ 2852233 w 9035569"/>
                <a:gd name="connsiteY9" fmla="*/ 15079 h 1851074"/>
                <a:gd name="connsiteX10" fmla="*/ 718633 w 9035569"/>
                <a:gd name="connsiteY10" fmla="*/ 72229 h 1851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035569" h="1851074">
                  <a:moveTo>
                    <a:pt x="718633" y="72229"/>
                  </a:moveTo>
                  <a:cubicBezTo>
                    <a:pt x="267783" y="227804"/>
                    <a:pt x="204283" y="678654"/>
                    <a:pt x="147133" y="948529"/>
                  </a:cubicBezTo>
                  <a:cubicBezTo>
                    <a:pt x="89983" y="1218404"/>
                    <a:pt x="-259267" y="1548604"/>
                    <a:pt x="375733" y="1691479"/>
                  </a:cubicBezTo>
                  <a:cubicBezTo>
                    <a:pt x="1010733" y="1834354"/>
                    <a:pt x="2722058" y="1894679"/>
                    <a:pt x="3957133" y="1805779"/>
                  </a:cubicBezTo>
                  <a:cubicBezTo>
                    <a:pt x="4980325" y="1732130"/>
                    <a:pt x="5754183" y="1885154"/>
                    <a:pt x="6528883" y="1843879"/>
                  </a:cubicBezTo>
                  <a:cubicBezTo>
                    <a:pt x="7303583" y="1802604"/>
                    <a:pt x="8189408" y="1758154"/>
                    <a:pt x="8605333" y="1558129"/>
                  </a:cubicBezTo>
                  <a:cubicBezTo>
                    <a:pt x="9021258" y="1358104"/>
                    <a:pt x="9062533" y="872329"/>
                    <a:pt x="9024433" y="643729"/>
                  </a:cubicBezTo>
                  <a:cubicBezTo>
                    <a:pt x="8986333" y="415129"/>
                    <a:pt x="8932358" y="281779"/>
                    <a:pt x="8376733" y="186529"/>
                  </a:cubicBezTo>
                  <a:cubicBezTo>
                    <a:pt x="7821108" y="91279"/>
                    <a:pt x="6954333" y="-76996"/>
                    <a:pt x="5690683" y="72229"/>
                  </a:cubicBezTo>
                  <a:cubicBezTo>
                    <a:pt x="4655633" y="316704"/>
                    <a:pt x="4119058" y="-80171"/>
                    <a:pt x="2852233" y="15079"/>
                  </a:cubicBezTo>
                  <a:cubicBezTo>
                    <a:pt x="2109283" y="72229"/>
                    <a:pt x="1169483" y="-83346"/>
                    <a:pt x="718633" y="72229"/>
                  </a:cubicBez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 w="28575">
              <a:solidFill>
                <a:srgbClr val="3E702E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latinLnBrk="1">
                <a:defRPr/>
              </a:pPr>
              <a:r>
                <a:rPr lang="en-US" altLang="ko-KR" sz="4000" b="1" dirty="0">
                  <a:solidFill>
                    <a:srgbClr val="70AD47">
                      <a:lumMod val="50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3. </a:t>
              </a:r>
              <a:r>
                <a:rPr lang="en-US" altLang="ko-KR" sz="4000" b="1" dirty="0" err="1">
                  <a:solidFill>
                    <a:srgbClr val="70AD47">
                      <a:lumMod val="50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Làm</a:t>
              </a:r>
              <a:r>
                <a:rPr lang="en-US" altLang="ko-KR" sz="4000" b="1" dirty="0">
                  <a:solidFill>
                    <a:srgbClr val="70AD47">
                      <a:lumMod val="50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ko-KR" sz="4000" b="1" dirty="0" err="1">
                  <a:solidFill>
                    <a:srgbClr val="70AD47">
                      <a:lumMod val="50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bài</a:t>
              </a:r>
              <a:r>
                <a:rPr lang="en-US" altLang="ko-KR" sz="4000" b="1" dirty="0">
                  <a:solidFill>
                    <a:srgbClr val="70AD47">
                      <a:lumMod val="50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ko-KR" sz="4000" b="1" dirty="0" err="1">
                  <a:solidFill>
                    <a:srgbClr val="70AD47">
                      <a:lumMod val="50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tập</a:t>
              </a:r>
              <a:r>
                <a:rPr lang="en-US" altLang="ko-KR" sz="4000" b="1" dirty="0">
                  <a:solidFill>
                    <a:srgbClr val="70AD47">
                      <a:lumMod val="50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a </a:t>
              </a:r>
              <a:r>
                <a:rPr lang="en-US" altLang="ko-KR" sz="4000" b="1" dirty="0" err="1">
                  <a:solidFill>
                    <a:srgbClr val="70AD47">
                      <a:lumMod val="50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hoặc</a:t>
              </a:r>
              <a:r>
                <a:rPr lang="en-US" altLang="ko-KR" sz="4000" b="1" dirty="0">
                  <a:solidFill>
                    <a:srgbClr val="70AD47">
                      <a:lumMod val="50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b.</a:t>
              </a:r>
              <a:endParaRPr lang="ko-KR" altLang="en-US" sz="4000" b="1" dirty="0">
                <a:solidFill>
                  <a:srgbClr val="70AD47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502920" y="1365452"/>
            <a:ext cx="11582400" cy="4939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25000"/>
              </a:lnSpc>
              <a:buAutoNum type="alphaLcPeriod"/>
            </a:pP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Chọn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r, d </a:t>
            </a:r>
            <a:r>
              <a:rPr lang="en-US" sz="36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hoặc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thay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ô </a:t>
            </a:r>
            <a:r>
              <a:rPr lang="en-US" sz="36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vuông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25000"/>
              </a:lnSpc>
            </a:pPr>
            <a:r>
              <a:rPr lang="en-US" sz="36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36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Sầu</a:t>
            </a:r>
            <a:r>
              <a:rPr lang="en-US" sz="36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36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iêng</a:t>
            </a:r>
            <a:r>
              <a:rPr lang="en-US" sz="36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6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loại</a:t>
            </a:r>
            <a:r>
              <a:rPr lang="en-US" sz="36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trái</a:t>
            </a:r>
            <a:r>
              <a:rPr lang="en-US" sz="36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quý</a:t>
            </a:r>
            <a:r>
              <a:rPr lang="en-US" sz="36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6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miền</a:t>
            </a:r>
            <a:r>
              <a:rPr lang="en-US" sz="36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Nam. </a:t>
            </a:r>
            <a:r>
              <a:rPr lang="en-US" sz="36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Hương</a:t>
            </a:r>
            <a:r>
              <a:rPr lang="en-US" sz="36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r>
              <a:rPr lang="en-US" sz="36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6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nó</a:t>
            </a:r>
            <a:r>
              <a:rPr lang="en-US" sz="36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hết</a:t>
            </a:r>
            <a:r>
              <a:rPr lang="en-US" sz="36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sức</a:t>
            </a:r>
            <a:r>
              <a:rPr lang="en-US" sz="36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đặc</a:t>
            </a:r>
            <a:r>
              <a:rPr lang="en-US" sz="36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biệt</a:t>
            </a:r>
            <a:r>
              <a:rPr lang="en-US" sz="36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mùi</a:t>
            </a:r>
            <a:r>
              <a:rPr lang="en-US" sz="36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thơm</a:t>
            </a:r>
            <a:r>
              <a:rPr lang="en-US" sz="36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đậm</a:t>
            </a:r>
            <a:r>
              <a:rPr lang="en-US" sz="36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bay  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36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ất</a:t>
            </a:r>
            <a:r>
              <a:rPr lang="en-US" sz="36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xa</a:t>
            </a:r>
            <a:r>
              <a:rPr lang="en-US" sz="36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lâu</a:t>
            </a:r>
            <a:r>
              <a:rPr lang="en-US" sz="36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tan </a:t>
            </a:r>
            <a:r>
              <a:rPr lang="en-US" sz="36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6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36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khí</a:t>
            </a:r>
            <a:r>
              <a:rPr lang="en-US" sz="36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6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Sầu</a:t>
            </a:r>
            <a:r>
              <a:rPr lang="en-US" sz="36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36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iêng</a:t>
            </a:r>
            <a:r>
              <a:rPr lang="en-US" sz="36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thơm</a:t>
            </a:r>
            <a:r>
              <a:rPr lang="en-US" sz="36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mùi</a:t>
            </a:r>
            <a:r>
              <a:rPr lang="en-US" sz="36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thơm</a:t>
            </a:r>
            <a:r>
              <a:rPr lang="en-US" sz="36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6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mít</a:t>
            </a:r>
            <a:r>
              <a:rPr lang="en-US" sz="36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chín</a:t>
            </a:r>
            <a:r>
              <a:rPr lang="en-US" sz="36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quyện</a:t>
            </a:r>
            <a:r>
              <a:rPr lang="en-US" sz="36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36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hương</a:t>
            </a:r>
            <a:r>
              <a:rPr lang="en-US" sz="36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bưởi</a:t>
            </a:r>
            <a:r>
              <a:rPr lang="en-US" sz="36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béo</a:t>
            </a:r>
            <a:r>
              <a:rPr lang="en-US" sz="36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cái</a:t>
            </a:r>
            <a:r>
              <a:rPr lang="en-US" sz="36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béo</a:t>
            </a:r>
            <a:r>
              <a:rPr lang="en-US" sz="36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6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trứng</a:t>
            </a:r>
            <a:r>
              <a:rPr lang="en-US" sz="36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gà</a:t>
            </a:r>
            <a:r>
              <a:rPr lang="en-US" sz="36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ngọt</a:t>
            </a:r>
            <a:r>
              <a:rPr lang="en-US" sz="36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cái</a:t>
            </a:r>
            <a:r>
              <a:rPr lang="en-US" sz="36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r>
              <a:rPr lang="en-US" sz="36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6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mật</a:t>
            </a:r>
            <a:r>
              <a:rPr lang="en-US" sz="36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ong</a:t>
            </a:r>
            <a:r>
              <a:rPr lang="en-US" sz="36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</a:t>
            </a:r>
            <a:r>
              <a:rPr lang="en-US" sz="36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à</a:t>
            </a:r>
            <a:r>
              <a:rPr lang="en-US" sz="36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hạn</a:t>
            </a:r>
            <a:r>
              <a:rPr lang="en-US" sz="36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r">
              <a:lnSpc>
                <a:spcPct val="125000"/>
              </a:lnSpc>
            </a:pPr>
            <a:r>
              <a:rPr lang="en-US" sz="36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3600" i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36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Mai </a:t>
            </a:r>
            <a:r>
              <a:rPr lang="en-US" sz="36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Văn</a:t>
            </a:r>
            <a:r>
              <a:rPr lang="en-US" sz="36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Tạo</a:t>
            </a:r>
            <a:r>
              <a:rPr lang="en-US" sz="36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</a:p>
        </p:txBody>
      </p:sp>
      <p:sp>
        <p:nvSpPr>
          <p:cNvPr id="9" name="Rectangle 8"/>
          <p:cNvSpPr/>
          <p:nvPr/>
        </p:nvSpPr>
        <p:spPr>
          <a:xfrm>
            <a:off x="2411494" y="2238703"/>
            <a:ext cx="451413" cy="451413"/>
          </a:xfrm>
          <a:prstGeom prst="rect">
            <a:avLst/>
          </a:prstGeom>
          <a:solidFill>
            <a:srgbClr val="40C0B5"/>
          </a:solidFill>
          <a:ln w="127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 dirty="0">
              <a:solidFill>
                <a:srgbClr val="40C0B5"/>
              </a:solidFill>
              <a:latin typeface="+mj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627062" y="2905052"/>
            <a:ext cx="451413" cy="451413"/>
          </a:xfrm>
          <a:prstGeom prst="rect">
            <a:avLst/>
          </a:prstGeom>
          <a:solidFill>
            <a:srgbClr val="40C0B5"/>
          </a:solidFill>
          <a:ln w="127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 dirty="0">
              <a:solidFill>
                <a:srgbClr val="40C0B5"/>
              </a:solidFill>
              <a:latin typeface="+mj-lt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657613" y="3579615"/>
            <a:ext cx="451413" cy="451413"/>
          </a:xfrm>
          <a:prstGeom prst="rect">
            <a:avLst/>
          </a:prstGeom>
          <a:solidFill>
            <a:srgbClr val="40C0B5"/>
          </a:solidFill>
          <a:ln w="127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 dirty="0">
              <a:solidFill>
                <a:srgbClr val="40C0B5"/>
              </a:solidFill>
              <a:latin typeface="+mj-l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431906" y="5005039"/>
            <a:ext cx="451413" cy="451413"/>
          </a:xfrm>
          <a:prstGeom prst="rect">
            <a:avLst/>
          </a:prstGeom>
          <a:solidFill>
            <a:srgbClr val="40C0B5"/>
          </a:solidFill>
          <a:ln w="127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 dirty="0">
              <a:solidFill>
                <a:srgbClr val="40C0B5"/>
              </a:solidFill>
              <a:latin typeface="+mj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03115" y="165734"/>
            <a:ext cx="2536169" cy="2034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74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929640" y="1374845"/>
            <a:ext cx="9845040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40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thược</a:t>
            </a:r>
            <a:r>
              <a:rPr lang="en-US" sz="40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40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ược</a:t>
            </a:r>
            <a:endParaRPr lang="en-US" sz="400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40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Mới</a:t>
            </a:r>
            <a:r>
              <a:rPr lang="en-US" sz="40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40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40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endParaRPr lang="en-US" sz="400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40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Trận</a:t>
            </a:r>
            <a:r>
              <a:rPr lang="en-US" sz="40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</a:t>
            </a:r>
            <a:r>
              <a:rPr lang="en-US" sz="40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ó</a:t>
            </a:r>
            <a:r>
              <a:rPr lang="en-US" sz="40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qua</a:t>
            </a:r>
          </a:p>
          <a:p>
            <a:r>
              <a:rPr lang="en-US" sz="40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40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đổ</a:t>
            </a:r>
            <a:r>
              <a:rPr lang="en-US" sz="40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40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ạp</a:t>
            </a:r>
            <a:endParaRPr lang="en-US" sz="400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40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0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đau</a:t>
            </a:r>
            <a:r>
              <a:rPr lang="en-US" sz="40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lắm</a:t>
            </a:r>
            <a:r>
              <a:rPr lang="en-US" sz="40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r>
              <a:rPr lang="en-US" sz="40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Tôi</a:t>
            </a:r>
            <a:r>
              <a:rPr lang="en-US" sz="40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đỡ</a:t>
            </a:r>
            <a:r>
              <a:rPr lang="en-US" sz="40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40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3200" i="1" dirty="0">
                <a:solidFill>
                  <a:schemeClr val="accent6">
                    <a:lumMod val="50000"/>
                  </a:schemeClr>
                </a:solidFill>
              </a:rPr>
              <a:t>Theo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</a:rPr>
              <a:t>Ngô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</a:rPr>
              <a:t>Quân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</a:rPr>
              <a:t>Miện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</a:rPr>
              <a:t>)</a:t>
            </a:r>
            <a:endParaRPr lang="en-US" sz="320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463053" y="1389880"/>
            <a:ext cx="550425" cy="550425"/>
          </a:xfrm>
          <a:prstGeom prst="rect">
            <a:avLst/>
          </a:prstGeom>
          <a:solidFill>
            <a:srgbClr val="40C0B5"/>
          </a:solidFill>
          <a:ln w="127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 dirty="0">
              <a:solidFill>
                <a:srgbClr val="40C0B5"/>
              </a:solidFill>
              <a:latin typeface="+mj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951614" y="2057400"/>
            <a:ext cx="550425" cy="550425"/>
          </a:xfrm>
          <a:prstGeom prst="rect">
            <a:avLst/>
          </a:prstGeom>
          <a:solidFill>
            <a:srgbClr val="40C0B5"/>
          </a:solidFill>
          <a:ln w="127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 dirty="0">
              <a:solidFill>
                <a:srgbClr val="40C0B5"/>
              </a:solidFill>
              <a:latin typeface="+mj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196346" y="2686702"/>
            <a:ext cx="550425" cy="550425"/>
          </a:xfrm>
          <a:prstGeom prst="rect">
            <a:avLst/>
          </a:prstGeom>
          <a:solidFill>
            <a:srgbClr val="40C0B5"/>
          </a:solidFill>
          <a:ln w="127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 dirty="0">
              <a:solidFill>
                <a:srgbClr val="40C0B5"/>
              </a:solidFill>
              <a:latin typeface="+mj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685811" y="3300764"/>
            <a:ext cx="550425" cy="550425"/>
          </a:xfrm>
          <a:prstGeom prst="rect">
            <a:avLst/>
          </a:prstGeom>
          <a:solidFill>
            <a:srgbClr val="40C0B5"/>
          </a:solidFill>
          <a:ln w="127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 dirty="0">
              <a:solidFill>
                <a:srgbClr val="40C0B5"/>
              </a:solidFill>
              <a:latin typeface="+mj-lt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/>
          <a:srcRect t="6250" b="6407"/>
          <a:stretch/>
        </p:blipFill>
        <p:spPr>
          <a:xfrm>
            <a:off x="5515540" y="719500"/>
            <a:ext cx="6263640" cy="5470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3088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18160" y="953972"/>
            <a:ext cx="1115568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en-US" sz="44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en-US" sz="44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44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44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ngữ</a:t>
            </a:r>
            <a:r>
              <a:rPr lang="en-US" sz="44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4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tiếng</a:t>
            </a:r>
            <a:r>
              <a:rPr lang="en-US" sz="44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chứa</a:t>
            </a:r>
            <a:r>
              <a:rPr lang="en-US" sz="44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n-US" sz="44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hoặc</a:t>
            </a:r>
            <a:r>
              <a:rPr lang="en-US" sz="44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inh</a:t>
            </a:r>
            <a:r>
              <a:rPr lang="en-US" sz="44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40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5000"/>
              </a:lnSpc>
            </a:pPr>
            <a:r>
              <a:rPr lang="en-US" sz="44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44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	- in: </a:t>
            </a:r>
            <a:r>
              <a:rPr lang="en-US" sz="44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mịn</a:t>
            </a:r>
            <a:r>
              <a:rPr lang="en-US" sz="44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màng</a:t>
            </a:r>
            <a:r>
              <a:rPr lang="en-US" sz="44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- </a:t>
            </a:r>
            <a:r>
              <a:rPr lang="en-US" sz="44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inh</a:t>
            </a:r>
            <a:r>
              <a:rPr lang="en-US" sz="44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44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đủng</a:t>
            </a:r>
            <a:r>
              <a:rPr lang="en-US" sz="44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đỉnh</a:t>
            </a:r>
            <a:endParaRPr lang="en-US" sz="4400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87514" y="2617156"/>
            <a:ext cx="2717411" cy="432426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25000"/>
              </a:lnSpc>
            </a:pPr>
            <a:r>
              <a:rPr lang="en-US" sz="44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tin </a:t>
            </a:r>
            <a:r>
              <a:rPr lang="en-US" sz="44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nhắn</a:t>
            </a:r>
            <a:endParaRPr lang="en-US" sz="4400" b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25000"/>
              </a:lnSpc>
            </a:pPr>
            <a:r>
              <a:rPr lang="en-US" sz="44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đèn</a:t>
            </a:r>
            <a:r>
              <a:rPr lang="en-US" sz="44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pin</a:t>
            </a:r>
          </a:p>
          <a:p>
            <a:pPr lvl="0">
              <a:lnSpc>
                <a:spcPct val="125000"/>
              </a:lnSpc>
            </a:pPr>
            <a:r>
              <a:rPr lang="en-US" sz="44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tin </a:t>
            </a:r>
            <a:r>
              <a:rPr lang="en-US" sz="44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tưởng</a:t>
            </a:r>
            <a:endParaRPr lang="en-US" sz="4400" b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25000"/>
              </a:lnSpc>
            </a:pPr>
            <a:r>
              <a:rPr lang="en-US" sz="44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bánh</a:t>
            </a:r>
            <a:r>
              <a:rPr lang="en-US" sz="44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</a:t>
            </a:r>
          </a:p>
          <a:p>
            <a:pPr lvl="0" algn="ctr">
              <a:lnSpc>
                <a:spcPct val="125000"/>
              </a:lnSpc>
            </a:pPr>
            <a:r>
              <a:rPr lang="en-US" sz="44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</p:txBody>
      </p:sp>
      <p:sp>
        <p:nvSpPr>
          <p:cNvPr id="5" name="Rectangle 4"/>
          <p:cNvSpPr/>
          <p:nvPr/>
        </p:nvSpPr>
        <p:spPr>
          <a:xfrm>
            <a:off x="8063474" y="2582552"/>
            <a:ext cx="3195105" cy="432426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25000"/>
              </a:lnSpc>
            </a:pPr>
            <a:r>
              <a:rPr lang="en-US" sz="44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44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tình</a:t>
            </a:r>
            <a:endParaRPr lang="en-US" sz="4400" b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25000"/>
              </a:lnSpc>
            </a:pPr>
            <a:r>
              <a:rPr lang="en-US" sz="44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chinh</a:t>
            </a:r>
            <a:r>
              <a:rPr lang="en-US" sz="44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phục</a:t>
            </a:r>
            <a:endParaRPr lang="en-US" sz="4400" b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25000"/>
              </a:lnSpc>
            </a:pPr>
            <a:r>
              <a:rPr lang="en-US" sz="44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xinh</a:t>
            </a:r>
            <a:r>
              <a:rPr lang="en-US" sz="44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xắn</a:t>
            </a:r>
            <a:endParaRPr lang="en-US" sz="4400" b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25000"/>
              </a:lnSpc>
            </a:pPr>
            <a:r>
              <a:rPr lang="en-US" sz="44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kiên</a:t>
            </a:r>
            <a:r>
              <a:rPr lang="en-US" sz="44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endParaRPr lang="en-US" sz="4400" b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>
              <a:lnSpc>
                <a:spcPct val="125000"/>
              </a:lnSpc>
            </a:pPr>
            <a:r>
              <a:rPr lang="en-US" sz="44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948651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655320"/>
            <a:ext cx="11993880" cy="3764280"/>
            <a:chOff x="1193257" y="45720"/>
            <a:chExt cx="9744524" cy="2062309"/>
          </a:xfrm>
        </p:grpSpPr>
        <p:sp>
          <p:nvSpPr>
            <p:cNvPr id="4" name="任意多边形: 形状 5">
              <a:extLst>
                <a:ext uri="{FF2B5EF4-FFF2-40B4-BE49-F238E27FC236}">
                  <a16:creationId xmlns:a16="http://schemas.microsoft.com/office/drawing/2014/main" id="{D0F69EFE-F4B1-464F-890A-477CDC7BC776}"/>
                </a:ext>
              </a:extLst>
            </p:cNvPr>
            <p:cNvSpPr/>
            <p:nvPr/>
          </p:nvSpPr>
          <p:spPr>
            <a:xfrm>
              <a:off x="1193257" y="45720"/>
              <a:ext cx="9744523" cy="1851074"/>
            </a:xfrm>
            <a:custGeom>
              <a:avLst/>
              <a:gdLst>
                <a:gd name="connsiteX0" fmla="*/ 326239 w 8947975"/>
                <a:gd name="connsiteY0" fmla="*/ 89164 h 1988432"/>
                <a:gd name="connsiteX1" fmla="*/ 59539 w 8947975"/>
                <a:gd name="connsiteY1" fmla="*/ 1022614 h 1988432"/>
                <a:gd name="connsiteX2" fmla="*/ 288139 w 8947975"/>
                <a:gd name="connsiteY2" fmla="*/ 1822714 h 1988432"/>
                <a:gd name="connsiteX3" fmla="*/ 2802739 w 8947975"/>
                <a:gd name="connsiteY3" fmla="*/ 1898914 h 1988432"/>
                <a:gd name="connsiteX4" fmla="*/ 3869539 w 8947975"/>
                <a:gd name="connsiteY4" fmla="*/ 1937014 h 1988432"/>
                <a:gd name="connsiteX5" fmla="*/ 6441289 w 8947975"/>
                <a:gd name="connsiteY5" fmla="*/ 1975114 h 1988432"/>
                <a:gd name="connsiteX6" fmla="*/ 8517739 w 8947975"/>
                <a:gd name="connsiteY6" fmla="*/ 1689364 h 1988432"/>
                <a:gd name="connsiteX7" fmla="*/ 8936839 w 8947975"/>
                <a:gd name="connsiteY7" fmla="*/ 774964 h 1988432"/>
                <a:gd name="connsiteX8" fmla="*/ 8289139 w 8947975"/>
                <a:gd name="connsiteY8" fmla="*/ 317764 h 1988432"/>
                <a:gd name="connsiteX9" fmla="*/ 5279239 w 8947975"/>
                <a:gd name="connsiteY9" fmla="*/ 355864 h 1988432"/>
                <a:gd name="connsiteX10" fmla="*/ 2878939 w 8947975"/>
                <a:gd name="connsiteY10" fmla="*/ 70114 h 1988432"/>
                <a:gd name="connsiteX11" fmla="*/ 326239 w 8947975"/>
                <a:gd name="connsiteY11" fmla="*/ 89164 h 1988432"/>
                <a:gd name="connsiteX0" fmla="*/ 650693 w 8967629"/>
                <a:gd name="connsiteY0" fmla="*/ 145791 h 1930759"/>
                <a:gd name="connsiteX1" fmla="*/ 79193 w 8967629"/>
                <a:gd name="connsiteY1" fmla="*/ 964941 h 1930759"/>
                <a:gd name="connsiteX2" fmla="*/ 307793 w 8967629"/>
                <a:gd name="connsiteY2" fmla="*/ 1765041 h 1930759"/>
                <a:gd name="connsiteX3" fmla="*/ 2822393 w 8967629"/>
                <a:gd name="connsiteY3" fmla="*/ 1841241 h 1930759"/>
                <a:gd name="connsiteX4" fmla="*/ 3889193 w 8967629"/>
                <a:gd name="connsiteY4" fmla="*/ 1879341 h 1930759"/>
                <a:gd name="connsiteX5" fmla="*/ 6460943 w 8967629"/>
                <a:gd name="connsiteY5" fmla="*/ 1917441 h 1930759"/>
                <a:gd name="connsiteX6" fmla="*/ 8537393 w 8967629"/>
                <a:gd name="connsiteY6" fmla="*/ 1631691 h 1930759"/>
                <a:gd name="connsiteX7" fmla="*/ 8956493 w 8967629"/>
                <a:gd name="connsiteY7" fmla="*/ 717291 h 1930759"/>
                <a:gd name="connsiteX8" fmla="*/ 8308793 w 8967629"/>
                <a:gd name="connsiteY8" fmla="*/ 260091 h 1930759"/>
                <a:gd name="connsiteX9" fmla="*/ 5298893 w 8967629"/>
                <a:gd name="connsiteY9" fmla="*/ 298191 h 1930759"/>
                <a:gd name="connsiteX10" fmla="*/ 2898593 w 8967629"/>
                <a:gd name="connsiteY10" fmla="*/ 12441 h 1930759"/>
                <a:gd name="connsiteX11" fmla="*/ 650693 w 8967629"/>
                <a:gd name="connsiteY11" fmla="*/ 145791 h 1930759"/>
                <a:gd name="connsiteX0" fmla="*/ 650693 w 8967629"/>
                <a:gd name="connsiteY0" fmla="*/ 134843 h 1919811"/>
                <a:gd name="connsiteX1" fmla="*/ 79193 w 8967629"/>
                <a:gd name="connsiteY1" fmla="*/ 953993 h 1919811"/>
                <a:gd name="connsiteX2" fmla="*/ 307793 w 8967629"/>
                <a:gd name="connsiteY2" fmla="*/ 1754093 h 1919811"/>
                <a:gd name="connsiteX3" fmla="*/ 2822393 w 8967629"/>
                <a:gd name="connsiteY3" fmla="*/ 1830293 h 1919811"/>
                <a:gd name="connsiteX4" fmla="*/ 3889193 w 8967629"/>
                <a:gd name="connsiteY4" fmla="*/ 1868393 h 1919811"/>
                <a:gd name="connsiteX5" fmla="*/ 6460943 w 8967629"/>
                <a:gd name="connsiteY5" fmla="*/ 1906493 h 1919811"/>
                <a:gd name="connsiteX6" fmla="*/ 8537393 w 8967629"/>
                <a:gd name="connsiteY6" fmla="*/ 1620743 h 1919811"/>
                <a:gd name="connsiteX7" fmla="*/ 8956493 w 8967629"/>
                <a:gd name="connsiteY7" fmla="*/ 706343 h 1919811"/>
                <a:gd name="connsiteX8" fmla="*/ 8308793 w 8967629"/>
                <a:gd name="connsiteY8" fmla="*/ 249143 h 1919811"/>
                <a:gd name="connsiteX9" fmla="*/ 5622743 w 8967629"/>
                <a:gd name="connsiteY9" fmla="*/ 134843 h 1919811"/>
                <a:gd name="connsiteX10" fmla="*/ 2898593 w 8967629"/>
                <a:gd name="connsiteY10" fmla="*/ 1493 h 1919811"/>
                <a:gd name="connsiteX11" fmla="*/ 650693 w 8967629"/>
                <a:gd name="connsiteY11" fmla="*/ 134843 h 1919811"/>
                <a:gd name="connsiteX0" fmla="*/ 650693 w 8967629"/>
                <a:gd name="connsiteY0" fmla="*/ 134843 h 1919811"/>
                <a:gd name="connsiteX1" fmla="*/ 79193 w 8967629"/>
                <a:gd name="connsiteY1" fmla="*/ 953993 h 1919811"/>
                <a:gd name="connsiteX2" fmla="*/ 307793 w 8967629"/>
                <a:gd name="connsiteY2" fmla="*/ 1754093 h 1919811"/>
                <a:gd name="connsiteX3" fmla="*/ 2822393 w 8967629"/>
                <a:gd name="connsiteY3" fmla="*/ 1830293 h 1919811"/>
                <a:gd name="connsiteX4" fmla="*/ 3889193 w 8967629"/>
                <a:gd name="connsiteY4" fmla="*/ 1868393 h 1919811"/>
                <a:gd name="connsiteX5" fmla="*/ 6460943 w 8967629"/>
                <a:gd name="connsiteY5" fmla="*/ 1906493 h 1919811"/>
                <a:gd name="connsiteX6" fmla="*/ 8537393 w 8967629"/>
                <a:gd name="connsiteY6" fmla="*/ 1620743 h 1919811"/>
                <a:gd name="connsiteX7" fmla="*/ 8956493 w 8967629"/>
                <a:gd name="connsiteY7" fmla="*/ 706343 h 1919811"/>
                <a:gd name="connsiteX8" fmla="*/ 8308793 w 8967629"/>
                <a:gd name="connsiteY8" fmla="*/ 249143 h 1919811"/>
                <a:gd name="connsiteX9" fmla="*/ 5622743 w 8967629"/>
                <a:gd name="connsiteY9" fmla="*/ 134843 h 1919811"/>
                <a:gd name="connsiteX10" fmla="*/ 2898593 w 8967629"/>
                <a:gd name="connsiteY10" fmla="*/ 1493 h 1919811"/>
                <a:gd name="connsiteX11" fmla="*/ 650693 w 8967629"/>
                <a:gd name="connsiteY11" fmla="*/ 134843 h 1919811"/>
                <a:gd name="connsiteX0" fmla="*/ 650693 w 8967629"/>
                <a:gd name="connsiteY0" fmla="*/ 134843 h 1919811"/>
                <a:gd name="connsiteX1" fmla="*/ 79193 w 8967629"/>
                <a:gd name="connsiteY1" fmla="*/ 953993 h 1919811"/>
                <a:gd name="connsiteX2" fmla="*/ 307793 w 8967629"/>
                <a:gd name="connsiteY2" fmla="*/ 1754093 h 1919811"/>
                <a:gd name="connsiteX3" fmla="*/ 2822393 w 8967629"/>
                <a:gd name="connsiteY3" fmla="*/ 1830293 h 1919811"/>
                <a:gd name="connsiteX4" fmla="*/ 3889193 w 8967629"/>
                <a:gd name="connsiteY4" fmla="*/ 1868393 h 1919811"/>
                <a:gd name="connsiteX5" fmla="*/ 6460943 w 8967629"/>
                <a:gd name="connsiteY5" fmla="*/ 1906493 h 1919811"/>
                <a:gd name="connsiteX6" fmla="*/ 8537393 w 8967629"/>
                <a:gd name="connsiteY6" fmla="*/ 1620743 h 1919811"/>
                <a:gd name="connsiteX7" fmla="*/ 8956493 w 8967629"/>
                <a:gd name="connsiteY7" fmla="*/ 706343 h 1919811"/>
                <a:gd name="connsiteX8" fmla="*/ 8308793 w 8967629"/>
                <a:gd name="connsiteY8" fmla="*/ 249143 h 1919811"/>
                <a:gd name="connsiteX9" fmla="*/ 5622743 w 8967629"/>
                <a:gd name="connsiteY9" fmla="*/ 134843 h 1919811"/>
                <a:gd name="connsiteX10" fmla="*/ 2898593 w 8967629"/>
                <a:gd name="connsiteY10" fmla="*/ 1493 h 1919811"/>
                <a:gd name="connsiteX11" fmla="*/ 650693 w 8967629"/>
                <a:gd name="connsiteY11" fmla="*/ 134843 h 1919811"/>
                <a:gd name="connsiteX0" fmla="*/ 650693 w 8967629"/>
                <a:gd name="connsiteY0" fmla="*/ 168172 h 1953140"/>
                <a:gd name="connsiteX1" fmla="*/ 79193 w 8967629"/>
                <a:gd name="connsiteY1" fmla="*/ 987322 h 1953140"/>
                <a:gd name="connsiteX2" fmla="*/ 307793 w 8967629"/>
                <a:gd name="connsiteY2" fmla="*/ 1787422 h 1953140"/>
                <a:gd name="connsiteX3" fmla="*/ 2822393 w 8967629"/>
                <a:gd name="connsiteY3" fmla="*/ 1863622 h 1953140"/>
                <a:gd name="connsiteX4" fmla="*/ 3889193 w 8967629"/>
                <a:gd name="connsiteY4" fmla="*/ 1901722 h 1953140"/>
                <a:gd name="connsiteX5" fmla="*/ 6460943 w 8967629"/>
                <a:gd name="connsiteY5" fmla="*/ 1939822 h 1953140"/>
                <a:gd name="connsiteX6" fmla="*/ 8537393 w 8967629"/>
                <a:gd name="connsiteY6" fmla="*/ 1654072 h 1953140"/>
                <a:gd name="connsiteX7" fmla="*/ 8956493 w 8967629"/>
                <a:gd name="connsiteY7" fmla="*/ 739672 h 1953140"/>
                <a:gd name="connsiteX8" fmla="*/ 8308793 w 8967629"/>
                <a:gd name="connsiteY8" fmla="*/ 282472 h 1953140"/>
                <a:gd name="connsiteX9" fmla="*/ 5622743 w 8967629"/>
                <a:gd name="connsiteY9" fmla="*/ 168172 h 1953140"/>
                <a:gd name="connsiteX10" fmla="*/ 2898593 w 8967629"/>
                <a:gd name="connsiteY10" fmla="*/ 34822 h 1953140"/>
                <a:gd name="connsiteX11" fmla="*/ 650693 w 8967629"/>
                <a:gd name="connsiteY11" fmla="*/ 168172 h 1953140"/>
                <a:gd name="connsiteX0" fmla="*/ 650693 w 8967629"/>
                <a:gd name="connsiteY0" fmla="*/ 101243 h 1886211"/>
                <a:gd name="connsiteX1" fmla="*/ 79193 w 8967629"/>
                <a:gd name="connsiteY1" fmla="*/ 920393 h 1886211"/>
                <a:gd name="connsiteX2" fmla="*/ 307793 w 8967629"/>
                <a:gd name="connsiteY2" fmla="*/ 1720493 h 1886211"/>
                <a:gd name="connsiteX3" fmla="*/ 2822393 w 8967629"/>
                <a:gd name="connsiteY3" fmla="*/ 1796693 h 1886211"/>
                <a:gd name="connsiteX4" fmla="*/ 3889193 w 8967629"/>
                <a:gd name="connsiteY4" fmla="*/ 1834793 h 1886211"/>
                <a:gd name="connsiteX5" fmla="*/ 6460943 w 8967629"/>
                <a:gd name="connsiteY5" fmla="*/ 1872893 h 1886211"/>
                <a:gd name="connsiteX6" fmla="*/ 8537393 w 8967629"/>
                <a:gd name="connsiteY6" fmla="*/ 1587143 h 1886211"/>
                <a:gd name="connsiteX7" fmla="*/ 8956493 w 8967629"/>
                <a:gd name="connsiteY7" fmla="*/ 672743 h 1886211"/>
                <a:gd name="connsiteX8" fmla="*/ 8308793 w 8967629"/>
                <a:gd name="connsiteY8" fmla="*/ 215543 h 1886211"/>
                <a:gd name="connsiteX9" fmla="*/ 5622743 w 8967629"/>
                <a:gd name="connsiteY9" fmla="*/ 101243 h 1886211"/>
                <a:gd name="connsiteX10" fmla="*/ 2860493 w 8967629"/>
                <a:gd name="connsiteY10" fmla="*/ 63143 h 1886211"/>
                <a:gd name="connsiteX11" fmla="*/ 650693 w 8967629"/>
                <a:gd name="connsiteY11" fmla="*/ 101243 h 1886211"/>
                <a:gd name="connsiteX0" fmla="*/ 650693 w 8967629"/>
                <a:gd name="connsiteY0" fmla="*/ 200038 h 1985006"/>
                <a:gd name="connsiteX1" fmla="*/ 79193 w 8967629"/>
                <a:gd name="connsiteY1" fmla="*/ 1019188 h 1985006"/>
                <a:gd name="connsiteX2" fmla="*/ 307793 w 8967629"/>
                <a:gd name="connsiteY2" fmla="*/ 1819288 h 1985006"/>
                <a:gd name="connsiteX3" fmla="*/ 2822393 w 8967629"/>
                <a:gd name="connsiteY3" fmla="*/ 1895488 h 1985006"/>
                <a:gd name="connsiteX4" fmla="*/ 3889193 w 8967629"/>
                <a:gd name="connsiteY4" fmla="*/ 1933588 h 1985006"/>
                <a:gd name="connsiteX5" fmla="*/ 6460943 w 8967629"/>
                <a:gd name="connsiteY5" fmla="*/ 1971688 h 1985006"/>
                <a:gd name="connsiteX6" fmla="*/ 8537393 w 8967629"/>
                <a:gd name="connsiteY6" fmla="*/ 1685938 h 1985006"/>
                <a:gd name="connsiteX7" fmla="*/ 8956493 w 8967629"/>
                <a:gd name="connsiteY7" fmla="*/ 771538 h 1985006"/>
                <a:gd name="connsiteX8" fmla="*/ 8308793 w 8967629"/>
                <a:gd name="connsiteY8" fmla="*/ 314338 h 1985006"/>
                <a:gd name="connsiteX9" fmla="*/ 5622743 w 8967629"/>
                <a:gd name="connsiteY9" fmla="*/ 200038 h 1985006"/>
                <a:gd name="connsiteX10" fmla="*/ 2879543 w 8967629"/>
                <a:gd name="connsiteY10" fmla="*/ 28588 h 1985006"/>
                <a:gd name="connsiteX11" fmla="*/ 650693 w 8967629"/>
                <a:gd name="connsiteY11" fmla="*/ 200038 h 1985006"/>
                <a:gd name="connsiteX0" fmla="*/ 650693 w 8967629"/>
                <a:gd name="connsiteY0" fmla="*/ 227800 h 2012768"/>
                <a:gd name="connsiteX1" fmla="*/ 79193 w 8967629"/>
                <a:gd name="connsiteY1" fmla="*/ 1046950 h 2012768"/>
                <a:gd name="connsiteX2" fmla="*/ 307793 w 8967629"/>
                <a:gd name="connsiteY2" fmla="*/ 1847050 h 2012768"/>
                <a:gd name="connsiteX3" fmla="*/ 2822393 w 8967629"/>
                <a:gd name="connsiteY3" fmla="*/ 1923250 h 2012768"/>
                <a:gd name="connsiteX4" fmla="*/ 3889193 w 8967629"/>
                <a:gd name="connsiteY4" fmla="*/ 1961350 h 2012768"/>
                <a:gd name="connsiteX5" fmla="*/ 6460943 w 8967629"/>
                <a:gd name="connsiteY5" fmla="*/ 1999450 h 2012768"/>
                <a:gd name="connsiteX6" fmla="*/ 8537393 w 8967629"/>
                <a:gd name="connsiteY6" fmla="*/ 1713700 h 2012768"/>
                <a:gd name="connsiteX7" fmla="*/ 8956493 w 8967629"/>
                <a:gd name="connsiteY7" fmla="*/ 799300 h 2012768"/>
                <a:gd name="connsiteX8" fmla="*/ 8308793 w 8967629"/>
                <a:gd name="connsiteY8" fmla="*/ 342100 h 2012768"/>
                <a:gd name="connsiteX9" fmla="*/ 5622743 w 8967629"/>
                <a:gd name="connsiteY9" fmla="*/ 227800 h 2012768"/>
                <a:gd name="connsiteX10" fmla="*/ 2879543 w 8967629"/>
                <a:gd name="connsiteY10" fmla="*/ 56350 h 2012768"/>
                <a:gd name="connsiteX11" fmla="*/ 650693 w 8967629"/>
                <a:gd name="connsiteY11" fmla="*/ 227800 h 2012768"/>
                <a:gd name="connsiteX0" fmla="*/ 650693 w 8967629"/>
                <a:gd name="connsiteY0" fmla="*/ 183438 h 1968406"/>
                <a:gd name="connsiteX1" fmla="*/ 79193 w 8967629"/>
                <a:gd name="connsiteY1" fmla="*/ 1002588 h 1968406"/>
                <a:gd name="connsiteX2" fmla="*/ 307793 w 8967629"/>
                <a:gd name="connsiteY2" fmla="*/ 1802688 h 1968406"/>
                <a:gd name="connsiteX3" fmla="*/ 2822393 w 8967629"/>
                <a:gd name="connsiteY3" fmla="*/ 1878888 h 1968406"/>
                <a:gd name="connsiteX4" fmla="*/ 3889193 w 8967629"/>
                <a:gd name="connsiteY4" fmla="*/ 1916988 h 1968406"/>
                <a:gd name="connsiteX5" fmla="*/ 6460943 w 8967629"/>
                <a:gd name="connsiteY5" fmla="*/ 1955088 h 1968406"/>
                <a:gd name="connsiteX6" fmla="*/ 8537393 w 8967629"/>
                <a:gd name="connsiteY6" fmla="*/ 1669338 h 1968406"/>
                <a:gd name="connsiteX7" fmla="*/ 8956493 w 8967629"/>
                <a:gd name="connsiteY7" fmla="*/ 754938 h 1968406"/>
                <a:gd name="connsiteX8" fmla="*/ 8308793 w 8967629"/>
                <a:gd name="connsiteY8" fmla="*/ 297738 h 1968406"/>
                <a:gd name="connsiteX9" fmla="*/ 5622743 w 8967629"/>
                <a:gd name="connsiteY9" fmla="*/ 183438 h 1968406"/>
                <a:gd name="connsiteX10" fmla="*/ 2879543 w 8967629"/>
                <a:gd name="connsiteY10" fmla="*/ 11988 h 1968406"/>
                <a:gd name="connsiteX11" fmla="*/ 650693 w 8967629"/>
                <a:gd name="connsiteY11" fmla="*/ 183438 h 1968406"/>
                <a:gd name="connsiteX0" fmla="*/ 650693 w 8967629"/>
                <a:gd name="connsiteY0" fmla="*/ 183438 h 1968406"/>
                <a:gd name="connsiteX1" fmla="*/ 79193 w 8967629"/>
                <a:gd name="connsiteY1" fmla="*/ 1002588 h 1968406"/>
                <a:gd name="connsiteX2" fmla="*/ 307793 w 8967629"/>
                <a:gd name="connsiteY2" fmla="*/ 1802688 h 1968406"/>
                <a:gd name="connsiteX3" fmla="*/ 2822393 w 8967629"/>
                <a:gd name="connsiteY3" fmla="*/ 1878888 h 1968406"/>
                <a:gd name="connsiteX4" fmla="*/ 3889193 w 8967629"/>
                <a:gd name="connsiteY4" fmla="*/ 1916988 h 1968406"/>
                <a:gd name="connsiteX5" fmla="*/ 6460943 w 8967629"/>
                <a:gd name="connsiteY5" fmla="*/ 1955088 h 1968406"/>
                <a:gd name="connsiteX6" fmla="*/ 8537393 w 8967629"/>
                <a:gd name="connsiteY6" fmla="*/ 1669338 h 1968406"/>
                <a:gd name="connsiteX7" fmla="*/ 8956493 w 8967629"/>
                <a:gd name="connsiteY7" fmla="*/ 754938 h 1968406"/>
                <a:gd name="connsiteX8" fmla="*/ 8308793 w 8967629"/>
                <a:gd name="connsiteY8" fmla="*/ 297738 h 1968406"/>
                <a:gd name="connsiteX9" fmla="*/ 5622743 w 8967629"/>
                <a:gd name="connsiteY9" fmla="*/ 183438 h 1968406"/>
                <a:gd name="connsiteX10" fmla="*/ 2879543 w 8967629"/>
                <a:gd name="connsiteY10" fmla="*/ 11988 h 1968406"/>
                <a:gd name="connsiteX11" fmla="*/ 650693 w 8967629"/>
                <a:gd name="connsiteY11" fmla="*/ 183438 h 1968406"/>
                <a:gd name="connsiteX0" fmla="*/ 650693 w 8967629"/>
                <a:gd name="connsiteY0" fmla="*/ 183438 h 1968406"/>
                <a:gd name="connsiteX1" fmla="*/ 79193 w 8967629"/>
                <a:gd name="connsiteY1" fmla="*/ 1002588 h 1968406"/>
                <a:gd name="connsiteX2" fmla="*/ 307793 w 8967629"/>
                <a:gd name="connsiteY2" fmla="*/ 1802688 h 1968406"/>
                <a:gd name="connsiteX3" fmla="*/ 2822393 w 8967629"/>
                <a:gd name="connsiteY3" fmla="*/ 1878888 h 1968406"/>
                <a:gd name="connsiteX4" fmla="*/ 3889193 w 8967629"/>
                <a:gd name="connsiteY4" fmla="*/ 1916988 h 1968406"/>
                <a:gd name="connsiteX5" fmla="*/ 6460943 w 8967629"/>
                <a:gd name="connsiteY5" fmla="*/ 1955088 h 1968406"/>
                <a:gd name="connsiteX6" fmla="*/ 8537393 w 8967629"/>
                <a:gd name="connsiteY6" fmla="*/ 1669338 h 1968406"/>
                <a:gd name="connsiteX7" fmla="*/ 8956493 w 8967629"/>
                <a:gd name="connsiteY7" fmla="*/ 754938 h 1968406"/>
                <a:gd name="connsiteX8" fmla="*/ 8308793 w 8967629"/>
                <a:gd name="connsiteY8" fmla="*/ 297738 h 1968406"/>
                <a:gd name="connsiteX9" fmla="*/ 5622743 w 8967629"/>
                <a:gd name="connsiteY9" fmla="*/ 183438 h 1968406"/>
                <a:gd name="connsiteX10" fmla="*/ 2879543 w 8967629"/>
                <a:gd name="connsiteY10" fmla="*/ 11988 h 1968406"/>
                <a:gd name="connsiteX11" fmla="*/ 650693 w 8967629"/>
                <a:gd name="connsiteY11" fmla="*/ 183438 h 1968406"/>
                <a:gd name="connsiteX0" fmla="*/ 650693 w 8967629"/>
                <a:gd name="connsiteY0" fmla="*/ 183438 h 1968406"/>
                <a:gd name="connsiteX1" fmla="*/ 79193 w 8967629"/>
                <a:gd name="connsiteY1" fmla="*/ 1059738 h 1968406"/>
                <a:gd name="connsiteX2" fmla="*/ 307793 w 8967629"/>
                <a:gd name="connsiteY2" fmla="*/ 1802688 h 1968406"/>
                <a:gd name="connsiteX3" fmla="*/ 2822393 w 8967629"/>
                <a:gd name="connsiteY3" fmla="*/ 1878888 h 1968406"/>
                <a:gd name="connsiteX4" fmla="*/ 3889193 w 8967629"/>
                <a:gd name="connsiteY4" fmla="*/ 1916988 h 1968406"/>
                <a:gd name="connsiteX5" fmla="*/ 6460943 w 8967629"/>
                <a:gd name="connsiteY5" fmla="*/ 1955088 h 1968406"/>
                <a:gd name="connsiteX6" fmla="*/ 8537393 w 8967629"/>
                <a:gd name="connsiteY6" fmla="*/ 1669338 h 1968406"/>
                <a:gd name="connsiteX7" fmla="*/ 8956493 w 8967629"/>
                <a:gd name="connsiteY7" fmla="*/ 754938 h 1968406"/>
                <a:gd name="connsiteX8" fmla="*/ 8308793 w 8967629"/>
                <a:gd name="connsiteY8" fmla="*/ 297738 h 1968406"/>
                <a:gd name="connsiteX9" fmla="*/ 5622743 w 8967629"/>
                <a:gd name="connsiteY9" fmla="*/ 183438 h 1968406"/>
                <a:gd name="connsiteX10" fmla="*/ 2879543 w 8967629"/>
                <a:gd name="connsiteY10" fmla="*/ 11988 h 1968406"/>
                <a:gd name="connsiteX11" fmla="*/ 650693 w 8967629"/>
                <a:gd name="connsiteY11" fmla="*/ 183438 h 1968406"/>
                <a:gd name="connsiteX0" fmla="*/ 650693 w 8967629"/>
                <a:gd name="connsiteY0" fmla="*/ 183438 h 1958881"/>
                <a:gd name="connsiteX1" fmla="*/ 79193 w 8967629"/>
                <a:gd name="connsiteY1" fmla="*/ 1059738 h 1958881"/>
                <a:gd name="connsiteX2" fmla="*/ 307793 w 8967629"/>
                <a:gd name="connsiteY2" fmla="*/ 1802688 h 1958881"/>
                <a:gd name="connsiteX3" fmla="*/ 2822393 w 8967629"/>
                <a:gd name="connsiteY3" fmla="*/ 1878888 h 1958881"/>
                <a:gd name="connsiteX4" fmla="*/ 3889193 w 8967629"/>
                <a:gd name="connsiteY4" fmla="*/ 1916988 h 1958881"/>
                <a:gd name="connsiteX5" fmla="*/ 6460943 w 8967629"/>
                <a:gd name="connsiteY5" fmla="*/ 1955088 h 1958881"/>
                <a:gd name="connsiteX6" fmla="*/ 8537393 w 8967629"/>
                <a:gd name="connsiteY6" fmla="*/ 1669338 h 1958881"/>
                <a:gd name="connsiteX7" fmla="*/ 8956493 w 8967629"/>
                <a:gd name="connsiteY7" fmla="*/ 754938 h 1958881"/>
                <a:gd name="connsiteX8" fmla="*/ 8308793 w 8967629"/>
                <a:gd name="connsiteY8" fmla="*/ 297738 h 1958881"/>
                <a:gd name="connsiteX9" fmla="*/ 5622743 w 8967629"/>
                <a:gd name="connsiteY9" fmla="*/ 183438 h 1958881"/>
                <a:gd name="connsiteX10" fmla="*/ 2879543 w 8967629"/>
                <a:gd name="connsiteY10" fmla="*/ 11988 h 1958881"/>
                <a:gd name="connsiteX11" fmla="*/ 650693 w 8967629"/>
                <a:gd name="connsiteY11" fmla="*/ 183438 h 1958881"/>
                <a:gd name="connsiteX0" fmla="*/ 650693 w 8967629"/>
                <a:gd name="connsiteY0" fmla="*/ 183438 h 1974386"/>
                <a:gd name="connsiteX1" fmla="*/ 79193 w 8967629"/>
                <a:gd name="connsiteY1" fmla="*/ 1059738 h 1974386"/>
                <a:gd name="connsiteX2" fmla="*/ 307793 w 8967629"/>
                <a:gd name="connsiteY2" fmla="*/ 1802688 h 1974386"/>
                <a:gd name="connsiteX3" fmla="*/ 2822393 w 8967629"/>
                <a:gd name="connsiteY3" fmla="*/ 1878888 h 1974386"/>
                <a:gd name="connsiteX4" fmla="*/ 3889193 w 8967629"/>
                <a:gd name="connsiteY4" fmla="*/ 1916988 h 1974386"/>
                <a:gd name="connsiteX5" fmla="*/ 6460943 w 8967629"/>
                <a:gd name="connsiteY5" fmla="*/ 1955088 h 1974386"/>
                <a:gd name="connsiteX6" fmla="*/ 8537393 w 8967629"/>
                <a:gd name="connsiteY6" fmla="*/ 1669338 h 1974386"/>
                <a:gd name="connsiteX7" fmla="*/ 8956493 w 8967629"/>
                <a:gd name="connsiteY7" fmla="*/ 754938 h 1974386"/>
                <a:gd name="connsiteX8" fmla="*/ 8308793 w 8967629"/>
                <a:gd name="connsiteY8" fmla="*/ 297738 h 1974386"/>
                <a:gd name="connsiteX9" fmla="*/ 5622743 w 8967629"/>
                <a:gd name="connsiteY9" fmla="*/ 183438 h 1974386"/>
                <a:gd name="connsiteX10" fmla="*/ 2879543 w 8967629"/>
                <a:gd name="connsiteY10" fmla="*/ 11988 h 1974386"/>
                <a:gd name="connsiteX11" fmla="*/ 650693 w 8967629"/>
                <a:gd name="connsiteY11" fmla="*/ 183438 h 1974386"/>
                <a:gd name="connsiteX0" fmla="*/ 718633 w 9035569"/>
                <a:gd name="connsiteY0" fmla="*/ 183438 h 1970142"/>
                <a:gd name="connsiteX1" fmla="*/ 147133 w 9035569"/>
                <a:gd name="connsiteY1" fmla="*/ 1059738 h 1970142"/>
                <a:gd name="connsiteX2" fmla="*/ 375733 w 9035569"/>
                <a:gd name="connsiteY2" fmla="*/ 1802688 h 1970142"/>
                <a:gd name="connsiteX3" fmla="*/ 3957133 w 9035569"/>
                <a:gd name="connsiteY3" fmla="*/ 1916988 h 1970142"/>
                <a:gd name="connsiteX4" fmla="*/ 6528883 w 9035569"/>
                <a:gd name="connsiteY4" fmla="*/ 1955088 h 1970142"/>
                <a:gd name="connsiteX5" fmla="*/ 8605333 w 9035569"/>
                <a:gd name="connsiteY5" fmla="*/ 1669338 h 1970142"/>
                <a:gd name="connsiteX6" fmla="*/ 9024433 w 9035569"/>
                <a:gd name="connsiteY6" fmla="*/ 754938 h 1970142"/>
                <a:gd name="connsiteX7" fmla="*/ 8376733 w 9035569"/>
                <a:gd name="connsiteY7" fmla="*/ 297738 h 1970142"/>
                <a:gd name="connsiteX8" fmla="*/ 5690683 w 9035569"/>
                <a:gd name="connsiteY8" fmla="*/ 183438 h 1970142"/>
                <a:gd name="connsiteX9" fmla="*/ 2947483 w 9035569"/>
                <a:gd name="connsiteY9" fmla="*/ 11988 h 1970142"/>
                <a:gd name="connsiteX10" fmla="*/ 718633 w 9035569"/>
                <a:gd name="connsiteY10" fmla="*/ 183438 h 1970142"/>
                <a:gd name="connsiteX0" fmla="*/ 718633 w 9035569"/>
                <a:gd name="connsiteY0" fmla="*/ 183438 h 1962283"/>
                <a:gd name="connsiteX1" fmla="*/ 147133 w 9035569"/>
                <a:gd name="connsiteY1" fmla="*/ 1059738 h 1962283"/>
                <a:gd name="connsiteX2" fmla="*/ 375733 w 9035569"/>
                <a:gd name="connsiteY2" fmla="*/ 1802688 h 1962283"/>
                <a:gd name="connsiteX3" fmla="*/ 3957133 w 9035569"/>
                <a:gd name="connsiteY3" fmla="*/ 1916988 h 1962283"/>
                <a:gd name="connsiteX4" fmla="*/ 6528883 w 9035569"/>
                <a:gd name="connsiteY4" fmla="*/ 1955088 h 1962283"/>
                <a:gd name="connsiteX5" fmla="*/ 8605333 w 9035569"/>
                <a:gd name="connsiteY5" fmla="*/ 1669338 h 1962283"/>
                <a:gd name="connsiteX6" fmla="*/ 9024433 w 9035569"/>
                <a:gd name="connsiteY6" fmla="*/ 754938 h 1962283"/>
                <a:gd name="connsiteX7" fmla="*/ 8376733 w 9035569"/>
                <a:gd name="connsiteY7" fmla="*/ 297738 h 1962283"/>
                <a:gd name="connsiteX8" fmla="*/ 5690683 w 9035569"/>
                <a:gd name="connsiteY8" fmla="*/ 183438 h 1962283"/>
                <a:gd name="connsiteX9" fmla="*/ 2947483 w 9035569"/>
                <a:gd name="connsiteY9" fmla="*/ 11988 h 1962283"/>
                <a:gd name="connsiteX10" fmla="*/ 718633 w 9035569"/>
                <a:gd name="connsiteY10" fmla="*/ 183438 h 1962283"/>
                <a:gd name="connsiteX0" fmla="*/ 718633 w 9035569"/>
                <a:gd name="connsiteY0" fmla="*/ 72229 h 1851074"/>
                <a:gd name="connsiteX1" fmla="*/ 147133 w 9035569"/>
                <a:gd name="connsiteY1" fmla="*/ 948529 h 1851074"/>
                <a:gd name="connsiteX2" fmla="*/ 375733 w 9035569"/>
                <a:gd name="connsiteY2" fmla="*/ 1691479 h 1851074"/>
                <a:gd name="connsiteX3" fmla="*/ 3957133 w 9035569"/>
                <a:gd name="connsiteY3" fmla="*/ 1805779 h 1851074"/>
                <a:gd name="connsiteX4" fmla="*/ 6528883 w 9035569"/>
                <a:gd name="connsiteY4" fmla="*/ 1843879 h 1851074"/>
                <a:gd name="connsiteX5" fmla="*/ 8605333 w 9035569"/>
                <a:gd name="connsiteY5" fmla="*/ 1558129 h 1851074"/>
                <a:gd name="connsiteX6" fmla="*/ 9024433 w 9035569"/>
                <a:gd name="connsiteY6" fmla="*/ 643729 h 1851074"/>
                <a:gd name="connsiteX7" fmla="*/ 8376733 w 9035569"/>
                <a:gd name="connsiteY7" fmla="*/ 186529 h 1851074"/>
                <a:gd name="connsiteX8" fmla="*/ 5690683 w 9035569"/>
                <a:gd name="connsiteY8" fmla="*/ 72229 h 1851074"/>
                <a:gd name="connsiteX9" fmla="*/ 2852233 w 9035569"/>
                <a:gd name="connsiteY9" fmla="*/ 15079 h 1851074"/>
                <a:gd name="connsiteX10" fmla="*/ 718633 w 9035569"/>
                <a:gd name="connsiteY10" fmla="*/ 72229 h 1851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035569" h="1851074">
                  <a:moveTo>
                    <a:pt x="718633" y="72229"/>
                  </a:moveTo>
                  <a:cubicBezTo>
                    <a:pt x="267783" y="227804"/>
                    <a:pt x="204283" y="678654"/>
                    <a:pt x="147133" y="948529"/>
                  </a:cubicBezTo>
                  <a:cubicBezTo>
                    <a:pt x="89983" y="1218404"/>
                    <a:pt x="-259267" y="1548604"/>
                    <a:pt x="375733" y="1691479"/>
                  </a:cubicBezTo>
                  <a:cubicBezTo>
                    <a:pt x="1010733" y="1834354"/>
                    <a:pt x="2722058" y="1894679"/>
                    <a:pt x="3957133" y="1805779"/>
                  </a:cubicBezTo>
                  <a:cubicBezTo>
                    <a:pt x="4980325" y="1732130"/>
                    <a:pt x="5754183" y="1885154"/>
                    <a:pt x="6528883" y="1843879"/>
                  </a:cubicBezTo>
                  <a:cubicBezTo>
                    <a:pt x="7303583" y="1802604"/>
                    <a:pt x="8189408" y="1758154"/>
                    <a:pt x="8605333" y="1558129"/>
                  </a:cubicBezTo>
                  <a:cubicBezTo>
                    <a:pt x="9021258" y="1358104"/>
                    <a:pt x="9062533" y="872329"/>
                    <a:pt x="9024433" y="643729"/>
                  </a:cubicBezTo>
                  <a:cubicBezTo>
                    <a:pt x="8986333" y="415129"/>
                    <a:pt x="8932358" y="281779"/>
                    <a:pt x="8376733" y="186529"/>
                  </a:cubicBezTo>
                  <a:cubicBezTo>
                    <a:pt x="7821108" y="91279"/>
                    <a:pt x="6954333" y="-76996"/>
                    <a:pt x="5690683" y="72229"/>
                  </a:cubicBezTo>
                  <a:cubicBezTo>
                    <a:pt x="4655633" y="316704"/>
                    <a:pt x="4119058" y="-80171"/>
                    <a:pt x="2852233" y="15079"/>
                  </a:cubicBezTo>
                  <a:cubicBezTo>
                    <a:pt x="2109283" y="72229"/>
                    <a:pt x="1169483" y="-83346"/>
                    <a:pt x="718633" y="72229"/>
                  </a:cubicBez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 w="28575">
              <a:noFill/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latinLnBrk="1">
                <a:defRPr/>
              </a:pPr>
              <a:endParaRPr lang="ko-KR" altLang="en-US" sz="4000" b="1" dirty="0">
                <a:solidFill>
                  <a:srgbClr val="70AD47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任意多边形: 形状 5">
              <a:extLst>
                <a:ext uri="{FF2B5EF4-FFF2-40B4-BE49-F238E27FC236}">
                  <a16:creationId xmlns:a16="http://schemas.microsoft.com/office/drawing/2014/main" id="{D0F69EFE-F4B1-464F-890A-477CDC7BC776}"/>
                </a:ext>
              </a:extLst>
            </p:cNvPr>
            <p:cNvSpPr/>
            <p:nvPr/>
          </p:nvSpPr>
          <p:spPr>
            <a:xfrm>
              <a:off x="1193258" y="256955"/>
              <a:ext cx="9744523" cy="1851074"/>
            </a:xfrm>
            <a:custGeom>
              <a:avLst/>
              <a:gdLst>
                <a:gd name="connsiteX0" fmla="*/ 326239 w 8947975"/>
                <a:gd name="connsiteY0" fmla="*/ 89164 h 1988432"/>
                <a:gd name="connsiteX1" fmla="*/ 59539 w 8947975"/>
                <a:gd name="connsiteY1" fmla="*/ 1022614 h 1988432"/>
                <a:gd name="connsiteX2" fmla="*/ 288139 w 8947975"/>
                <a:gd name="connsiteY2" fmla="*/ 1822714 h 1988432"/>
                <a:gd name="connsiteX3" fmla="*/ 2802739 w 8947975"/>
                <a:gd name="connsiteY3" fmla="*/ 1898914 h 1988432"/>
                <a:gd name="connsiteX4" fmla="*/ 3869539 w 8947975"/>
                <a:gd name="connsiteY4" fmla="*/ 1937014 h 1988432"/>
                <a:gd name="connsiteX5" fmla="*/ 6441289 w 8947975"/>
                <a:gd name="connsiteY5" fmla="*/ 1975114 h 1988432"/>
                <a:gd name="connsiteX6" fmla="*/ 8517739 w 8947975"/>
                <a:gd name="connsiteY6" fmla="*/ 1689364 h 1988432"/>
                <a:gd name="connsiteX7" fmla="*/ 8936839 w 8947975"/>
                <a:gd name="connsiteY7" fmla="*/ 774964 h 1988432"/>
                <a:gd name="connsiteX8" fmla="*/ 8289139 w 8947975"/>
                <a:gd name="connsiteY8" fmla="*/ 317764 h 1988432"/>
                <a:gd name="connsiteX9" fmla="*/ 5279239 w 8947975"/>
                <a:gd name="connsiteY9" fmla="*/ 355864 h 1988432"/>
                <a:gd name="connsiteX10" fmla="*/ 2878939 w 8947975"/>
                <a:gd name="connsiteY10" fmla="*/ 70114 h 1988432"/>
                <a:gd name="connsiteX11" fmla="*/ 326239 w 8947975"/>
                <a:gd name="connsiteY11" fmla="*/ 89164 h 1988432"/>
                <a:gd name="connsiteX0" fmla="*/ 650693 w 8967629"/>
                <a:gd name="connsiteY0" fmla="*/ 145791 h 1930759"/>
                <a:gd name="connsiteX1" fmla="*/ 79193 w 8967629"/>
                <a:gd name="connsiteY1" fmla="*/ 964941 h 1930759"/>
                <a:gd name="connsiteX2" fmla="*/ 307793 w 8967629"/>
                <a:gd name="connsiteY2" fmla="*/ 1765041 h 1930759"/>
                <a:gd name="connsiteX3" fmla="*/ 2822393 w 8967629"/>
                <a:gd name="connsiteY3" fmla="*/ 1841241 h 1930759"/>
                <a:gd name="connsiteX4" fmla="*/ 3889193 w 8967629"/>
                <a:gd name="connsiteY4" fmla="*/ 1879341 h 1930759"/>
                <a:gd name="connsiteX5" fmla="*/ 6460943 w 8967629"/>
                <a:gd name="connsiteY5" fmla="*/ 1917441 h 1930759"/>
                <a:gd name="connsiteX6" fmla="*/ 8537393 w 8967629"/>
                <a:gd name="connsiteY6" fmla="*/ 1631691 h 1930759"/>
                <a:gd name="connsiteX7" fmla="*/ 8956493 w 8967629"/>
                <a:gd name="connsiteY7" fmla="*/ 717291 h 1930759"/>
                <a:gd name="connsiteX8" fmla="*/ 8308793 w 8967629"/>
                <a:gd name="connsiteY8" fmla="*/ 260091 h 1930759"/>
                <a:gd name="connsiteX9" fmla="*/ 5298893 w 8967629"/>
                <a:gd name="connsiteY9" fmla="*/ 298191 h 1930759"/>
                <a:gd name="connsiteX10" fmla="*/ 2898593 w 8967629"/>
                <a:gd name="connsiteY10" fmla="*/ 12441 h 1930759"/>
                <a:gd name="connsiteX11" fmla="*/ 650693 w 8967629"/>
                <a:gd name="connsiteY11" fmla="*/ 145791 h 1930759"/>
                <a:gd name="connsiteX0" fmla="*/ 650693 w 8967629"/>
                <a:gd name="connsiteY0" fmla="*/ 134843 h 1919811"/>
                <a:gd name="connsiteX1" fmla="*/ 79193 w 8967629"/>
                <a:gd name="connsiteY1" fmla="*/ 953993 h 1919811"/>
                <a:gd name="connsiteX2" fmla="*/ 307793 w 8967629"/>
                <a:gd name="connsiteY2" fmla="*/ 1754093 h 1919811"/>
                <a:gd name="connsiteX3" fmla="*/ 2822393 w 8967629"/>
                <a:gd name="connsiteY3" fmla="*/ 1830293 h 1919811"/>
                <a:gd name="connsiteX4" fmla="*/ 3889193 w 8967629"/>
                <a:gd name="connsiteY4" fmla="*/ 1868393 h 1919811"/>
                <a:gd name="connsiteX5" fmla="*/ 6460943 w 8967629"/>
                <a:gd name="connsiteY5" fmla="*/ 1906493 h 1919811"/>
                <a:gd name="connsiteX6" fmla="*/ 8537393 w 8967629"/>
                <a:gd name="connsiteY6" fmla="*/ 1620743 h 1919811"/>
                <a:gd name="connsiteX7" fmla="*/ 8956493 w 8967629"/>
                <a:gd name="connsiteY7" fmla="*/ 706343 h 1919811"/>
                <a:gd name="connsiteX8" fmla="*/ 8308793 w 8967629"/>
                <a:gd name="connsiteY8" fmla="*/ 249143 h 1919811"/>
                <a:gd name="connsiteX9" fmla="*/ 5622743 w 8967629"/>
                <a:gd name="connsiteY9" fmla="*/ 134843 h 1919811"/>
                <a:gd name="connsiteX10" fmla="*/ 2898593 w 8967629"/>
                <a:gd name="connsiteY10" fmla="*/ 1493 h 1919811"/>
                <a:gd name="connsiteX11" fmla="*/ 650693 w 8967629"/>
                <a:gd name="connsiteY11" fmla="*/ 134843 h 1919811"/>
                <a:gd name="connsiteX0" fmla="*/ 650693 w 8967629"/>
                <a:gd name="connsiteY0" fmla="*/ 134843 h 1919811"/>
                <a:gd name="connsiteX1" fmla="*/ 79193 w 8967629"/>
                <a:gd name="connsiteY1" fmla="*/ 953993 h 1919811"/>
                <a:gd name="connsiteX2" fmla="*/ 307793 w 8967629"/>
                <a:gd name="connsiteY2" fmla="*/ 1754093 h 1919811"/>
                <a:gd name="connsiteX3" fmla="*/ 2822393 w 8967629"/>
                <a:gd name="connsiteY3" fmla="*/ 1830293 h 1919811"/>
                <a:gd name="connsiteX4" fmla="*/ 3889193 w 8967629"/>
                <a:gd name="connsiteY4" fmla="*/ 1868393 h 1919811"/>
                <a:gd name="connsiteX5" fmla="*/ 6460943 w 8967629"/>
                <a:gd name="connsiteY5" fmla="*/ 1906493 h 1919811"/>
                <a:gd name="connsiteX6" fmla="*/ 8537393 w 8967629"/>
                <a:gd name="connsiteY6" fmla="*/ 1620743 h 1919811"/>
                <a:gd name="connsiteX7" fmla="*/ 8956493 w 8967629"/>
                <a:gd name="connsiteY7" fmla="*/ 706343 h 1919811"/>
                <a:gd name="connsiteX8" fmla="*/ 8308793 w 8967629"/>
                <a:gd name="connsiteY8" fmla="*/ 249143 h 1919811"/>
                <a:gd name="connsiteX9" fmla="*/ 5622743 w 8967629"/>
                <a:gd name="connsiteY9" fmla="*/ 134843 h 1919811"/>
                <a:gd name="connsiteX10" fmla="*/ 2898593 w 8967629"/>
                <a:gd name="connsiteY10" fmla="*/ 1493 h 1919811"/>
                <a:gd name="connsiteX11" fmla="*/ 650693 w 8967629"/>
                <a:gd name="connsiteY11" fmla="*/ 134843 h 1919811"/>
                <a:gd name="connsiteX0" fmla="*/ 650693 w 8967629"/>
                <a:gd name="connsiteY0" fmla="*/ 134843 h 1919811"/>
                <a:gd name="connsiteX1" fmla="*/ 79193 w 8967629"/>
                <a:gd name="connsiteY1" fmla="*/ 953993 h 1919811"/>
                <a:gd name="connsiteX2" fmla="*/ 307793 w 8967629"/>
                <a:gd name="connsiteY2" fmla="*/ 1754093 h 1919811"/>
                <a:gd name="connsiteX3" fmla="*/ 2822393 w 8967629"/>
                <a:gd name="connsiteY3" fmla="*/ 1830293 h 1919811"/>
                <a:gd name="connsiteX4" fmla="*/ 3889193 w 8967629"/>
                <a:gd name="connsiteY4" fmla="*/ 1868393 h 1919811"/>
                <a:gd name="connsiteX5" fmla="*/ 6460943 w 8967629"/>
                <a:gd name="connsiteY5" fmla="*/ 1906493 h 1919811"/>
                <a:gd name="connsiteX6" fmla="*/ 8537393 w 8967629"/>
                <a:gd name="connsiteY6" fmla="*/ 1620743 h 1919811"/>
                <a:gd name="connsiteX7" fmla="*/ 8956493 w 8967629"/>
                <a:gd name="connsiteY7" fmla="*/ 706343 h 1919811"/>
                <a:gd name="connsiteX8" fmla="*/ 8308793 w 8967629"/>
                <a:gd name="connsiteY8" fmla="*/ 249143 h 1919811"/>
                <a:gd name="connsiteX9" fmla="*/ 5622743 w 8967629"/>
                <a:gd name="connsiteY9" fmla="*/ 134843 h 1919811"/>
                <a:gd name="connsiteX10" fmla="*/ 2898593 w 8967629"/>
                <a:gd name="connsiteY10" fmla="*/ 1493 h 1919811"/>
                <a:gd name="connsiteX11" fmla="*/ 650693 w 8967629"/>
                <a:gd name="connsiteY11" fmla="*/ 134843 h 1919811"/>
                <a:gd name="connsiteX0" fmla="*/ 650693 w 8967629"/>
                <a:gd name="connsiteY0" fmla="*/ 168172 h 1953140"/>
                <a:gd name="connsiteX1" fmla="*/ 79193 w 8967629"/>
                <a:gd name="connsiteY1" fmla="*/ 987322 h 1953140"/>
                <a:gd name="connsiteX2" fmla="*/ 307793 w 8967629"/>
                <a:gd name="connsiteY2" fmla="*/ 1787422 h 1953140"/>
                <a:gd name="connsiteX3" fmla="*/ 2822393 w 8967629"/>
                <a:gd name="connsiteY3" fmla="*/ 1863622 h 1953140"/>
                <a:gd name="connsiteX4" fmla="*/ 3889193 w 8967629"/>
                <a:gd name="connsiteY4" fmla="*/ 1901722 h 1953140"/>
                <a:gd name="connsiteX5" fmla="*/ 6460943 w 8967629"/>
                <a:gd name="connsiteY5" fmla="*/ 1939822 h 1953140"/>
                <a:gd name="connsiteX6" fmla="*/ 8537393 w 8967629"/>
                <a:gd name="connsiteY6" fmla="*/ 1654072 h 1953140"/>
                <a:gd name="connsiteX7" fmla="*/ 8956493 w 8967629"/>
                <a:gd name="connsiteY7" fmla="*/ 739672 h 1953140"/>
                <a:gd name="connsiteX8" fmla="*/ 8308793 w 8967629"/>
                <a:gd name="connsiteY8" fmla="*/ 282472 h 1953140"/>
                <a:gd name="connsiteX9" fmla="*/ 5622743 w 8967629"/>
                <a:gd name="connsiteY9" fmla="*/ 168172 h 1953140"/>
                <a:gd name="connsiteX10" fmla="*/ 2898593 w 8967629"/>
                <a:gd name="connsiteY10" fmla="*/ 34822 h 1953140"/>
                <a:gd name="connsiteX11" fmla="*/ 650693 w 8967629"/>
                <a:gd name="connsiteY11" fmla="*/ 168172 h 1953140"/>
                <a:gd name="connsiteX0" fmla="*/ 650693 w 8967629"/>
                <a:gd name="connsiteY0" fmla="*/ 101243 h 1886211"/>
                <a:gd name="connsiteX1" fmla="*/ 79193 w 8967629"/>
                <a:gd name="connsiteY1" fmla="*/ 920393 h 1886211"/>
                <a:gd name="connsiteX2" fmla="*/ 307793 w 8967629"/>
                <a:gd name="connsiteY2" fmla="*/ 1720493 h 1886211"/>
                <a:gd name="connsiteX3" fmla="*/ 2822393 w 8967629"/>
                <a:gd name="connsiteY3" fmla="*/ 1796693 h 1886211"/>
                <a:gd name="connsiteX4" fmla="*/ 3889193 w 8967629"/>
                <a:gd name="connsiteY4" fmla="*/ 1834793 h 1886211"/>
                <a:gd name="connsiteX5" fmla="*/ 6460943 w 8967629"/>
                <a:gd name="connsiteY5" fmla="*/ 1872893 h 1886211"/>
                <a:gd name="connsiteX6" fmla="*/ 8537393 w 8967629"/>
                <a:gd name="connsiteY6" fmla="*/ 1587143 h 1886211"/>
                <a:gd name="connsiteX7" fmla="*/ 8956493 w 8967629"/>
                <a:gd name="connsiteY7" fmla="*/ 672743 h 1886211"/>
                <a:gd name="connsiteX8" fmla="*/ 8308793 w 8967629"/>
                <a:gd name="connsiteY8" fmla="*/ 215543 h 1886211"/>
                <a:gd name="connsiteX9" fmla="*/ 5622743 w 8967629"/>
                <a:gd name="connsiteY9" fmla="*/ 101243 h 1886211"/>
                <a:gd name="connsiteX10" fmla="*/ 2860493 w 8967629"/>
                <a:gd name="connsiteY10" fmla="*/ 63143 h 1886211"/>
                <a:gd name="connsiteX11" fmla="*/ 650693 w 8967629"/>
                <a:gd name="connsiteY11" fmla="*/ 101243 h 1886211"/>
                <a:gd name="connsiteX0" fmla="*/ 650693 w 8967629"/>
                <a:gd name="connsiteY0" fmla="*/ 200038 h 1985006"/>
                <a:gd name="connsiteX1" fmla="*/ 79193 w 8967629"/>
                <a:gd name="connsiteY1" fmla="*/ 1019188 h 1985006"/>
                <a:gd name="connsiteX2" fmla="*/ 307793 w 8967629"/>
                <a:gd name="connsiteY2" fmla="*/ 1819288 h 1985006"/>
                <a:gd name="connsiteX3" fmla="*/ 2822393 w 8967629"/>
                <a:gd name="connsiteY3" fmla="*/ 1895488 h 1985006"/>
                <a:gd name="connsiteX4" fmla="*/ 3889193 w 8967629"/>
                <a:gd name="connsiteY4" fmla="*/ 1933588 h 1985006"/>
                <a:gd name="connsiteX5" fmla="*/ 6460943 w 8967629"/>
                <a:gd name="connsiteY5" fmla="*/ 1971688 h 1985006"/>
                <a:gd name="connsiteX6" fmla="*/ 8537393 w 8967629"/>
                <a:gd name="connsiteY6" fmla="*/ 1685938 h 1985006"/>
                <a:gd name="connsiteX7" fmla="*/ 8956493 w 8967629"/>
                <a:gd name="connsiteY7" fmla="*/ 771538 h 1985006"/>
                <a:gd name="connsiteX8" fmla="*/ 8308793 w 8967629"/>
                <a:gd name="connsiteY8" fmla="*/ 314338 h 1985006"/>
                <a:gd name="connsiteX9" fmla="*/ 5622743 w 8967629"/>
                <a:gd name="connsiteY9" fmla="*/ 200038 h 1985006"/>
                <a:gd name="connsiteX10" fmla="*/ 2879543 w 8967629"/>
                <a:gd name="connsiteY10" fmla="*/ 28588 h 1985006"/>
                <a:gd name="connsiteX11" fmla="*/ 650693 w 8967629"/>
                <a:gd name="connsiteY11" fmla="*/ 200038 h 1985006"/>
                <a:gd name="connsiteX0" fmla="*/ 650693 w 8967629"/>
                <a:gd name="connsiteY0" fmla="*/ 227800 h 2012768"/>
                <a:gd name="connsiteX1" fmla="*/ 79193 w 8967629"/>
                <a:gd name="connsiteY1" fmla="*/ 1046950 h 2012768"/>
                <a:gd name="connsiteX2" fmla="*/ 307793 w 8967629"/>
                <a:gd name="connsiteY2" fmla="*/ 1847050 h 2012768"/>
                <a:gd name="connsiteX3" fmla="*/ 2822393 w 8967629"/>
                <a:gd name="connsiteY3" fmla="*/ 1923250 h 2012768"/>
                <a:gd name="connsiteX4" fmla="*/ 3889193 w 8967629"/>
                <a:gd name="connsiteY4" fmla="*/ 1961350 h 2012768"/>
                <a:gd name="connsiteX5" fmla="*/ 6460943 w 8967629"/>
                <a:gd name="connsiteY5" fmla="*/ 1999450 h 2012768"/>
                <a:gd name="connsiteX6" fmla="*/ 8537393 w 8967629"/>
                <a:gd name="connsiteY6" fmla="*/ 1713700 h 2012768"/>
                <a:gd name="connsiteX7" fmla="*/ 8956493 w 8967629"/>
                <a:gd name="connsiteY7" fmla="*/ 799300 h 2012768"/>
                <a:gd name="connsiteX8" fmla="*/ 8308793 w 8967629"/>
                <a:gd name="connsiteY8" fmla="*/ 342100 h 2012768"/>
                <a:gd name="connsiteX9" fmla="*/ 5622743 w 8967629"/>
                <a:gd name="connsiteY9" fmla="*/ 227800 h 2012768"/>
                <a:gd name="connsiteX10" fmla="*/ 2879543 w 8967629"/>
                <a:gd name="connsiteY10" fmla="*/ 56350 h 2012768"/>
                <a:gd name="connsiteX11" fmla="*/ 650693 w 8967629"/>
                <a:gd name="connsiteY11" fmla="*/ 227800 h 2012768"/>
                <a:gd name="connsiteX0" fmla="*/ 650693 w 8967629"/>
                <a:gd name="connsiteY0" fmla="*/ 183438 h 1968406"/>
                <a:gd name="connsiteX1" fmla="*/ 79193 w 8967629"/>
                <a:gd name="connsiteY1" fmla="*/ 1002588 h 1968406"/>
                <a:gd name="connsiteX2" fmla="*/ 307793 w 8967629"/>
                <a:gd name="connsiteY2" fmla="*/ 1802688 h 1968406"/>
                <a:gd name="connsiteX3" fmla="*/ 2822393 w 8967629"/>
                <a:gd name="connsiteY3" fmla="*/ 1878888 h 1968406"/>
                <a:gd name="connsiteX4" fmla="*/ 3889193 w 8967629"/>
                <a:gd name="connsiteY4" fmla="*/ 1916988 h 1968406"/>
                <a:gd name="connsiteX5" fmla="*/ 6460943 w 8967629"/>
                <a:gd name="connsiteY5" fmla="*/ 1955088 h 1968406"/>
                <a:gd name="connsiteX6" fmla="*/ 8537393 w 8967629"/>
                <a:gd name="connsiteY6" fmla="*/ 1669338 h 1968406"/>
                <a:gd name="connsiteX7" fmla="*/ 8956493 w 8967629"/>
                <a:gd name="connsiteY7" fmla="*/ 754938 h 1968406"/>
                <a:gd name="connsiteX8" fmla="*/ 8308793 w 8967629"/>
                <a:gd name="connsiteY8" fmla="*/ 297738 h 1968406"/>
                <a:gd name="connsiteX9" fmla="*/ 5622743 w 8967629"/>
                <a:gd name="connsiteY9" fmla="*/ 183438 h 1968406"/>
                <a:gd name="connsiteX10" fmla="*/ 2879543 w 8967629"/>
                <a:gd name="connsiteY10" fmla="*/ 11988 h 1968406"/>
                <a:gd name="connsiteX11" fmla="*/ 650693 w 8967629"/>
                <a:gd name="connsiteY11" fmla="*/ 183438 h 1968406"/>
                <a:gd name="connsiteX0" fmla="*/ 650693 w 8967629"/>
                <a:gd name="connsiteY0" fmla="*/ 183438 h 1968406"/>
                <a:gd name="connsiteX1" fmla="*/ 79193 w 8967629"/>
                <a:gd name="connsiteY1" fmla="*/ 1002588 h 1968406"/>
                <a:gd name="connsiteX2" fmla="*/ 307793 w 8967629"/>
                <a:gd name="connsiteY2" fmla="*/ 1802688 h 1968406"/>
                <a:gd name="connsiteX3" fmla="*/ 2822393 w 8967629"/>
                <a:gd name="connsiteY3" fmla="*/ 1878888 h 1968406"/>
                <a:gd name="connsiteX4" fmla="*/ 3889193 w 8967629"/>
                <a:gd name="connsiteY4" fmla="*/ 1916988 h 1968406"/>
                <a:gd name="connsiteX5" fmla="*/ 6460943 w 8967629"/>
                <a:gd name="connsiteY5" fmla="*/ 1955088 h 1968406"/>
                <a:gd name="connsiteX6" fmla="*/ 8537393 w 8967629"/>
                <a:gd name="connsiteY6" fmla="*/ 1669338 h 1968406"/>
                <a:gd name="connsiteX7" fmla="*/ 8956493 w 8967629"/>
                <a:gd name="connsiteY7" fmla="*/ 754938 h 1968406"/>
                <a:gd name="connsiteX8" fmla="*/ 8308793 w 8967629"/>
                <a:gd name="connsiteY8" fmla="*/ 297738 h 1968406"/>
                <a:gd name="connsiteX9" fmla="*/ 5622743 w 8967629"/>
                <a:gd name="connsiteY9" fmla="*/ 183438 h 1968406"/>
                <a:gd name="connsiteX10" fmla="*/ 2879543 w 8967629"/>
                <a:gd name="connsiteY10" fmla="*/ 11988 h 1968406"/>
                <a:gd name="connsiteX11" fmla="*/ 650693 w 8967629"/>
                <a:gd name="connsiteY11" fmla="*/ 183438 h 1968406"/>
                <a:gd name="connsiteX0" fmla="*/ 650693 w 8967629"/>
                <a:gd name="connsiteY0" fmla="*/ 183438 h 1968406"/>
                <a:gd name="connsiteX1" fmla="*/ 79193 w 8967629"/>
                <a:gd name="connsiteY1" fmla="*/ 1002588 h 1968406"/>
                <a:gd name="connsiteX2" fmla="*/ 307793 w 8967629"/>
                <a:gd name="connsiteY2" fmla="*/ 1802688 h 1968406"/>
                <a:gd name="connsiteX3" fmla="*/ 2822393 w 8967629"/>
                <a:gd name="connsiteY3" fmla="*/ 1878888 h 1968406"/>
                <a:gd name="connsiteX4" fmla="*/ 3889193 w 8967629"/>
                <a:gd name="connsiteY4" fmla="*/ 1916988 h 1968406"/>
                <a:gd name="connsiteX5" fmla="*/ 6460943 w 8967629"/>
                <a:gd name="connsiteY5" fmla="*/ 1955088 h 1968406"/>
                <a:gd name="connsiteX6" fmla="*/ 8537393 w 8967629"/>
                <a:gd name="connsiteY6" fmla="*/ 1669338 h 1968406"/>
                <a:gd name="connsiteX7" fmla="*/ 8956493 w 8967629"/>
                <a:gd name="connsiteY7" fmla="*/ 754938 h 1968406"/>
                <a:gd name="connsiteX8" fmla="*/ 8308793 w 8967629"/>
                <a:gd name="connsiteY8" fmla="*/ 297738 h 1968406"/>
                <a:gd name="connsiteX9" fmla="*/ 5622743 w 8967629"/>
                <a:gd name="connsiteY9" fmla="*/ 183438 h 1968406"/>
                <a:gd name="connsiteX10" fmla="*/ 2879543 w 8967629"/>
                <a:gd name="connsiteY10" fmla="*/ 11988 h 1968406"/>
                <a:gd name="connsiteX11" fmla="*/ 650693 w 8967629"/>
                <a:gd name="connsiteY11" fmla="*/ 183438 h 1968406"/>
                <a:gd name="connsiteX0" fmla="*/ 650693 w 8967629"/>
                <a:gd name="connsiteY0" fmla="*/ 183438 h 1968406"/>
                <a:gd name="connsiteX1" fmla="*/ 79193 w 8967629"/>
                <a:gd name="connsiteY1" fmla="*/ 1059738 h 1968406"/>
                <a:gd name="connsiteX2" fmla="*/ 307793 w 8967629"/>
                <a:gd name="connsiteY2" fmla="*/ 1802688 h 1968406"/>
                <a:gd name="connsiteX3" fmla="*/ 2822393 w 8967629"/>
                <a:gd name="connsiteY3" fmla="*/ 1878888 h 1968406"/>
                <a:gd name="connsiteX4" fmla="*/ 3889193 w 8967629"/>
                <a:gd name="connsiteY4" fmla="*/ 1916988 h 1968406"/>
                <a:gd name="connsiteX5" fmla="*/ 6460943 w 8967629"/>
                <a:gd name="connsiteY5" fmla="*/ 1955088 h 1968406"/>
                <a:gd name="connsiteX6" fmla="*/ 8537393 w 8967629"/>
                <a:gd name="connsiteY6" fmla="*/ 1669338 h 1968406"/>
                <a:gd name="connsiteX7" fmla="*/ 8956493 w 8967629"/>
                <a:gd name="connsiteY7" fmla="*/ 754938 h 1968406"/>
                <a:gd name="connsiteX8" fmla="*/ 8308793 w 8967629"/>
                <a:gd name="connsiteY8" fmla="*/ 297738 h 1968406"/>
                <a:gd name="connsiteX9" fmla="*/ 5622743 w 8967629"/>
                <a:gd name="connsiteY9" fmla="*/ 183438 h 1968406"/>
                <a:gd name="connsiteX10" fmla="*/ 2879543 w 8967629"/>
                <a:gd name="connsiteY10" fmla="*/ 11988 h 1968406"/>
                <a:gd name="connsiteX11" fmla="*/ 650693 w 8967629"/>
                <a:gd name="connsiteY11" fmla="*/ 183438 h 1968406"/>
                <a:gd name="connsiteX0" fmla="*/ 650693 w 8967629"/>
                <a:gd name="connsiteY0" fmla="*/ 183438 h 1958881"/>
                <a:gd name="connsiteX1" fmla="*/ 79193 w 8967629"/>
                <a:gd name="connsiteY1" fmla="*/ 1059738 h 1958881"/>
                <a:gd name="connsiteX2" fmla="*/ 307793 w 8967629"/>
                <a:gd name="connsiteY2" fmla="*/ 1802688 h 1958881"/>
                <a:gd name="connsiteX3" fmla="*/ 2822393 w 8967629"/>
                <a:gd name="connsiteY3" fmla="*/ 1878888 h 1958881"/>
                <a:gd name="connsiteX4" fmla="*/ 3889193 w 8967629"/>
                <a:gd name="connsiteY4" fmla="*/ 1916988 h 1958881"/>
                <a:gd name="connsiteX5" fmla="*/ 6460943 w 8967629"/>
                <a:gd name="connsiteY5" fmla="*/ 1955088 h 1958881"/>
                <a:gd name="connsiteX6" fmla="*/ 8537393 w 8967629"/>
                <a:gd name="connsiteY6" fmla="*/ 1669338 h 1958881"/>
                <a:gd name="connsiteX7" fmla="*/ 8956493 w 8967629"/>
                <a:gd name="connsiteY7" fmla="*/ 754938 h 1958881"/>
                <a:gd name="connsiteX8" fmla="*/ 8308793 w 8967629"/>
                <a:gd name="connsiteY8" fmla="*/ 297738 h 1958881"/>
                <a:gd name="connsiteX9" fmla="*/ 5622743 w 8967629"/>
                <a:gd name="connsiteY9" fmla="*/ 183438 h 1958881"/>
                <a:gd name="connsiteX10" fmla="*/ 2879543 w 8967629"/>
                <a:gd name="connsiteY10" fmla="*/ 11988 h 1958881"/>
                <a:gd name="connsiteX11" fmla="*/ 650693 w 8967629"/>
                <a:gd name="connsiteY11" fmla="*/ 183438 h 1958881"/>
                <a:gd name="connsiteX0" fmla="*/ 650693 w 8967629"/>
                <a:gd name="connsiteY0" fmla="*/ 183438 h 1974386"/>
                <a:gd name="connsiteX1" fmla="*/ 79193 w 8967629"/>
                <a:gd name="connsiteY1" fmla="*/ 1059738 h 1974386"/>
                <a:gd name="connsiteX2" fmla="*/ 307793 w 8967629"/>
                <a:gd name="connsiteY2" fmla="*/ 1802688 h 1974386"/>
                <a:gd name="connsiteX3" fmla="*/ 2822393 w 8967629"/>
                <a:gd name="connsiteY3" fmla="*/ 1878888 h 1974386"/>
                <a:gd name="connsiteX4" fmla="*/ 3889193 w 8967629"/>
                <a:gd name="connsiteY4" fmla="*/ 1916988 h 1974386"/>
                <a:gd name="connsiteX5" fmla="*/ 6460943 w 8967629"/>
                <a:gd name="connsiteY5" fmla="*/ 1955088 h 1974386"/>
                <a:gd name="connsiteX6" fmla="*/ 8537393 w 8967629"/>
                <a:gd name="connsiteY6" fmla="*/ 1669338 h 1974386"/>
                <a:gd name="connsiteX7" fmla="*/ 8956493 w 8967629"/>
                <a:gd name="connsiteY7" fmla="*/ 754938 h 1974386"/>
                <a:gd name="connsiteX8" fmla="*/ 8308793 w 8967629"/>
                <a:gd name="connsiteY8" fmla="*/ 297738 h 1974386"/>
                <a:gd name="connsiteX9" fmla="*/ 5622743 w 8967629"/>
                <a:gd name="connsiteY9" fmla="*/ 183438 h 1974386"/>
                <a:gd name="connsiteX10" fmla="*/ 2879543 w 8967629"/>
                <a:gd name="connsiteY10" fmla="*/ 11988 h 1974386"/>
                <a:gd name="connsiteX11" fmla="*/ 650693 w 8967629"/>
                <a:gd name="connsiteY11" fmla="*/ 183438 h 1974386"/>
                <a:gd name="connsiteX0" fmla="*/ 718633 w 9035569"/>
                <a:gd name="connsiteY0" fmla="*/ 183438 h 1970142"/>
                <a:gd name="connsiteX1" fmla="*/ 147133 w 9035569"/>
                <a:gd name="connsiteY1" fmla="*/ 1059738 h 1970142"/>
                <a:gd name="connsiteX2" fmla="*/ 375733 w 9035569"/>
                <a:gd name="connsiteY2" fmla="*/ 1802688 h 1970142"/>
                <a:gd name="connsiteX3" fmla="*/ 3957133 w 9035569"/>
                <a:gd name="connsiteY3" fmla="*/ 1916988 h 1970142"/>
                <a:gd name="connsiteX4" fmla="*/ 6528883 w 9035569"/>
                <a:gd name="connsiteY4" fmla="*/ 1955088 h 1970142"/>
                <a:gd name="connsiteX5" fmla="*/ 8605333 w 9035569"/>
                <a:gd name="connsiteY5" fmla="*/ 1669338 h 1970142"/>
                <a:gd name="connsiteX6" fmla="*/ 9024433 w 9035569"/>
                <a:gd name="connsiteY6" fmla="*/ 754938 h 1970142"/>
                <a:gd name="connsiteX7" fmla="*/ 8376733 w 9035569"/>
                <a:gd name="connsiteY7" fmla="*/ 297738 h 1970142"/>
                <a:gd name="connsiteX8" fmla="*/ 5690683 w 9035569"/>
                <a:gd name="connsiteY8" fmla="*/ 183438 h 1970142"/>
                <a:gd name="connsiteX9" fmla="*/ 2947483 w 9035569"/>
                <a:gd name="connsiteY9" fmla="*/ 11988 h 1970142"/>
                <a:gd name="connsiteX10" fmla="*/ 718633 w 9035569"/>
                <a:gd name="connsiteY10" fmla="*/ 183438 h 1970142"/>
                <a:gd name="connsiteX0" fmla="*/ 718633 w 9035569"/>
                <a:gd name="connsiteY0" fmla="*/ 183438 h 1962283"/>
                <a:gd name="connsiteX1" fmla="*/ 147133 w 9035569"/>
                <a:gd name="connsiteY1" fmla="*/ 1059738 h 1962283"/>
                <a:gd name="connsiteX2" fmla="*/ 375733 w 9035569"/>
                <a:gd name="connsiteY2" fmla="*/ 1802688 h 1962283"/>
                <a:gd name="connsiteX3" fmla="*/ 3957133 w 9035569"/>
                <a:gd name="connsiteY3" fmla="*/ 1916988 h 1962283"/>
                <a:gd name="connsiteX4" fmla="*/ 6528883 w 9035569"/>
                <a:gd name="connsiteY4" fmla="*/ 1955088 h 1962283"/>
                <a:gd name="connsiteX5" fmla="*/ 8605333 w 9035569"/>
                <a:gd name="connsiteY5" fmla="*/ 1669338 h 1962283"/>
                <a:gd name="connsiteX6" fmla="*/ 9024433 w 9035569"/>
                <a:gd name="connsiteY6" fmla="*/ 754938 h 1962283"/>
                <a:gd name="connsiteX7" fmla="*/ 8376733 w 9035569"/>
                <a:gd name="connsiteY7" fmla="*/ 297738 h 1962283"/>
                <a:gd name="connsiteX8" fmla="*/ 5690683 w 9035569"/>
                <a:gd name="connsiteY8" fmla="*/ 183438 h 1962283"/>
                <a:gd name="connsiteX9" fmla="*/ 2947483 w 9035569"/>
                <a:gd name="connsiteY9" fmla="*/ 11988 h 1962283"/>
                <a:gd name="connsiteX10" fmla="*/ 718633 w 9035569"/>
                <a:gd name="connsiteY10" fmla="*/ 183438 h 1962283"/>
                <a:gd name="connsiteX0" fmla="*/ 718633 w 9035569"/>
                <a:gd name="connsiteY0" fmla="*/ 72229 h 1851074"/>
                <a:gd name="connsiteX1" fmla="*/ 147133 w 9035569"/>
                <a:gd name="connsiteY1" fmla="*/ 948529 h 1851074"/>
                <a:gd name="connsiteX2" fmla="*/ 375733 w 9035569"/>
                <a:gd name="connsiteY2" fmla="*/ 1691479 h 1851074"/>
                <a:gd name="connsiteX3" fmla="*/ 3957133 w 9035569"/>
                <a:gd name="connsiteY3" fmla="*/ 1805779 h 1851074"/>
                <a:gd name="connsiteX4" fmla="*/ 6528883 w 9035569"/>
                <a:gd name="connsiteY4" fmla="*/ 1843879 h 1851074"/>
                <a:gd name="connsiteX5" fmla="*/ 8605333 w 9035569"/>
                <a:gd name="connsiteY5" fmla="*/ 1558129 h 1851074"/>
                <a:gd name="connsiteX6" fmla="*/ 9024433 w 9035569"/>
                <a:gd name="connsiteY6" fmla="*/ 643729 h 1851074"/>
                <a:gd name="connsiteX7" fmla="*/ 8376733 w 9035569"/>
                <a:gd name="connsiteY7" fmla="*/ 186529 h 1851074"/>
                <a:gd name="connsiteX8" fmla="*/ 5690683 w 9035569"/>
                <a:gd name="connsiteY8" fmla="*/ 72229 h 1851074"/>
                <a:gd name="connsiteX9" fmla="*/ 2852233 w 9035569"/>
                <a:gd name="connsiteY9" fmla="*/ 15079 h 1851074"/>
                <a:gd name="connsiteX10" fmla="*/ 718633 w 9035569"/>
                <a:gd name="connsiteY10" fmla="*/ 72229 h 1851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035569" h="1851074">
                  <a:moveTo>
                    <a:pt x="718633" y="72229"/>
                  </a:moveTo>
                  <a:cubicBezTo>
                    <a:pt x="267783" y="227804"/>
                    <a:pt x="204283" y="678654"/>
                    <a:pt x="147133" y="948529"/>
                  </a:cubicBezTo>
                  <a:cubicBezTo>
                    <a:pt x="89983" y="1218404"/>
                    <a:pt x="-259267" y="1548604"/>
                    <a:pt x="375733" y="1691479"/>
                  </a:cubicBezTo>
                  <a:cubicBezTo>
                    <a:pt x="1010733" y="1834354"/>
                    <a:pt x="2722058" y="1894679"/>
                    <a:pt x="3957133" y="1805779"/>
                  </a:cubicBezTo>
                  <a:cubicBezTo>
                    <a:pt x="4980325" y="1732130"/>
                    <a:pt x="5754183" y="1885154"/>
                    <a:pt x="6528883" y="1843879"/>
                  </a:cubicBezTo>
                  <a:cubicBezTo>
                    <a:pt x="7303583" y="1802604"/>
                    <a:pt x="8189408" y="1758154"/>
                    <a:pt x="8605333" y="1558129"/>
                  </a:cubicBezTo>
                  <a:cubicBezTo>
                    <a:pt x="9021258" y="1358104"/>
                    <a:pt x="9062533" y="872329"/>
                    <a:pt x="9024433" y="643729"/>
                  </a:cubicBezTo>
                  <a:cubicBezTo>
                    <a:pt x="8986333" y="415129"/>
                    <a:pt x="8932358" y="281779"/>
                    <a:pt x="8376733" y="186529"/>
                  </a:cubicBezTo>
                  <a:cubicBezTo>
                    <a:pt x="7821108" y="91279"/>
                    <a:pt x="6954333" y="-76996"/>
                    <a:pt x="5690683" y="72229"/>
                  </a:cubicBezTo>
                  <a:cubicBezTo>
                    <a:pt x="4655633" y="316704"/>
                    <a:pt x="4119058" y="-80171"/>
                    <a:pt x="2852233" y="15079"/>
                  </a:cubicBezTo>
                  <a:cubicBezTo>
                    <a:pt x="2109283" y="72229"/>
                    <a:pt x="1169483" y="-83346"/>
                    <a:pt x="718633" y="72229"/>
                  </a:cubicBez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 w="28575">
              <a:solidFill>
                <a:srgbClr val="3E702E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latinLnBrk="1">
                <a:defRPr/>
              </a:pPr>
              <a:r>
                <a:rPr lang="en-US" altLang="ko-KR" sz="4000" b="1" dirty="0" err="1">
                  <a:solidFill>
                    <a:srgbClr val="70AD47">
                      <a:lumMod val="50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Tìm</a:t>
              </a:r>
              <a:r>
                <a:rPr lang="en-US" altLang="ko-KR" sz="4000" b="1" dirty="0">
                  <a:solidFill>
                    <a:srgbClr val="70AD47">
                      <a:lumMod val="50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ko-KR" sz="4000" b="1" dirty="0" err="1">
                  <a:solidFill>
                    <a:srgbClr val="70AD47">
                      <a:lumMod val="50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đọc</a:t>
              </a:r>
              <a:r>
                <a:rPr lang="en-US" altLang="ko-KR" sz="4000" b="1" dirty="0">
                  <a:solidFill>
                    <a:srgbClr val="70AD47">
                      <a:lumMod val="50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ko-KR" sz="4000" b="1" dirty="0" err="1">
                  <a:solidFill>
                    <a:srgbClr val="70AD47">
                      <a:lumMod val="50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câu</a:t>
              </a:r>
              <a:r>
                <a:rPr lang="en-US" altLang="ko-KR" sz="4000" b="1" dirty="0">
                  <a:solidFill>
                    <a:srgbClr val="70AD47">
                      <a:lumMod val="50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ko-KR" sz="4000" b="1" dirty="0" err="1">
                  <a:solidFill>
                    <a:srgbClr val="70AD47">
                      <a:lumMod val="50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chuyện</a:t>
              </a:r>
              <a:r>
                <a:rPr lang="en-US" altLang="ko-KR" sz="4000" b="1" dirty="0">
                  <a:solidFill>
                    <a:srgbClr val="70AD47">
                      <a:lumMod val="50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altLang="ko-KR" sz="4000" b="1" dirty="0" err="1">
                  <a:solidFill>
                    <a:srgbClr val="70AD47">
                      <a:lumMod val="50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bài</a:t>
              </a:r>
              <a:r>
                <a:rPr lang="en-US" altLang="ko-KR" sz="4000" b="1" dirty="0">
                  <a:solidFill>
                    <a:srgbClr val="70AD47">
                      <a:lumMod val="50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ko-KR" sz="4000" b="1" dirty="0" err="1">
                  <a:solidFill>
                    <a:srgbClr val="70AD47">
                      <a:lumMod val="50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văn</a:t>
              </a:r>
              <a:r>
                <a:rPr lang="en-US" altLang="ko-KR" sz="4000" b="1" dirty="0">
                  <a:solidFill>
                    <a:srgbClr val="70AD47">
                      <a:lumMod val="50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altLang="ko-KR" sz="4000" b="1" dirty="0" err="1">
                  <a:solidFill>
                    <a:srgbClr val="70AD47">
                      <a:lumMod val="50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bài</a:t>
              </a:r>
              <a:r>
                <a:rPr lang="en-US" altLang="ko-KR" sz="4000" b="1" dirty="0">
                  <a:solidFill>
                    <a:srgbClr val="70AD47">
                      <a:lumMod val="50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ko-KR" sz="4000" b="1" dirty="0" err="1">
                  <a:solidFill>
                    <a:srgbClr val="70AD47">
                      <a:lumMod val="50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thơ</a:t>
              </a:r>
              <a:r>
                <a:rPr lang="en-US" altLang="ko-KR" sz="4000" b="1" dirty="0">
                  <a:solidFill>
                    <a:srgbClr val="70AD47">
                      <a:lumMod val="50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  <a:p>
              <a:pPr lvl="0" algn="ctr" latinLnBrk="1">
                <a:defRPr/>
              </a:pPr>
              <a:r>
                <a:rPr lang="en-US" altLang="ko-KR" sz="4000" b="1" dirty="0" err="1">
                  <a:solidFill>
                    <a:srgbClr val="70AD47">
                      <a:lumMod val="50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về</a:t>
              </a:r>
              <a:r>
                <a:rPr lang="en-US" altLang="ko-KR" sz="4000" b="1" dirty="0">
                  <a:solidFill>
                    <a:srgbClr val="70AD47">
                      <a:lumMod val="50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ko-KR" sz="4000" b="1" dirty="0" err="1">
                  <a:solidFill>
                    <a:srgbClr val="70AD47">
                      <a:lumMod val="50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một</a:t>
              </a:r>
              <a:r>
                <a:rPr lang="en-US" altLang="ko-KR" sz="4000" b="1" dirty="0">
                  <a:solidFill>
                    <a:srgbClr val="70AD47">
                      <a:lumMod val="50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ko-KR" sz="4000" b="1" dirty="0" err="1">
                  <a:solidFill>
                    <a:srgbClr val="70AD47">
                      <a:lumMod val="50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loài</a:t>
              </a:r>
              <a:r>
                <a:rPr lang="en-US" altLang="ko-KR" sz="4000" b="1" dirty="0">
                  <a:solidFill>
                    <a:srgbClr val="70AD47">
                      <a:lumMod val="50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ko-KR" sz="4000" b="1" dirty="0" err="1">
                  <a:solidFill>
                    <a:srgbClr val="70AD47">
                      <a:lumMod val="50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cây</a:t>
              </a:r>
              <a:r>
                <a:rPr lang="en-US" altLang="ko-KR" sz="4000" b="1" dirty="0">
                  <a:solidFill>
                    <a:srgbClr val="70AD47">
                      <a:lumMod val="50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  <a:p>
              <a:pPr lvl="0" algn="ctr" latinLnBrk="1">
                <a:defRPr/>
              </a:pPr>
              <a:r>
                <a:rPr lang="en-US" altLang="ko-KR" sz="4000" b="1" dirty="0">
                  <a:solidFill>
                    <a:srgbClr val="70AD47">
                      <a:lumMod val="50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</a:t>
              </a:r>
              <a:r>
                <a:rPr lang="en-US" altLang="ko-KR" sz="4000" b="1" dirty="0" err="1">
                  <a:solidFill>
                    <a:srgbClr val="70AD47">
                      <a:lumMod val="50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Ví</a:t>
              </a:r>
              <a:r>
                <a:rPr lang="en-US" altLang="ko-KR" sz="4000" b="1" dirty="0">
                  <a:solidFill>
                    <a:srgbClr val="70AD47">
                      <a:lumMod val="50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ko-KR" sz="4000" b="1" dirty="0" err="1">
                  <a:solidFill>
                    <a:srgbClr val="70AD47">
                      <a:lumMod val="50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dụ</a:t>
              </a:r>
              <a:r>
                <a:rPr lang="en-US" altLang="ko-KR" sz="4000" b="1" dirty="0">
                  <a:solidFill>
                    <a:srgbClr val="70AD47">
                      <a:lumMod val="50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 </a:t>
              </a:r>
              <a:r>
                <a:rPr lang="en-US" altLang="ko-KR" sz="4000" b="1" dirty="0" err="1">
                  <a:solidFill>
                    <a:srgbClr val="70AD47">
                      <a:lumMod val="50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Sự</a:t>
              </a:r>
              <a:r>
                <a:rPr lang="en-US" altLang="ko-KR" sz="4000" b="1" dirty="0">
                  <a:solidFill>
                    <a:srgbClr val="70AD47">
                      <a:lumMod val="50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ko-KR" sz="4000" b="1" dirty="0" err="1">
                  <a:solidFill>
                    <a:srgbClr val="70AD47">
                      <a:lumMod val="50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tích</a:t>
              </a:r>
              <a:r>
                <a:rPr lang="en-US" altLang="ko-KR" sz="4000" b="1" dirty="0">
                  <a:solidFill>
                    <a:srgbClr val="70AD47">
                      <a:lumMod val="50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ko-KR" sz="4000" b="1" dirty="0" err="1">
                  <a:solidFill>
                    <a:srgbClr val="70AD47">
                      <a:lumMod val="50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cây</a:t>
              </a:r>
              <a:r>
                <a:rPr lang="en-US" altLang="ko-KR" sz="4000" b="1" dirty="0">
                  <a:solidFill>
                    <a:srgbClr val="70AD47">
                      <a:lumMod val="50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ko-KR" sz="4000" b="1" dirty="0" err="1">
                  <a:solidFill>
                    <a:srgbClr val="70AD47">
                      <a:lumMod val="50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lúa</a:t>
              </a:r>
              <a:r>
                <a:rPr lang="en-US" altLang="ko-KR" sz="4000" b="1" dirty="0">
                  <a:solidFill>
                    <a:srgbClr val="70AD47">
                      <a:lumMod val="50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altLang="ko-KR" sz="4000" b="1" dirty="0" err="1">
                  <a:solidFill>
                    <a:srgbClr val="70AD47">
                      <a:lumMod val="50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sự</a:t>
              </a:r>
              <a:r>
                <a:rPr lang="en-US" altLang="ko-KR" sz="4000" b="1" dirty="0">
                  <a:solidFill>
                    <a:srgbClr val="70AD47">
                      <a:lumMod val="50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ko-KR" sz="4000" b="1" dirty="0" err="1">
                  <a:solidFill>
                    <a:srgbClr val="70AD47">
                      <a:lumMod val="50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tích</a:t>
              </a:r>
              <a:r>
                <a:rPr lang="en-US" altLang="ko-KR" sz="4000" b="1" dirty="0">
                  <a:solidFill>
                    <a:srgbClr val="70AD47">
                      <a:lumMod val="50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ko-KR" sz="4000" b="1" dirty="0" err="1">
                  <a:solidFill>
                    <a:srgbClr val="70AD47">
                      <a:lumMod val="50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cây</a:t>
              </a:r>
              <a:r>
                <a:rPr lang="en-US" altLang="ko-KR" sz="4000" b="1" dirty="0">
                  <a:solidFill>
                    <a:srgbClr val="70AD47">
                      <a:lumMod val="50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ko-KR" sz="4000" b="1" dirty="0" err="1">
                  <a:solidFill>
                    <a:srgbClr val="70AD47">
                      <a:lumMod val="50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khoai</a:t>
              </a:r>
              <a:r>
                <a:rPr lang="en-US" altLang="ko-KR" sz="4000" b="1" dirty="0">
                  <a:solidFill>
                    <a:srgbClr val="70AD47">
                      <a:lumMod val="50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ko-KR" sz="4000" b="1" dirty="0" err="1">
                  <a:solidFill>
                    <a:srgbClr val="70AD47">
                      <a:lumMod val="50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lang</a:t>
              </a:r>
              <a:r>
                <a:rPr lang="en-US" altLang="ko-KR" sz="4000" b="1" dirty="0">
                  <a:solidFill>
                    <a:srgbClr val="70AD47">
                      <a:lumMod val="50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,…)</a:t>
              </a:r>
              <a:endParaRPr lang="ko-KR" altLang="en-US" sz="4000" b="1" dirty="0">
                <a:solidFill>
                  <a:srgbClr val="70AD47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23797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6115" y="1090975"/>
            <a:ext cx="11010330" cy="482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7711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0916" t="20343" r="10625" b="22728"/>
          <a:stretch/>
        </p:blipFill>
        <p:spPr>
          <a:xfrm>
            <a:off x="711201" y="883919"/>
            <a:ext cx="10891520" cy="3637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7320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6" descr="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8615" y="1244600"/>
            <a:ext cx="9149080" cy="4531995"/>
          </a:xfrm>
          <a:prstGeom prst="rect">
            <a:avLst/>
          </a:prstGeom>
        </p:spPr>
      </p:pic>
      <p:pic>
        <p:nvPicPr>
          <p:cNvPr id="13" name="图片 9" descr="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94615"/>
            <a:ext cx="2322830" cy="5143500"/>
          </a:xfrm>
          <a:prstGeom prst="rect">
            <a:avLst/>
          </a:prstGeom>
        </p:spPr>
      </p:pic>
      <p:pic>
        <p:nvPicPr>
          <p:cNvPr id="14" name="图片 11" descr="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23825" y="5287645"/>
            <a:ext cx="1545590" cy="1218565"/>
          </a:xfrm>
          <a:prstGeom prst="rect">
            <a:avLst/>
          </a:prstGeom>
        </p:spPr>
      </p:pic>
      <p:pic>
        <p:nvPicPr>
          <p:cNvPr id="15" name="图片 14" descr="20"/>
          <p:cNvPicPr>
            <a:picLocks noChangeAspect="1"/>
          </p:cNvPicPr>
          <p:nvPr/>
        </p:nvPicPr>
        <p:blipFill>
          <a:blip r:embed="rId5"/>
          <a:srcRect l="69989" t="-208" b="84615"/>
          <a:stretch>
            <a:fillRect/>
          </a:stretch>
        </p:blipFill>
        <p:spPr>
          <a:xfrm>
            <a:off x="10494010" y="0"/>
            <a:ext cx="1697990" cy="1568450"/>
          </a:xfrm>
          <a:prstGeom prst="rect">
            <a:avLst/>
          </a:prstGeom>
        </p:spPr>
      </p:pic>
      <p:pic>
        <p:nvPicPr>
          <p:cNvPr id="16" name="图片 7" descr="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30690" y="3023235"/>
            <a:ext cx="2362835" cy="3253740"/>
          </a:xfrm>
          <a:prstGeom prst="rect">
            <a:avLst/>
          </a:prstGeom>
        </p:spPr>
      </p:pic>
      <p:pic>
        <p:nvPicPr>
          <p:cNvPr id="17" name="图片 13" descr="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14435" y="620395"/>
            <a:ext cx="1214120" cy="1214120"/>
          </a:xfrm>
          <a:prstGeom prst="rect">
            <a:avLst/>
          </a:prstGeom>
        </p:spPr>
      </p:pic>
      <p:pic>
        <p:nvPicPr>
          <p:cNvPr id="18" name="图片 10" descr="1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flipH="1">
            <a:off x="1911350" y="2357755"/>
            <a:ext cx="999490" cy="97917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52518" y="1739170"/>
            <a:ext cx="7736495" cy="4029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8869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4153605">
            <a:off x="2692374" y="1782133"/>
            <a:ext cx="5120763" cy="295866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7048861">
            <a:off x="8097459" y="1474791"/>
            <a:ext cx="5120763" cy="295866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477967">
            <a:off x="4828138" y="110631"/>
            <a:ext cx="5120763" cy="295866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5724924">
            <a:off x="-341112" y="1095669"/>
            <a:ext cx="5120763" cy="295866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0541" y="311967"/>
            <a:ext cx="5224725" cy="178018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/>
          <a:srcRect l="6016" t="11578" r="5852" b="26850"/>
          <a:stretch/>
        </p:blipFill>
        <p:spPr>
          <a:xfrm>
            <a:off x="782320" y="1707649"/>
            <a:ext cx="10678160" cy="211530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/>
          <a:srcRect l="18272" t="27771" r="18289" b="42212"/>
          <a:stretch/>
        </p:blipFill>
        <p:spPr>
          <a:xfrm>
            <a:off x="5119135" y="3613058"/>
            <a:ext cx="4695496" cy="1447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7487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11043" y="1898985"/>
            <a:ext cx="5224725" cy="1780186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4031784" y="201547"/>
            <a:ext cx="8943435" cy="6587005"/>
            <a:chOff x="4089658" y="176410"/>
            <a:chExt cx="8943435" cy="6587005"/>
          </a:xfrm>
        </p:grpSpPr>
        <p:sp>
          <p:nvSpPr>
            <p:cNvPr id="2" name="Rectangle 1"/>
            <p:cNvSpPr/>
            <p:nvPr/>
          </p:nvSpPr>
          <p:spPr>
            <a:xfrm>
              <a:off x="4089658" y="176410"/>
              <a:ext cx="6096000" cy="2062103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lvl="0" latinLnBrk="1">
                <a:defRPr/>
              </a:pPr>
              <a:r>
                <a:rPr lang="en-US" altLang="ko-KR" sz="3200" b="1" dirty="0" err="1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Đã</a:t>
              </a:r>
              <a:r>
                <a:rPr lang="en-US" altLang="ko-KR" sz="3200" b="1" dirty="0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ko-KR" sz="3200" b="1" dirty="0" err="1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có</a:t>
              </a:r>
              <a:r>
                <a:rPr lang="en-US" altLang="ko-KR" sz="3200" b="1" dirty="0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ko-KR" sz="3200" b="1" dirty="0" err="1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ai</a:t>
              </a:r>
              <a:r>
                <a:rPr lang="en-US" altLang="ko-KR" sz="3200" b="1" dirty="0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ko-KR" sz="3200" b="1" dirty="0" err="1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lắng</a:t>
              </a:r>
              <a:r>
                <a:rPr lang="en-US" altLang="ko-KR" sz="3200" b="1" dirty="0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ko-KR" sz="3200" b="1" dirty="0" err="1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nghe</a:t>
              </a:r>
              <a:endParaRPr lang="en-US" altLang="ko-KR" sz="32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lvl="0" latinLnBrk="1">
                <a:defRPr/>
              </a:pPr>
              <a:r>
                <a:rPr lang="en-US" altLang="ko-KR" sz="3200" b="1" dirty="0" err="1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Tiếng</a:t>
              </a:r>
              <a:r>
                <a:rPr lang="en-US" altLang="ko-KR" sz="3200" b="1" dirty="0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ko-KR" sz="3200" b="1" dirty="0" err="1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mưa</a:t>
              </a:r>
              <a:r>
                <a:rPr lang="en-US" altLang="ko-KR" sz="3200" b="1" dirty="0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ko-KR" sz="3200" b="1" dirty="0" err="1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trong</a:t>
              </a:r>
              <a:r>
                <a:rPr lang="en-US" altLang="ko-KR" sz="3200" b="1" dirty="0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ko-KR" sz="3200" b="1" dirty="0" err="1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rừng</a:t>
              </a:r>
              <a:r>
                <a:rPr lang="en-US" altLang="ko-KR" sz="3200" b="1" dirty="0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ko-KR" sz="3200" b="1" dirty="0" err="1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cọ</a:t>
              </a:r>
              <a:endParaRPr lang="en-US" altLang="ko-KR" sz="32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lvl="0" latinLnBrk="1">
                <a:defRPr/>
              </a:pPr>
              <a:r>
                <a:rPr lang="en-US" altLang="ko-KR" sz="3200" b="1" dirty="0" err="1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Như</a:t>
              </a:r>
              <a:r>
                <a:rPr lang="en-US" altLang="ko-KR" sz="3200" b="1" dirty="0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ko-KR" sz="3200" b="1" dirty="0" err="1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tiếng</a:t>
              </a:r>
              <a:r>
                <a:rPr lang="en-US" altLang="ko-KR" sz="3200" b="1" dirty="0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ko-KR" sz="3200" b="1" dirty="0" err="1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thác</a:t>
              </a:r>
              <a:r>
                <a:rPr lang="en-US" altLang="ko-KR" sz="3200" b="1" dirty="0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ko-KR" sz="3200" b="1" dirty="0" err="1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dội</a:t>
              </a:r>
              <a:r>
                <a:rPr lang="en-US" altLang="ko-KR" sz="3200" b="1" dirty="0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ko-KR" sz="3200" b="1" dirty="0" err="1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về</a:t>
              </a:r>
              <a:endParaRPr lang="en-US" altLang="ko-KR" sz="32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lvl="0" latinLnBrk="1">
                <a:defRPr/>
              </a:pPr>
              <a:r>
                <a:rPr lang="en-US" altLang="ko-KR" sz="3200" b="1" dirty="0" err="1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Như</a:t>
              </a:r>
              <a:r>
                <a:rPr lang="en-US" altLang="ko-KR" sz="3200" b="1" dirty="0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ko-KR" sz="3200" b="1" dirty="0" err="1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ào</a:t>
              </a:r>
              <a:r>
                <a:rPr lang="en-US" altLang="ko-KR" sz="3200" b="1" dirty="0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ko-KR" sz="3200" b="1" dirty="0" err="1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ào</a:t>
              </a:r>
              <a:r>
                <a:rPr lang="en-US" altLang="ko-KR" sz="3200" b="1" dirty="0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ko-KR" sz="3200" b="1" dirty="0" err="1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trận</a:t>
              </a:r>
              <a:r>
                <a:rPr lang="en-US" altLang="ko-KR" sz="3200" b="1" dirty="0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ko-KR" sz="3200" b="1" dirty="0" err="1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gió</a:t>
              </a:r>
              <a:r>
                <a:rPr lang="en-US" altLang="ko-KR" sz="3200" b="1" dirty="0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</p:txBody>
        </p:sp>
        <p:sp>
          <p:nvSpPr>
            <p:cNvPr id="6" name="Rectangle 5"/>
            <p:cNvSpPr/>
            <p:nvPr/>
          </p:nvSpPr>
          <p:spPr>
            <a:xfrm>
              <a:off x="5030615" y="2515884"/>
              <a:ext cx="6096000" cy="2062103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lvl="0" latinLnBrk="1">
                <a:defRPr/>
              </a:pPr>
              <a:r>
                <a:rPr lang="en-US" altLang="ko-KR" sz="3200" b="1" dirty="0" err="1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Đã</a:t>
              </a:r>
              <a:r>
                <a:rPr lang="en-US" altLang="ko-KR" sz="3200" b="1" dirty="0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ko-KR" sz="3200" b="1" dirty="0" err="1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ai</a:t>
              </a:r>
              <a:r>
                <a:rPr lang="en-US" altLang="ko-KR" sz="3200" b="1" dirty="0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ko-KR" sz="3200" b="1" dirty="0" err="1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lên</a:t>
              </a:r>
              <a:r>
                <a:rPr lang="en-US" altLang="ko-KR" sz="3200" b="1" dirty="0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ko-KR" sz="3200" b="1" dirty="0" err="1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rừng</a:t>
              </a:r>
              <a:r>
                <a:rPr lang="en-US" altLang="ko-KR" sz="3200" b="1" dirty="0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ko-KR" sz="3200" b="1" dirty="0" err="1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cọ</a:t>
              </a:r>
              <a:endParaRPr lang="en-US" altLang="ko-KR" sz="32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lvl="0" latinLnBrk="1">
                <a:defRPr/>
              </a:pPr>
              <a:r>
                <a:rPr lang="en-US" altLang="ko-KR" sz="3200" b="1" dirty="0" err="1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Giữa</a:t>
              </a:r>
              <a:r>
                <a:rPr lang="en-US" altLang="ko-KR" sz="3200" b="1" dirty="0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ko-KR" sz="3200" b="1" dirty="0" err="1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một</a:t>
              </a:r>
              <a:r>
                <a:rPr lang="en-US" altLang="ko-KR" sz="3200" b="1" dirty="0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ko-KR" sz="3200" b="1" dirty="0" err="1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buổi</a:t>
              </a:r>
              <a:r>
                <a:rPr lang="en-US" altLang="ko-KR" sz="3200" b="1" dirty="0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ko-KR" sz="3200" b="1" dirty="0" err="1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trưa</a:t>
              </a:r>
              <a:r>
                <a:rPr lang="en-US" altLang="ko-KR" sz="3200" b="1" dirty="0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ko-KR" sz="3200" b="1" dirty="0" err="1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hè</a:t>
              </a:r>
              <a:endParaRPr lang="en-US" altLang="ko-KR" sz="32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lvl="0" latinLnBrk="1">
                <a:defRPr/>
              </a:pPr>
              <a:r>
                <a:rPr lang="en-US" altLang="ko-KR" sz="3200" b="1" dirty="0" err="1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Gối</a:t>
              </a:r>
              <a:r>
                <a:rPr lang="en-US" altLang="ko-KR" sz="3200" b="1" dirty="0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ko-KR" sz="3200" b="1" dirty="0" err="1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đầu</a:t>
              </a:r>
              <a:r>
                <a:rPr lang="en-US" altLang="ko-KR" sz="3200" b="1" dirty="0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ko-KR" sz="3200" b="1" dirty="0" err="1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lên</a:t>
              </a:r>
              <a:r>
                <a:rPr lang="en-US" altLang="ko-KR" sz="3200" b="1" dirty="0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ko-KR" sz="3200" b="1" dirty="0" err="1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thảm</a:t>
              </a:r>
              <a:r>
                <a:rPr lang="en-US" altLang="ko-KR" sz="3200" b="1" dirty="0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ko-KR" sz="3200" b="1" dirty="0" err="1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cỏ</a:t>
              </a:r>
              <a:endParaRPr lang="en-US" altLang="ko-KR" sz="32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lvl="0" latinLnBrk="1">
                <a:defRPr/>
              </a:pPr>
              <a:r>
                <a:rPr lang="en-US" altLang="ko-KR" sz="3200" b="1" dirty="0" err="1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Nhìn</a:t>
              </a:r>
              <a:r>
                <a:rPr lang="en-US" altLang="ko-KR" sz="3200" b="1" dirty="0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ko-KR" sz="3200" b="1" dirty="0" err="1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trời</a:t>
              </a:r>
              <a:r>
                <a:rPr lang="en-US" altLang="ko-KR" sz="3200" b="1" dirty="0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ko-KR" sz="3200" b="1" dirty="0" err="1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xanh</a:t>
              </a:r>
              <a:r>
                <a:rPr lang="en-US" altLang="ko-KR" sz="3200" b="1" dirty="0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altLang="ko-KR" sz="3200" b="1" dirty="0" err="1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lá</a:t>
              </a:r>
              <a:r>
                <a:rPr lang="en-US" altLang="ko-KR" sz="3200" b="1" dirty="0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ko-KR" sz="3200" b="1" dirty="0" err="1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che</a:t>
              </a:r>
              <a:r>
                <a:rPr lang="en-US" altLang="ko-KR" sz="3200" b="1" dirty="0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6937093" y="4701312"/>
              <a:ext cx="6096000" cy="2062103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lvl="0" latinLnBrk="1">
                <a:defRPr/>
              </a:pPr>
              <a:r>
                <a:rPr lang="en-US" altLang="ko-KR" sz="3200" b="1" dirty="0" err="1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Đã</a:t>
              </a:r>
              <a:r>
                <a:rPr lang="en-US" altLang="ko-KR" sz="3200" b="1" dirty="0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ko-KR" sz="3200" b="1" dirty="0" err="1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ai</a:t>
              </a:r>
              <a:r>
                <a:rPr lang="en-US" altLang="ko-KR" sz="3200" b="1" dirty="0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ko-KR" sz="3200" b="1" dirty="0" err="1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biết</a:t>
              </a:r>
              <a:r>
                <a:rPr lang="en-US" altLang="ko-KR" sz="3200" b="1" dirty="0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ko-KR" sz="3200" b="1" dirty="0" err="1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gió</a:t>
              </a:r>
              <a:r>
                <a:rPr lang="en-US" altLang="ko-KR" sz="3200" b="1" dirty="0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ko-KR" sz="3200" b="1" dirty="0" err="1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ấm</a:t>
              </a:r>
              <a:endParaRPr lang="en-US" altLang="ko-KR" sz="32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lvl="0" latinLnBrk="1">
                <a:defRPr/>
              </a:pPr>
              <a:r>
                <a:rPr lang="en-US" altLang="ko-KR" sz="3200" b="1" dirty="0" err="1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Thổi</a:t>
              </a:r>
              <a:r>
                <a:rPr lang="en-US" altLang="ko-KR" sz="3200" b="1" dirty="0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ko-KR" sz="3200" b="1" dirty="0" err="1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đến</a:t>
              </a:r>
              <a:r>
                <a:rPr lang="en-US" altLang="ko-KR" sz="3200" b="1" dirty="0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ko-KR" sz="3200" b="1" dirty="0" err="1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tự</a:t>
              </a:r>
              <a:r>
                <a:rPr lang="en-US" altLang="ko-KR" sz="3200" b="1" dirty="0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ko-KR" sz="3200" b="1" dirty="0" err="1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khi</a:t>
              </a:r>
              <a:r>
                <a:rPr lang="en-US" altLang="ko-KR" sz="3200" b="1" dirty="0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ko-KR" sz="3200" b="1" dirty="0" err="1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nào</a:t>
              </a:r>
              <a:endParaRPr lang="en-US" altLang="ko-KR" sz="32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lvl="0" latinLnBrk="1">
                <a:defRPr/>
              </a:pPr>
              <a:r>
                <a:rPr lang="en-US" altLang="ko-KR" sz="3200" b="1" dirty="0" err="1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Từ</a:t>
              </a:r>
              <a:r>
                <a:rPr lang="en-US" altLang="ko-KR" sz="3200" b="1" dirty="0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ko-KR" sz="3200" b="1" dirty="0" err="1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khi</a:t>
              </a:r>
              <a:r>
                <a:rPr lang="en-US" altLang="ko-KR" sz="3200" b="1" dirty="0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ko-KR" sz="3200" b="1" dirty="0" err="1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rừng</a:t>
              </a:r>
              <a:r>
                <a:rPr lang="en-US" altLang="ko-KR" sz="3200" b="1" dirty="0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ko-KR" sz="3200" b="1" dirty="0" err="1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cọ</a:t>
              </a:r>
              <a:r>
                <a:rPr lang="en-US" altLang="ko-KR" sz="3200" b="1" dirty="0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ko-KR" sz="3200" b="1" dirty="0" err="1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nở</a:t>
              </a:r>
              <a:endParaRPr lang="en-US" altLang="ko-KR" sz="32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lvl="0" latinLnBrk="1">
                <a:defRPr/>
              </a:pPr>
              <a:r>
                <a:rPr lang="en-US" altLang="ko-KR" sz="3200" b="1" dirty="0" err="1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Hoa</a:t>
              </a:r>
              <a:r>
                <a:rPr lang="en-US" altLang="ko-KR" sz="3200" b="1" dirty="0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ko-KR" sz="3200" b="1" dirty="0" err="1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vàng</a:t>
              </a:r>
              <a:r>
                <a:rPr lang="en-US" altLang="ko-KR" sz="3200" b="1" dirty="0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ko-KR" sz="3200" b="1" dirty="0" err="1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như</a:t>
              </a:r>
              <a:r>
                <a:rPr lang="en-US" altLang="ko-KR" sz="3200" b="1" dirty="0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ko-KR" sz="3200" b="1" dirty="0" err="1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hoa</a:t>
              </a:r>
              <a:r>
                <a:rPr lang="en-US" altLang="ko-KR" sz="3200" b="1" dirty="0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ko-KR" sz="3200" b="1" dirty="0" err="1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cau</a:t>
              </a:r>
              <a:r>
                <a:rPr lang="en-US" altLang="ko-KR" sz="3200" b="1" dirty="0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lang="ko-KR" altLang="en-US" sz="32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96189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14DC6AA9-4888-473F-A4C8-E1488276FF51}"/>
              </a:ext>
            </a:extLst>
          </p:cNvPr>
          <p:cNvSpPr txBox="1"/>
          <p:nvPr/>
        </p:nvSpPr>
        <p:spPr>
          <a:xfrm>
            <a:off x="1638806" y="2647061"/>
            <a:ext cx="3608512" cy="1021556"/>
          </a:xfrm>
          <a:prstGeom prst="roundRect">
            <a:avLst/>
          </a:prstGeom>
          <a:solidFill>
            <a:schemeClr val="bg1"/>
          </a:solidFill>
          <a:effectLst/>
        </p:spPr>
        <p:txBody>
          <a:bodyPr wrap="square" rtlCol="0">
            <a:spAutoFit/>
          </a:bodyPr>
          <a:lstStyle>
            <a:defPPr>
              <a:defRPr lang="ko-KR"/>
            </a:defPPr>
            <a:lvl1pPr algn="ctr">
              <a:defRPr sz="2800" b="0">
                <a:solidFill>
                  <a:srgbClr val="40C0B5"/>
                </a:solidFill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5400" b="1" dirty="0" err="1">
                <a:latin typeface="Arial" panose="020B0604020202020204" pitchFamily="34" charset="0"/>
              </a:rPr>
              <a:t>rừng</a:t>
            </a:r>
            <a:r>
              <a:rPr lang="en-US" altLang="ko-KR" sz="5400" b="1" dirty="0">
                <a:latin typeface="Arial" panose="020B0604020202020204" pitchFamily="34" charset="0"/>
              </a:rPr>
              <a:t> </a:t>
            </a:r>
            <a:r>
              <a:rPr lang="en-US" altLang="ko-KR" sz="5400" b="1" dirty="0" err="1">
                <a:latin typeface="Arial" panose="020B0604020202020204" pitchFamily="34" charset="0"/>
              </a:rPr>
              <a:t>cọ</a:t>
            </a:r>
            <a:endParaRPr kumimoji="0" lang="ko-KR" altLang="en-US" sz="5400" b="1" i="0" u="none" strike="noStrike" kern="1200" cap="none" spc="0" normalizeH="0" baseline="0" noProof="0" dirty="0">
              <a:ln>
                <a:noFill/>
              </a:ln>
              <a:solidFill>
                <a:srgbClr val="40C0B5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4DC6AA9-4888-473F-A4C8-E1488276FF51}"/>
              </a:ext>
            </a:extLst>
          </p:cNvPr>
          <p:cNvSpPr txBox="1"/>
          <p:nvPr/>
        </p:nvSpPr>
        <p:spPr>
          <a:xfrm>
            <a:off x="6944683" y="2642362"/>
            <a:ext cx="3704026" cy="1021556"/>
          </a:xfrm>
          <a:prstGeom prst="roundRect">
            <a:avLst/>
          </a:prstGeom>
          <a:solidFill>
            <a:schemeClr val="bg1"/>
          </a:solidFill>
          <a:effectLst/>
        </p:spPr>
        <p:txBody>
          <a:bodyPr wrap="square" rtlCol="0">
            <a:spAutoFit/>
          </a:bodyPr>
          <a:lstStyle>
            <a:defPPr>
              <a:defRPr lang="ko-KR"/>
            </a:defPPr>
            <a:lvl1pPr algn="ctr">
              <a:defRPr sz="2800" b="0">
                <a:solidFill>
                  <a:srgbClr val="40C0B5"/>
                </a:solidFill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5400" b="1" dirty="0" err="1">
                <a:latin typeface="Arial" panose="020B0604020202020204" pitchFamily="34" charset="0"/>
              </a:rPr>
              <a:t>tiếng</a:t>
            </a:r>
            <a:r>
              <a:rPr lang="en-US" altLang="ko-KR" sz="5400" b="1" dirty="0">
                <a:latin typeface="Arial" panose="020B0604020202020204" pitchFamily="34" charset="0"/>
              </a:rPr>
              <a:t> </a:t>
            </a:r>
            <a:r>
              <a:rPr lang="en-US" altLang="ko-KR" sz="5400" b="1" dirty="0" err="1">
                <a:latin typeface="Arial" panose="020B0604020202020204" pitchFamily="34" charset="0"/>
              </a:rPr>
              <a:t>thác</a:t>
            </a:r>
            <a:endParaRPr kumimoji="0" lang="ko-KR" altLang="en-US" sz="5400" b="1" i="0" u="none" strike="noStrike" kern="1200" cap="none" spc="0" normalizeH="0" baseline="0" noProof="0" dirty="0">
              <a:ln>
                <a:noFill/>
              </a:ln>
              <a:solidFill>
                <a:srgbClr val="40C0B5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4DC6AA9-4888-473F-A4C8-E1488276FF51}"/>
              </a:ext>
            </a:extLst>
          </p:cNvPr>
          <p:cNvSpPr txBox="1"/>
          <p:nvPr/>
        </p:nvSpPr>
        <p:spPr>
          <a:xfrm>
            <a:off x="1638806" y="3988181"/>
            <a:ext cx="3608512" cy="1021556"/>
          </a:xfrm>
          <a:prstGeom prst="roundRect">
            <a:avLst/>
          </a:prstGeom>
          <a:solidFill>
            <a:schemeClr val="bg1"/>
          </a:solidFill>
          <a:effectLst/>
        </p:spPr>
        <p:txBody>
          <a:bodyPr wrap="square" rtlCol="0">
            <a:spAutoFit/>
          </a:bodyPr>
          <a:lstStyle>
            <a:defPPr>
              <a:defRPr lang="ko-KR"/>
            </a:defPPr>
            <a:lvl1pPr algn="ctr">
              <a:defRPr sz="2800" b="0">
                <a:solidFill>
                  <a:srgbClr val="40C0B5"/>
                </a:solidFill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5400" b="1" dirty="0" err="1">
                <a:latin typeface="Arial" panose="020B0604020202020204" pitchFamily="34" charset="0"/>
              </a:rPr>
              <a:t>dội</a:t>
            </a:r>
            <a:r>
              <a:rPr lang="en-US" altLang="ko-KR" sz="5400" b="1" dirty="0">
                <a:latin typeface="Arial" panose="020B0604020202020204" pitchFamily="34" charset="0"/>
              </a:rPr>
              <a:t> </a:t>
            </a:r>
            <a:r>
              <a:rPr lang="en-US" altLang="ko-KR" sz="5400" b="1" dirty="0" err="1">
                <a:latin typeface="Arial" panose="020B0604020202020204" pitchFamily="34" charset="0"/>
              </a:rPr>
              <a:t>về</a:t>
            </a:r>
            <a:endParaRPr kumimoji="0" lang="ko-KR" altLang="en-US" sz="5400" b="1" i="0" u="none" strike="noStrike" kern="1200" cap="none" spc="0" normalizeH="0" baseline="0" noProof="0" dirty="0">
              <a:ln>
                <a:noFill/>
              </a:ln>
              <a:solidFill>
                <a:srgbClr val="40C0B5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4DC6AA9-4888-473F-A4C8-E1488276FF51}"/>
              </a:ext>
            </a:extLst>
          </p:cNvPr>
          <p:cNvSpPr txBox="1"/>
          <p:nvPr/>
        </p:nvSpPr>
        <p:spPr>
          <a:xfrm>
            <a:off x="6944683" y="3988181"/>
            <a:ext cx="3608512" cy="1021556"/>
          </a:xfrm>
          <a:prstGeom prst="roundRect">
            <a:avLst/>
          </a:prstGeom>
          <a:solidFill>
            <a:schemeClr val="bg1"/>
          </a:solidFill>
          <a:effectLst/>
        </p:spPr>
        <p:txBody>
          <a:bodyPr wrap="square" rtlCol="0">
            <a:spAutoFit/>
          </a:bodyPr>
          <a:lstStyle>
            <a:defPPr>
              <a:defRPr lang="ko-KR"/>
            </a:defPPr>
            <a:lvl1pPr algn="ctr">
              <a:defRPr sz="2800" b="0">
                <a:solidFill>
                  <a:srgbClr val="40C0B5"/>
                </a:solidFill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5400" b="1" dirty="0" err="1">
                <a:latin typeface="Arial" panose="020B0604020202020204" pitchFamily="34" charset="0"/>
              </a:rPr>
              <a:t>gió</a:t>
            </a:r>
            <a:r>
              <a:rPr lang="en-US" altLang="ko-KR" sz="5400" b="1" dirty="0">
                <a:latin typeface="Arial" panose="020B0604020202020204" pitchFamily="34" charset="0"/>
              </a:rPr>
              <a:t> </a:t>
            </a:r>
            <a:r>
              <a:rPr lang="en-US" altLang="ko-KR" sz="5400" b="1" dirty="0" err="1">
                <a:latin typeface="Arial" panose="020B0604020202020204" pitchFamily="34" charset="0"/>
              </a:rPr>
              <a:t>ấm</a:t>
            </a:r>
            <a:endParaRPr kumimoji="0" lang="ko-KR" altLang="en-US" sz="5400" b="1" i="0" u="none" strike="noStrike" kern="1200" cap="none" spc="0" normalizeH="0" baseline="0" noProof="0" dirty="0">
              <a:ln>
                <a:noFill/>
              </a:ln>
              <a:solidFill>
                <a:srgbClr val="40C0B5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4DC6AA9-4888-473F-A4C8-E1488276FF51}"/>
              </a:ext>
            </a:extLst>
          </p:cNvPr>
          <p:cNvSpPr txBox="1"/>
          <p:nvPr/>
        </p:nvSpPr>
        <p:spPr>
          <a:xfrm>
            <a:off x="4291744" y="5329301"/>
            <a:ext cx="3608512" cy="1021556"/>
          </a:xfrm>
          <a:prstGeom prst="roundRect">
            <a:avLst/>
          </a:prstGeom>
          <a:solidFill>
            <a:schemeClr val="bg1"/>
          </a:solidFill>
          <a:effectLst/>
        </p:spPr>
        <p:txBody>
          <a:bodyPr wrap="square" rtlCol="0">
            <a:spAutoFit/>
          </a:bodyPr>
          <a:lstStyle>
            <a:defPPr>
              <a:defRPr lang="ko-KR"/>
            </a:defPPr>
            <a:lvl1pPr algn="ctr">
              <a:defRPr sz="2800" b="0">
                <a:solidFill>
                  <a:srgbClr val="40C0B5"/>
                </a:solidFill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5400" b="1" dirty="0" err="1">
                <a:latin typeface="Arial" panose="020B0604020202020204" pitchFamily="34" charset="0"/>
              </a:rPr>
              <a:t>hoa</a:t>
            </a:r>
            <a:r>
              <a:rPr lang="en-US" altLang="ko-KR" sz="5400" b="1" dirty="0">
                <a:latin typeface="Arial" panose="020B0604020202020204" pitchFamily="34" charset="0"/>
              </a:rPr>
              <a:t> </a:t>
            </a:r>
            <a:r>
              <a:rPr lang="en-US" altLang="ko-KR" sz="5400" b="1" dirty="0" err="1">
                <a:latin typeface="Arial" panose="020B0604020202020204" pitchFamily="34" charset="0"/>
              </a:rPr>
              <a:t>cau</a:t>
            </a:r>
            <a:endParaRPr kumimoji="0" lang="ko-KR" altLang="en-US" sz="5400" b="1" i="0" u="none" strike="noStrike" kern="1200" cap="none" spc="0" normalizeH="0" baseline="0" noProof="0" dirty="0">
              <a:ln>
                <a:noFill/>
              </a:ln>
              <a:solidFill>
                <a:srgbClr val="40C0B5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3407" y="197654"/>
            <a:ext cx="8449788" cy="2444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3855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759082" y="2954507"/>
            <a:ext cx="936218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0" indent="-742950" latinLnBrk="1">
              <a:buFont typeface="+mj-lt"/>
              <a:buAutoNum type="arabicPeriod"/>
              <a:defRPr/>
            </a:pPr>
            <a:r>
              <a:rPr lang="en-US" altLang="ko-KR" sz="4000" b="1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altLang="ko-KR" sz="40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sz="4000" b="1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r>
              <a:rPr lang="en-US" altLang="ko-KR" sz="40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sz="4000" b="1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altLang="ko-KR" sz="40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sz="4000" b="1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cái</a:t>
            </a:r>
            <a:r>
              <a:rPr lang="en-US" altLang="ko-KR" sz="40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sz="4000" b="1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đầu</a:t>
            </a:r>
            <a:r>
              <a:rPr lang="en-US" altLang="ko-KR" sz="40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sz="4000" b="1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altLang="ko-KR" sz="40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sz="4000" b="1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altLang="ko-KR" sz="40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sz="4000" b="1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thơ</a:t>
            </a:r>
            <a:r>
              <a:rPr lang="en-US" altLang="ko-KR" sz="40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742950" lvl="0" indent="-742950" latinLnBrk="1">
              <a:buFont typeface="+mj-lt"/>
              <a:buAutoNum type="arabicPeriod"/>
              <a:defRPr/>
            </a:pPr>
            <a:r>
              <a:rPr lang="en-US" altLang="ko-KR" sz="4000" b="1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Đặt</a:t>
            </a:r>
            <a:r>
              <a:rPr lang="en-US" altLang="ko-KR" sz="40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sz="4000" b="1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dấu</a:t>
            </a:r>
            <a:r>
              <a:rPr lang="en-US" altLang="ko-KR" sz="40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sz="4000" b="1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phẩy</a:t>
            </a:r>
            <a:r>
              <a:rPr lang="en-US" altLang="ko-KR" sz="40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ko-KR" sz="4000" b="1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dấu</a:t>
            </a:r>
            <a:r>
              <a:rPr lang="en-US" altLang="ko-KR" sz="40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sz="4000" b="1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chấm</a:t>
            </a:r>
            <a:r>
              <a:rPr lang="en-US" altLang="ko-KR" sz="40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sz="4000" b="1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altLang="ko-KR" sz="40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sz="4000" b="1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chỗ</a:t>
            </a:r>
            <a:r>
              <a:rPr lang="en-US" altLang="ko-KR" sz="40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742950" lvl="0" indent="-742950" latinLnBrk="1">
              <a:buFont typeface="+mj-lt"/>
              <a:buAutoNum type="arabicPeriod"/>
              <a:defRPr/>
            </a:pPr>
            <a:r>
              <a:rPr lang="en-US" altLang="ko-KR" sz="4000" b="1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Tách</a:t>
            </a:r>
            <a:r>
              <a:rPr lang="en-US" altLang="ko-KR" sz="40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sz="4000" b="1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dòng</a:t>
            </a:r>
            <a:r>
              <a:rPr lang="en-US" altLang="ko-KR" sz="40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sz="4000" b="1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giữa</a:t>
            </a:r>
            <a:r>
              <a:rPr lang="en-US" altLang="ko-KR" sz="40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sz="4000" b="1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altLang="ko-KR" sz="40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sz="4000" b="1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khổ</a:t>
            </a:r>
            <a:r>
              <a:rPr lang="en-US" altLang="ko-KR" sz="40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sz="4000" b="1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thơ</a:t>
            </a:r>
            <a:r>
              <a:rPr lang="en-US" altLang="ko-KR" sz="40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8529" y="731007"/>
            <a:ext cx="9772735" cy="2895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1163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Tư thế ngồi viết và cách cầm bút - YouTub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64"/>
          <a:stretch/>
        </p:blipFill>
        <p:spPr bwMode="auto">
          <a:xfrm>
            <a:off x="1698073" y="1852228"/>
            <a:ext cx="9226649" cy="4579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54729" y="414668"/>
            <a:ext cx="9236241" cy="1682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0788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482851">
            <a:off x="-948950" y="3302916"/>
            <a:ext cx="5328617" cy="1713077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2507784" y="157623"/>
            <a:ext cx="8943435" cy="6587005"/>
            <a:chOff x="4089658" y="176410"/>
            <a:chExt cx="8943435" cy="6587005"/>
          </a:xfrm>
        </p:grpSpPr>
        <p:sp>
          <p:nvSpPr>
            <p:cNvPr id="8" name="Rectangle 7"/>
            <p:cNvSpPr/>
            <p:nvPr/>
          </p:nvSpPr>
          <p:spPr>
            <a:xfrm>
              <a:off x="4089658" y="176410"/>
              <a:ext cx="6096000" cy="2062103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lvl="0" latinLnBrk="1">
                <a:defRPr/>
              </a:pPr>
              <a:r>
                <a:rPr lang="en-US" altLang="ko-KR" sz="3200" b="1" dirty="0" err="1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Đã</a:t>
              </a:r>
              <a:r>
                <a:rPr lang="en-US" altLang="ko-KR" sz="3200" b="1" dirty="0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ko-KR" sz="3200" b="1" dirty="0" err="1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có</a:t>
              </a:r>
              <a:r>
                <a:rPr lang="en-US" altLang="ko-KR" sz="3200" b="1" dirty="0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ko-KR" sz="3200" b="1" dirty="0" err="1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ai</a:t>
              </a:r>
              <a:r>
                <a:rPr lang="en-US" altLang="ko-KR" sz="3200" b="1" dirty="0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ko-KR" sz="3200" b="1" dirty="0" err="1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lắng</a:t>
              </a:r>
              <a:r>
                <a:rPr lang="en-US" altLang="ko-KR" sz="3200" b="1" dirty="0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ko-KR" sz="3200" b="1" dirty="0" err="1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nghe</a:t>
              </a:r>
              <a:endParaRPr lang="en-US" altLang="ko-KR" sz="32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lvl="0" latinLnBrk="1">
                <a:defRPr/>
              </a:pPr>
              <a:r>
                <a:rPr lang="en-US" altLang="ko-KR" sz="3200" b="1" dirty="0" err="1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Tiếng</a:t>
              </a:r>
              <a:r>
                <a:rPr lang="en-US" altLang="ko-KR" sz="3200" b="1" dirty="0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ko-KR" sz="3200" b="1" dirty="0" err="1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mưa</a:t>
              </a:r>
              <a:r>
                <a:rPr lang="en-US" altLang="ko-KR" sz="3200" b="1" dirty="0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ko-KR" sz="3200" b="1" dirty="0" err="1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trong</a:t>
              </a:r>
              <a:r>
                <a:rPr lang="en-US" altLang="ko-KR" sz="3200" b="1" dirty="0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ko-KR" sz="3200" b="1" dirty="0" err="1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rừng</a:t>
              </a:r>
              <a:r>
                <a:rPr lang="en-US" altLang="ko-KR" sz="3200" b="1" dirty="0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ko-KR" sz="3200" b="1" dirty="0" err="1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cọ</a:t>
              </a:r>
              <a:endParaRPr lang="en-US" altLang="ko-KR" sz="32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lvl="0" latinLnBrk="1">
                <a:defRPr/>
              </a:pPr>
              <a:r>
                <a:rPr lang="en-US" altLang="ko-KR" sz="3200" b="1" dirty="0" err="1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Như</a:t>
              </a:r>
              <a:r>
                <a:rPr lang="en-US" altLang="ko-KR" sz="3200" b="1" dirty="0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ko-KR" sz="3200" b="1" dirty="0" err="1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tiếng</a:t>
              </a:r>
              <a:r>
                <a:rPr lang="en-US" altLang="ko-KR" sz="3200" b="1" dirty="0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ko-KR" sz="3200" b="1" dirty="0" err="1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thác</a:t>
              </a:r>
              <a:r>
                <a:rPr lang="en-US" altLang="ko-KR" sz="3200" b="1" dirty="0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ko-KR" sz="3200" b="1" dirty="0" err="1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dội</a:t>
              </a:r>
              <a:r>
                <a:rPr lang="en-US" altLang="ko-KR" sz="3200" b="1" dirty="0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ko-KR" sz="3200" b="1" dirty="0" err="1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về</a:t>
              </a:r>
              <a:endParaRPr lang="en-US" altLang="ko-KR" sz="32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lvl="0" latinLnBrk="1">
                <a:defRPr/>
              </a:pPr>
              <a:r>
                <a:rPr lang="en-US" altLang="ko-KR" sz="3200" b="1" dirty="0" err="1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Như</a:t>
              </a:r>
              <a:r>
                <a:rPr lang="en-US" altLang="ko-KR" sz="3200" b="1" dirty="0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ko-KR" sz="3200" b="1" dirty="0" err="1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ào</a:t>
              </a:r>
              <a:r>
                <a:rPr lang="en-US" altLang="ko-KR" sz="3200" b="1" dirty="0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ko-KR" sz="3200" b="1" dirty="0" err="1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ào</a:t>
              </a:r>
              <a:r>
                <a:rPr lang="en-US" altLang="ko-KR" sz="3200" b="1" dirty="0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ko-KR" sz="3200" b="1" dirty="0" err="1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trận</a:t>
              </a:r>
              <a:r>
                <a:rPr lang="en-US" altLang="ko-KR" sz="3200" b="1" dirty="0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ko-KR" sz="3200" b="1" dirty="0" err="1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gió</a:t>
              </a:r>
              <a:r>
                <a:rPr lang="en-US" altLang="ko-KR" sz="3200" b="1" dirty="0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5030615" y="2515884"/>
              <a:ext cx="6096000" cy="2062103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lvl="0" latinLnBrk="1">
                <a:defRPr/>
              </a:pPr>
              <a:r>
                <a:rPr lang="en-US" altLang="ko-KR" sz="3200" b="1" dirty="0" err="1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Đã</a:t>
              </a:r>
              <a:r>
                <a:rPr lang="en-US" altLang="ko-KR" sz="3200" b="1" dirty="0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ko-KR" sz="3200" b="1" dirty="0" err="1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ai</a:t>
              </a:r>
              <a:r>
                <a:rPr lang="en-US" altLang="ko-KR" sz="3200" b="1" dirty="0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ko-KR" sz="3200" b="1" dirty="0" err="1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lên</a:t>
              </a:r>
              <a:r>
                <a:rPr lang="en-US" altLang="ko-KR" sz="3200" b="1" dirty="0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ko-KR" sz="3200" b="1" dirty="0" err="1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rừng</a:t>
              </a:r>
              <a:r>
                <a:rPr lang="en-US" altLang="ko-KR" sz="3200" b="1" dirty="0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ko-KR" sz="3200" b="1" dirty="0" err="1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cọ</a:t>
              </a:r>
              <a:endParaRPr lang="en-US" altLang="ko-KR" sz="32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lvl="0" latinLnBrk="1">
                <a:defRPr/>
              </a:pPr>
              <a:r>
                <a:rPr lang="en-US" altLang="ko-KR" sz="3200" b="1" dirty="0" err="1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Giữa</a:t>
              </a:r>
              <a:r>
                <a:rPr lang="en-US" altLang="ko-KR" sz="3200" b="1" dirty="0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ko-KR" sz="3200" b="1" dirty="0" err="1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một</a:t>
              </a:r>
              <a:r>
                <a:rPr lang="en-US" altLang="ko-KR" sz="3200" b="1" dirty="0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ko-KR" sz="3200" b="1" dirty="0" err="1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buổi</a:t>
              </a:r>
              <a:r>
                <a:rPr lang="en-US" altLang="ko-KR" sz="3200" b="1" dirty="0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ko-KR" sz="3200" b="1" dirty="0" err="1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trưa</a:t>
              </a:r>
              <a:r>
                <a:rPr lang="en-US" altLang="ko-KR" sz="3200" b="1" dirty="0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ko-KR" sz="3200" b="1" dirty="0" err="1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hè</a:t>
              </a:r>
              <a:endParaRPr lang="en-US" altLang="ko-KR" sz="32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lvl="0" latinLnBrk="1">
                <a:defRPr/>
              </a:pPr>
              <a:r>
                <a:rPr lang="en-US" altLang="ko-KR" sz="3200" b="1" dirty="0" err="1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Gối</a:t>
              </a:r>
              <a:r>
                <a:rPr lang="en-US" altLang="ko-KR" sz="3200" b="1" dirty="0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ko-KR" sz="3200" b="1" dirty="0" err="1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đầu</a:t>
              </a:r>
              <a:r>
                <a:rPr lang="en-US" altLang="ko-KR" sz="3200" b="1" dirty="0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ko-KR" sz="3200" b="1" dirty="0" err="1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lên</a:t>
              </a:r>
              <a:r>
                <a:rPr lang="en-US" altLang="ko-KR" sz="3200" b="1" dirty="0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ko-KR" sz="3200" b="1" dirty="0" err="1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thảm</a:t>
              </a:r>
              <a:r>
                <a:rPr lang="en-US" altLang="ko-KR" sz="3200" b="1" dirty="0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ko-KR" sz="3200" b="1" dirty="0" err="1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cỏ</a:t>
              </a:r>
              <a:endParaRPr lang="en-US" altLang="ko-KR" sz="32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lvl="0" latinLnBrk="1">
                <a:defRPr/>
              </a:pPr>
              <a:r>
                <a:rPr lang="en-US" altLang="ko-KR" sz="3200" b="1" dirty="0" err="1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Nhìn</a:t>
              </a:r>
              <a:r>
                <a:rPr lang="en-US" altLang="ko-KR" sz="3200" b="1" dirty="0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ko-KR" sz="3200" b="1" dirty="0" err="1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trời</a:t>
              </a:r>
              <a:r>
                <a:rPr lang="en-US" altLang="ko-KR" sz="3200" b="1" dirty="0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ko-KR" sz="3200" b="1" dirty="0" err="1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xanh</a:t>
              </a:r>
              <a:r>
                <a:rPr lang="en-US" altLang="ko-KR" sz="3200" b="1" dirty="0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altLang="ko-KR" sz="3200" b="1" dirty="0" err="1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lá</a:t>
              </a:r>
              <a:r>
                <a:rPr lang="en-US" altLang="ko-KR" sz="3200" b="1" dirty="0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ko-KR" sz="3200" b="1" dirty="0" err="1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che</a:t>
              </a:r>
              <a:r>
                <a:rPr lang="en-US" altLang="ko-KR" sz="3200" b="1" dirty="0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6937093" y="4701312"/>
              <a:ext cx="6096000" cy="2062103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lvl="0" latinLnBrk="1">
                <a:defRPr/>
              </a:pPr>
              <a:r>
                <a:rPr lang="en-US" altLang="ko-KR" sz="3200" b="1" dirty="0" err="1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Đã</a:t>
              </a:r>
              <a:r>
                <a:rPr lang="en-US" altLang="ko-KR" sz="3200" b="1" dirty="0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ko-KR" sz="3200" b="1" dirty="0" err="1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ai</a:t>
              </a:r>
              <a:r>
                <a:rPr lang="en-US" altLang="ko-KR" sz="3200" b="1" dirty="0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ko-KR" sz="3200" b="1" dirty="0" err="1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biết</a:t>
              </a:r>
              <a:r>
                <a:rPr lang="en-US" altLang="ko-KR" sz="3200" b="1" dirty="0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ko-KR" sz="3200" b="1" dirty="0" err="1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gió</a:t>
              </a:r>
              <a:r>
                <a:rPr lang="en-US" altLang="ko-KR" sz="3200" b="1" dirty="0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ko-KR" sz="3200" b="1" dirty="0" err="1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ấm</a:t>
              </a:r>
              <a:endParaRPr lang="en-US" altLang="ko-KR" sz="32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lvl="0" latinLnBrk="1">
                <a:defRPr/>
              </a:pPr>
              <a:r>
                <a:rPr lang="en-US" altLang="ko-KR" sz="3200" b="1" dirty="0" err="1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Thổi</a:t>
              </a:r>
              <a:r>
                <a:rPr lang="en-US" altLang="ko-KR" sz="3200" b="1" dirty="0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ko-KR" sz="3200" b="1" dirty="0" err="1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đến</a:t>
              </a:r>
              <a:r>
                <a:rPr lang="en-US" altLang="ko-KR" sz="3200" b="1" dirty="0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ko-KR" sz="3200" b="1" dirty="0" err="1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tự</a:t>
              </a:r>
              <a:r>
                <a:rPr lang="en-US" altLang="ko-KR" sz="3200" b="1" dirty="0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ko-KR" sz="3200" b="1" dirty="0" err="1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khi</a:t>
              </a:r>
              <a:r>
                <a:rPr lang="en-US" altLang="ko-KR" sz="3200" b="1" dirty="0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ko-KR" sz="3200" b="1" dirty="0" err="1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nào</a:t>
              </a:r>
              <a:endParaRPr lang="en-US" altLang="ko-KR" sz="32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lvl="0" latinLnBrk="1">
                <a:defRPr/>
              </a:pPr>
              <a:r>
                <a:rPr lang="en-US" altLang="ko-KR" sz="3200" b="1" dirty="0" err="1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Từ</a:t>
              </a:r>
              <a:r>
                <a:rPr lang="en-US" altLang="ko-KR" sz="3200" b="1" dirty="0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ko-KR" sz="3200" b="1" dirty="0" err="1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khi</a:t>
              </a:r>
              <a:r>
                <a:rPr lang="en-US" altLang="ko-KR" sz="3200" b="1" dirty="0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ko-KR" sz="3200" b="1" dirty="0" err="1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rừng</a:t>
              </a:r>
              <a:r>
                <a:rPr lang="en-US" altLang="ko-KR" sz="3200" b="1" dirty="0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ko-KR" sz="3200" b="1" dirty="0" err="1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cọ</a:t>
              </a:r>
              <a:r>
                <a:rPr lang="en-US" altLang="ko-KR" sz="3200" b="1" dirty="0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ko-KR" sz="3200" b="1" dirty="0" err="1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nở</a:t>
              </a:r>
              <a:endParaRPr lang="en-US" altLang="ko-KR" sz="32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lvl="0" latinLnBrk="1">
                <a:defRPr/>
              </a:pPr>
              <a:r>
                <a:rPr lang="en-US" altLang="ko-KR" sz="3200" b="1" dirty="0" err="1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Hoa</a:t>
              </a:r>
              <a:r>
                <a:rPr lang="en-US" altLang="ko-KR" sz="3200" b="1" dirty="0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ko-KR" sz="3200" b="1" dirty="0" err="1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vàng</a:t>
              </a:r>
              <a:r>
                <a:rPr lang="en-US" altLang="ko-KR" sz="3200" b="1" dirty="0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ko-KR" sz="3200" b="1" dirty="0" err="1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như</a:t>
              </a:r>
              <a:r>
                <a:rPr lang="en-US" altLang="ko-KR" sz="3200" b="1" dirty="0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ko-KR" sz="3200" b="1" dirty="0" err="1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hoa</a:t>
              </a:r>
              <a:r>
                <a:rPr lang="en-US" altLang="ko-KR" sz="3200" b="1" dirty="0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ko-KR" sz="3200" b="1" dirty="0" err="1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cau</a:t>
              </a:r>
              <a:r>
                <a:rPr lang="en-US" altLang="ko-KR" sz="3200" b="1" dirty="0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lang="ko-KR" altLang="en-US" sz="32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34169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theme/theme1.xml><?xml version="1.0" encoding="utf-8"?>
<a:theme xmlns:a="http://schemas.openxmlformats.org/drawingml/2006/main" name="PPTMON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ontserrat Black - Montserrat Light">
      <a:majorFont>
        <a:latin typeface="Montserrat Black"/>
        <a:ea typeface="Arial Unicode MS"/>
        <a:cs typeface=""/>
      </a:majorFont>
      <a:minorFont>
        <a:latin typeface="Montserrat Light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09180"/>
        </a:solidFill>
        <a:ln w="12700" cap="flat">
          <a:noFill/>
          <a:prstDash val="solid"/>
          <a:miter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2400" dirty="0" smtClean="0">
            <a:solidFill>
              <a:srgbClr val="DDF6DD"/>
            </a:solidFill>
            <a:latin typeface="+mj-lt"/>
          </a:defRPr>
        </a:defPPr>
      </a:lst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233</TotalTime>
  <Words>395</Words>
  <Application>Microsoft Office PowerPoint</Application>
  <PresentationFormat>Widescreen</PresentationFormat>
  <Paragraphs>81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8" baseType="lpstr">
      <vt:lpstr>Arial</vt:lpstr>
      <vt:lpstr>PPTMON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Laptop T&amp;T</dc:creator>
  <cp:lastModifiedBy>Windows</cp:lastModifiedBy>
  <cp:revision>39</cp:revision>
  <dcterms:created xsi:type="dcterms:W3CDTF">2023-01-29T06:28:56Z</dcterms:created>
  <dcterms:modified xsi:type="dcterms:W3CDTF">2024-02-16T00:53:31Z</dcterms:modified>
</cp:coreProperties>
</file>