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12"/>
  </p:notesMasterIdLst>
  <p:sldIdLst>
    <p:sldId id="291" r:id="rId3"/>
    <p:sldId id="275" r:id="rId4"/>
    <p:sldId id="333" r:id="rId5"/>
    <p:sldId id="336" r:id="rId6"/>
    <p:sldId id="258" r:id="rId7"/>
    <p:sldId id="324" r:id="rId8"/>
    <p:sldId id="343" r:id="rId9"/>
    <p:sldId id="323" r:id="rId10"/>
    <p:sldId id="292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7 Cadena" panose="020B0604020202020204" charset="0"/>
      <p:bold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C7FA-DF7D-4166-96E4-0A6521472F2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CA05-E98B-493F-9714-D9996E26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1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5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7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5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7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4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6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433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1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4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3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3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5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9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8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9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3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2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7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5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7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2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1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8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7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79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6306943" y="4008783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50161-2B55-0BB6-9CCC-4EE2BC860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960" y="-93681"/>
            <a:ext cx="7071973" cy="19265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3CC983-3682-2990-51E0-AA70130DA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80" y="1452106"/>
            <a:ext cx="10550769" cy="22015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3D985A-9537-5A54-15F8-FAC66B3D5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525" y="3772649"/>
            <a:ext cx="10099371" cy="1662870"/>
          </a:xfrm>
          <a:prstGeom prst="rect">
            <a:avLst/>
          </a:prstGeom>
        </p:spPr>
      </p:pic>
      <p:pic>
        <p:nvPicPr>
          <p:cNvPr id="1026" name="Picture 2" descr="Free vector realistic map compass background">
            <a:extLst>
              <a:ext uri="{FF2B5EF4-FFF2-40B4-BE49-F238E27FC236}">
                <a16:creationId xmlns:a16="http://schemas.microsoft.com/office/drawing/2014/main" id="{C07C699D-D4A8-AABF-00D4-23C930E3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978" y1="25559" x2="57827" y2="26198"/>
                        <a14:foregroundMark x1="39137" y1="26518" x2="28275" y2="32268"/>
                        <a14:foregroundMark x1="28275" y1="32268" x2="19329" y2="42492"/>
                        <a14:foregroundMark x1="19329" y1="42492" x2="19808" y2="54633"/>
                        <a14:foregroundMark x1="19808" y1="54633" x2="31150" y2="65176"/>
                        <a14:foregroundMark x1="31150" y1="65176" x2="56869" y2="68530"/>
                        <a14:foregroundMark x1="56869" y1="68530" x2="68850" y2="65495"/>
                        <a14:foregroundMark x1="68850" y1="65495" x2="79872" y2="53355"/>
                        <a14:foregroundMark x1="79872" y1="53355" x2="80990" y2="40735"/>
                        <a14:foregroundMark x1="80990" y1="40735" x2="57668" y2="25080"/>
                        <a14:foregroundMark x1="57668" y1="25080" x2="56869" y2="24760"/>
                        <a14:foregroundMark x1="19010" y1="56869" x2="27636" y2="66454"/>
                        <a14:foregroundMark x1="27636" y1="66454" x2="37700" y2="71246"/>
                        <a14:foregroundMark x1="37700" y1="71246" x2="52236" y2="72684"/>
                        <a14:foregroundMark x1="52236" y1="72684" x2="67252" y2="70927"/>
                        <a14:foregroundMark x1="67252" y1="70927" x2="75719" y2="66613"/>
                        <a14:foregroundMark x1="75719" y1="66613" x2="82588" y2="58786"/>
                        <a14:foregroundMark x1="82588" y1="58786" x2="80990" y2="54792"/>
                        <a14:foregroundMark x1="60064" y1="25559" x2="71406" y2="28914"/>
                        <a14:foregroundMark x1="71406" y1="28914" x2="78914" y2="37220"/>
                        <a14:foregroundMark x1="78914" y1="37220" x2="79553" y2="39137"/>
                        <a14:foregroundMark x1="48562" y1="21725" x2="48562" y2="21725"/>
                        <a14:foregroundMark x1="48083" y1="17093" x2="48083" y2="17093"/>
                        <a14:foregroundMark x1="45687" y1="18211" x2="54792" y2="17891"/>
                        <a14:foregroundMark x1="54792" y1="17891" x2="55112" y2="22045"/>
                        <a14:foregroundMark x1="49201" y1="38658" x2="52556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24" y="-509898"/>
            <a:ext cx="2859560" cy="28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vector realistic 3d compass with a magnetic needle on the background">
            <a:extLst>
              <a:ext uri="{FF2B5EF4-FFF2-40B4-BE49-F238E27FC236}">
                <a16:creationId xmlns:a16="http://schemas.microsoft.com/office/drawing/2014/main" id="{96F4DFC2-5BB4-ABAC-A0F3-D372553E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46" b="89936" l="9904" r="89936">
                        <a14:foregroundMark x1="56709" y1="8946" x2="56709" y2="8946"/>
                        <a14:foregroundMark x1="63099" y1="84665" x2="63099" y2="84665"/>
                        <a14:foregroundMark x1="51118" y1="86581" x2="61821" y2="84984"/>
                        <a14:foregroundMark x1="61821" y1="84984" x2="67572" y2="82109"/>
                        <a14:backgroundMark x1="57348" y1="90895" x2="67572" y2="89457"/>
                        <a14:backgroundMark x1="67572" y1="89457" x2="73323" y2="84026"/>
                        <a14:backgroundMark x1="60383" y1="88179" x2="60383" y2="88179"/>
                        <a14:backgroundMark x1="62780" y1="87220" x2="62780" y2="87220"/>
                        <a14:backgroundMark x1="57987" y1="88339" x2="57987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58" y="3814276"/>
            <a:ext cx="3072528" cy="30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41169-1DE0-55C0-4BBE-63B2A4533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752" y="1043880"/>
            <a:ext cx="6104149" cy="5113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0210B-E5F3-A09D-581C-7E6ACCE15CBC}"/>
              </a:ext>
            </a:extLst>
          </p:cNvPr>
          <p:cNvSpPr txBox="1"/>
          <p:nvPr/>
        </p:nvSpPr>
        <p:spPr>
          <a:xfrm>
            <a:off x="971286" y="492641"/>
            <a:ext cx="106003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kim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687B2B-4047-BDF1-88BA-050C59218B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08" t="4348" r="33002" b="2433"/>
          <a:stretch/>
        </p:blipFill>
        <p:spPr>
          <a:xfrm>
            <a:off x="554989" y="1376497"/>
            <a:ext cx="4561576" cy="1183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A82B3F-4997-C757-9FEA-7A9D230E0EB2}"/>
              </a:ext>
            </a:extLst>
          </p:cNvPr>
          <p:cNvSpPr txBox="1"/>
          <p:nvPr/>
        </p:nvSpPr>
        <p:spPr>
          <a:xfrm>
            <a:off x="684980" y="2281854"/>
            <a:ext cx="50041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cụ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luôn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phía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kí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nổi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bật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đỏ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1EF4F-DA96-8136-B8C7-942F5032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820"/>
            <a:ext cx="12192000" cy="5936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F118D-9715-0F81-2A09-0EA24A0EAC09}"/>
              </a:ext>
            </a:extLst>
          </p:cNvPr>
          <p:cNvSpPr txBox="1"/>
          <p:nvPr/>
        </p:nvSpPr>
        <p:spPr>
          <a:xfrm>
            <a:off x="410987" y="0"/>
            <a:ext cx="113700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bước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xác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định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phương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trong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không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gian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bằng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la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bàn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334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F09AE-D9F4-1A36-0F74-8BD6B7066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5" y="1538148"/>
            <a:ext cx="8918563" cy="530021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E6DFC3-7526-DC9B-63C2-592A813D6612}"/>
              </a:ext>
            </a:extLst>
          </p:cNvPr>
          <p:cNvGrpSpPr/>
          <p:nvPr/>
        </p:nvGrpSpPr>
        <p:grpSpPr>
          <a:xfrm>
            <a:off x="74930" y="19633"/>
            <a:ext cx="12182475" cy="1568728"/>
            <a:chOff x="149417" y="2619739"/>
            <a:chExt cx="8665113" cy="152339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2332DB-A564-40E6-4BD2-CB2270627154}"/>
                </a:ext>
              </a:extLst>
            </p:cNvPr>
            <p:cNvSpPr/>
            <p:nvPr/>
          </p:nvSpPr>
          <p:spPr>
            <a:xfrm>
              <a:off x="149417" y="2619739"/>
              <a:ext cx="8665113" cy="1501639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8A612A-A220-F011-7342-E160191D89FC}"/>
                </a:ext>
              </a:extLst>
            </p:cNvPr>
            <p:cNvSpPr txBox="1"/>
            <p:nvPr/>
          </p:nvSpPr>
          <p:spPr>
            <a:xfrm>
              <a:off x="323360" y="2819692"/>
              <a:ext cx="826392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Thực hành xác định các phương trong không gian bằng la bàn.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1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EF511932-6AE5-2E97-44CA-C0EF248A5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4403" y="3420853"/>
            <a:ext cx="2749027" cy="1546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0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1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316864B-0025-91D1-4ADB-3961C5DEF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5" y="3123876"/>
            <a:ext cx="5791834" cy="3113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D53D1-4627-7747-E554-34DEE9318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281" y="3081679"/>
            <a:ext cx="6052583" cy="317284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FED91-C84D-739F-9B71-321AF0E56236}"/>
              </a:ext>
            </a:extLst>
          </p:cNvPr>
          <p:cNvGrpSpPr/>
          <p:nvPr/>
        </p:nvGrpSpPr>
        <p:grpSpPr>
          <a:xfrm>
            <a:off x="245506" y="506470"/>
            <a:ext cx="11983006" cy="2222124"/>
            <a:chOff x="291295" y="2619739"/>
            <a:chExt cx="8523235" cy="215790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0EF0227-00C6-B771-45E6-C5CA93088EEE}"/>
                </a:ext>
              </a:extLst>
            </p:cNvPr>
            <p:cNvSpPr/>
            <p:nvPr/>
          </p:nvSpPr>
          <p:spPr>
            <a:xfrm>
              <a:off x="291295" y="2619739"/>
              <a:ext cx="8523235" cy="2157904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860CE9-F501-16AC-CA1A-F3565D28A795}"/>
                </a:ext>
              </a:extLst>
            </p:cNvPr>
            <p:cNvSpPr txBox="1"/>
            <p:nvPr/>
          </p:nvSpPr>
          <p:spPr>
            <a:xfrm>
              <a:off x="350008" y="2805507"/>
              <a:ext cx="8263929" cy="1882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Dựa vào phương Mặt Trời mọc, lặn hoặc la bàn, em hãy xác định xem cửa chính của lớp học, cổng trường,... quay về phương nào.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1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754A3C5-0FE7-0D83-C89B-DA8BC0DB3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" y="620395"/>
            <a:ext cx="12172950" cy="56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Luyện tập xem la bàn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1" y="3920011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142</Words>
  <Application>Microsoft Office PowerPoint</Application>
  <PresentationFormat>Widescreen</PresentationFormat>
  <Paragraphs>10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Cambria</vt:lpstr>
      <vt:lpstr>#9Slide07 Cadena</vt:lpstr>
      <vt:lpstr>等线</vt:lpstr>
      <vt:lpstr>Calibri</vt:lpstr>
      <vt:lpstr>字魂105号-简雅黑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</cp:lastModifiedBy>
  <cp:revision>3</cp:revision>
  <dcterms:created xsi:type="dcterms:W3CDTF">2023-03-26T15:12:34Z</dcterms:created>
  <dcterms:modified xsi:type="dcterms:W3CDTF">2024-04-02T06:30:18Z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2023-03-26T15:54:32Z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90e7fb88-9130-4cc9-86b2-35a96c0bb8ab</vt:lpwstr>
  </property>
  <property fmtid="{D5CDD505-2E9C-101B-9397-08002B2CF9AE}" pid="8" name="MSIP_Label_defa4170-0d19-0005-0004-bc88714345d2_ContentBits">
    <vt:lpwstr>0</vt:lpwstr>
  </property>
</Properties>
</file>