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sldIdLst>
    <p:sldId id="256" r:id="rId2"/>
    <p:sldId id="293" r:id="rId3"/>
    <p:sldId id="312" r:id="rId4"/>
    <p:sldId id="291" r:id="rId5"/>
    <p:sldId id="294" r:id="rId6"/>
    <p:sldId id="258" r:id="rId7"/>
    <p:sldId id="263" r:id="rId8"/>
    <p:sldId id="259" r:id="rId9"/>
    <p:sldId id="297" r:id="rId10"/>
    <p:sldId id="298" r:id="rId11"/>
    <p:sldId id="299" r:id="rId12"/>
    <p:sldId id="300" r:id="rId13"/>
    <p:sldId id="301" r:id="rId14"/>
    <p:sldId id="302" r:id="rId15"/>
    <p:sldId id="313" r:id="rId16"/>
    <p:sldId id="266" r:id="rId17"/>
    <p:sldId id="311" r:id="rId18"/>
    <p:sldId id="310" r:id="rId19"/>
    <p:sldId id="276" r:id="rId20"/>
    <p:sldId id="315" r:id="rId21"/>
    <p:sldId id="316" r:id="rId22"/>
    <p:sldId id="317" r:id="rId23"/>
    <p:sldId id="318" r:id="rId24"/>
    <p:sldId id="319" r:id="rId25"/>
    <p:sldId id="320" r:id="rId26"/>
    <p:sldId id="283" r:id="rId27"/>
    <p:sldId id="284" r:id="rId28"/>
    <p:sldId id="286" r:id="rId29"/>
    <p:sldId id="285" r:id="rId30"/>
    <p:sldId id="287" r:id="rId31"/>
    <p:sldId id="281" r:id="rId32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87" d="100"/>
          <a:sy n="87" d="100"/>
        </p:scale>
        <p:origin x="-96" y="-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1988800" y="3048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483-38E5-403A-80C3-F6C2573ACD1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207264" y="2420112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5791200" y="219945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563C30E-0645-44EF-BFDE-77447F52F1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483-38E5-403A-80C3-F6C2573ACD1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3C30E-0645-44EF-BFDE-77447F52F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6403340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9119616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9245600" y="3020251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1216" y="3009902"/>
            <a:ext cx="609600" cy="441325"/>
          </a:xfrm>
        </p:spPr>
        <p:txBody>
          <a:bodyPr/>
          <a:lstStyle/>
          <a:p>
            <a:fld id="{3563C30E-0645-44EF-BFDE-77447F52F1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483-38E5-403A-80C3-F6C2573ACD1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5200" y="304802"/>
            <a:ext cx="1930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/>
              <a:t>Click to edit Master title style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8204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483-38E5-403A-80C3-F6C2573ACD1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15584" y="1026373"/>
            <a:ext cx="609600" cy="441325"/>
          </a:xfrm>
        </p:spPr>
        <p:txBody>
          <a:bodyPr/>
          <a:lstStyle/>
          <a:p>
            <a:fld id="{3563C30E-0645-44EF-BFDE-77447F52F1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203200" y="2286000"/>
            <a:ext cx="11777472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7264" y="142352"/>
            <a:ext cx="11777472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483-38E5-403A-80C3-F6C2573ACD1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203200" y="2438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91200" y="219945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563C30E-0645-44EF-BFDE-77447F52F1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21600" y="6409944"/>
            <a:ext cx="4059936" cy="365760"/>
          </a:xfrm>
        </p:spPr>
        <p:txBody>
          <a:bodyPr/>
          <a:lstStyle/>
          <a:p>
            <a:fld id="{FB040483-38E5-403A-80C3-F6C2573ACD1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3C30E-0645-44EF-BFDE-77447F52F1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6084107" y="1575653"/>
            <a:ext cx="11895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6096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03200" y="1371600"/>
            <a:ext cx="11777472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4564" y="6391656"/>
            <a:ext cx="11777472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388441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483-38E5-403A-80C3-F6C2573ACD1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6400" y="6409944"/>
            <a:ext cx="47752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203200" y="128016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402336" y="2471383"/>
            <a:ext cx="5388864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791200" y="1042417"/>
            <a:ext cx="609600" cy="441325"/>
          </a:xfrm>
        </p:spPr>
        <p:txBody>
          <a:bodyPr/>
          <a:lstStyle>
            <a:lvl1pPr algn="ctr">
              <a:defRPr/>
            </a:lvl1pPr>
          </a:lstStyle>
          <a:p>
            <a:fld id="{3563C30E-0645-44EF-BFDE-77447F52F1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483-38E5-403A-80C3-F6C2573ACD1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791200" y="1036021"/>
            <a:ext cx="609600" cy="441325"/>
          </a:xfrm>
        </p:spPr>
        <p:txBody>
          <a:bodyPr/>
          <a:lstStyle/>
          <a:p>
            <a:fld id="{3563C30E-0645-44EF-BFDE-77447F52F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03200" y="158496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483-38E5-403A-80C3-F6C2573ACD1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689600" y="6324600"/>
            <a:ext cx="8128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563C30E-0645-44EF-BFDE-77447F52F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03200" y="152400"/>
            <a:ext cx="11777472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08000" y="1981201"/>
            <a:ext cx="31496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563C30E-0645-44EF-BFDE-77447F52F1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483-38E5-403A-80C3-F6C2573ACD1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51104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03200" y="152400"/>
            <a:ext cx="11777472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28800" y="312739"/>
            <a:ext cx="609600" cy="441325"/>
          </a:xfrm>
        </p:spPr>
        <p:txBody>
          <a:bodyPr/>
          <a:lstStyle/>
          <a:p>
            <a:fld id="{3563C30E-0645-44EF-BFDE-77447F52F1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17536" y="6404984"/>
            <a:ext cx="4059936" cy="365760"/>
          </a:xfrm>
        </p:spPr>
        <p:txBody>
          <a:bodyPr/>
          <a:lstStyle/>
          <a:p>
            <a:fld id="{FB040483-38E5-403A-80C3-F6C2573ACD1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779264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1"/>
            <a:ext cx="12192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721600" y="6404984"/>
            <a:ext cx="4059936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FB040483-38E5-403A-80C3-F6C2573ACD1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6400" y="6410848"/>
            <a:ext cx="4775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203200" y="1276743"/>
            <a:ext cx="1177747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5791200" y="1040175"/>
            <a:ext cx="6096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563C30E-0645-44EF-BFDE-77447F52F1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113792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slide" Target="slide11.xml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slide" Target="slide12.xml"/><Relationship Id="rId18" Type="http://schemas.openxmlformats.org/officeDocument/2006/relationships/slide" Target="slide16.xml"/><Relationship Id="rId3" Type="http://schemas.openxmlformats.org/officeDocument/2006/relationships/image" Target="../media/image26.gif"/><Relationship Id="rId7" Type="http://schemas.openxmlformats.org/officeDocument/2006/relationships/image" Target="../media/image30.gif"/><Relationship Id="rId12" Type="http://schemas.openxmlformats.org/officeDocument/2006/relationships/slide" Target="slide4.xml"/><Relationship Id="rId17" Type="http://schemas.openxmlformats.org/officeDocument/2006/relationships/slide" Target="slide11.xml"/><Relationship Id="rId2" Type="http://schemas.openxmlformats.org/officeDocument/2006/relationships/image" Target="../media/image25.png"/><Relationship Id="rId16" Type="http://schemas.openxmlformats.org/officeDocument/2006/relationships/slide" Target="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gif"/><Relationship Id="rId11" Type="http://schemas.openxmlformats.org/officeDocument/2006/relationships/image" Target="../media/image33.png"/><Relationship Id="rId5" Type="http://schemas.openxmlformats.org/officeDocument/2006/relationships/image" Target="../media/image28.gif"/><Relationship Id="rId15" Type="http://schemas.openxmlformats.org/officeDocument/2006/relationships/slide" Target="slide13.xml"/><Relationship Id="rId10" Type="http://schemas.openxmlformats.org/officeDocument/2006/relationships/image" Target="../media/image32.png"/><Relationship Id="rId4" Type="http://schemas.openxmlformats.org/officeDocument/2006/relationships/image" Target="../media/image27.gif"/><Relationship Id="rId9" Type="http://schemas.openxmlformats.org/officeDocument/2006/relationships/image" Target="../media/image19.png"/><Relationship Id="rId14" Type="http://schemas.openxmlformats.org/officeDocument/2006/relationships/slide" Target="slide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4" Type="http://schemas.openxmlformats.org/officeDocument/2006/relationships/image" Target="file:///C:\Program%20Files\Inknoe%20ClassPoint\Images\multiple_choice_without%20result_default_cm.pn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4" Type="http://schemas.openxmlformats.org/officeDocument/2006/relationships/image" Target="file:///C:\Program%20Files\Inknoe%20ClassPoint\Images\multiple_choice_without%20result_default_cm.pn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4" Type="http://schemas.openxmlformats.org/officeDocument/2006/relationships/image" Target="file:///C:\Program%20Files\Inknoe%20ClassPoint\Images\multiple_choice_without%20result_default_cm.pn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4" Type="http://schemas.openxmlformats.org/officeDocument/2006/relationships/image" Target="file:///C:\Program%20Files\Inknoe%20ClassPoint\Images\multiple_choice_without%20result_default_cm.pn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4" Type="http://schemas.openxmlformats.org/officeDocument/2006/relationships/image" Target="file:///C:\Program%20Files\Inknoe%20ClassPoint\Images\multiple_choice_without%20result_default_cm.pn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5.xml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12" Type="http://schemas.openxmlformats.org/officeDocument/2006/relationships/slide" Target="slide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25.xml"/><Relationship Id="rId11" Type="http://schemas.openxmlformats.org/officeDocument/2006/relationships/slide" Target="slide6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25634" y="2167987"/>
            <a:ext cx="8257736" cy="216982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45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NHIỆT LIỆT CHÀO MỪNG </a:t>
            </a:r>
            <a:r>
              <a:rPr lang="en-US" sz="45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CON ĐẾN VỚI GIỜ HỌC TOÁN</a:t>
            </a:r>
            <a:endParaRPr lang="en-US" sz="4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25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3317"/>
            <a:ext cx="5410200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82675" y="314860"/>
            <a:ext cx="32127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 SẠCH</a:t>
            </a:r>
          </a:p>
          <a:p>
            <a:pPr algn="ctr"/>
            <a:r>
              <a:rPr lang="en-US" sz="40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  <a:endParaRPr lang="en-US" sz="4000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1" descr="C:\Users\ADMIN\Desktop\Tai nguyen thiet ke tro choi\Angry birds epic birds\1505573783630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111" y="2178633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1637457" y="5123798"/>
            <a:ext cx="1727927" cy="23429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387">
            <a:off x="9200453" y="5062699"/>
            <a:ext cx="1715896" cy="21448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8777">
            <a:off x="5396279" y="5227721"/>
            <a:ext cx="2589561" cy="17736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153" flipH="1">
            <a:off x="10649414" y="1707823"/>
            <a:ext cx="328167" cy="11813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9917">
            <a:off x="4248134" y="5310300"/>
            <a:ext cx="1303137" cy="13031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4553">
            <a:off x="1888679" y="998238"/>
            <a:ext cx="399481" cy="69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66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5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86912" y="582264"/>
            <a:ext cx="809626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114" y="2717483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347369" y="3174660"/>
            <a:ext cx="1406848" cy="8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700" y="1327991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9806" y="3681568"/>
            <a:ext cx="1127806" cy="5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1725" y="4597841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4668853" y="5398273"/>
            <a:ext cx="1157288" cy="156920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1182">
            <a:off x="7167309" y="5523871"/>
            <a:ext cx="1237383" cy="123738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08386" y="5446329"/>
            <a:ext cx="1717727" cy="1176525"/>
          </a:xfrm>
          <a:prstGeom prst="rect">
            <a:avLst/>
          </a:prstGeom>
        </p:spPr>
      </p:pic>
      <p:sp>
        <p:nvSpPr>
          <p:cNvPr id="49" name="8-Point Star 48">
            <a:hlinkClick r:id="rId12" action="ppaction://hlinksldjump"/>
          </p:cNvPr>
          <p:cNvSpPr/>
          <p:nvPr/>
        </p:nvSpPr>
        <p:spPr>
          <a:xfrm>
            <a:off x="1814601" y="4671277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1</a:t>
            </a:r>
            <a:r>
              <a:rPr lang="en-US" sz="2800" dirty="0" smtClean="0">
                <a:solidFill>
                  <a:srgbClr val="FFFF00"/>
                </a:solidFill>
                <a:hlinkClick r:id="rId13" action="ppaction://hlinksldjump"/>
              </a:rPr>
              <a:t>Slide 13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0" name="8-Point Star 49">
            <a:hlinkClick r:id="rId14" action="ppaction://hlinksldjump"/>
          </p:cNvPr>
          <p:cNvSpPr/>
          <p:nvPr/>
        </p:nvSpPr>
        <p:spPr>
          <a:xfrm>
            <a:off x="5028806" y="4378598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2</a:t>
            </a:r>
            <a:r>
              <a:rPr lang="en-US" sz="2800" dirty="0" smtClean="0">
                <a:solidFill>
                  <a:srgbClr val="FFFF00"/>
                </a:solidFill>
                <a:hlinkClick r:id="rId15" action="ppaction://hlinksldjump"/>
              </a:rPr>
              <a:t>Slide 14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1" name="8-Point Star 50">
            <a:hlinkClick r:id="rId16" action="ppaction://hlinksldjump"/>
          </p:cNvPr>
          <p:cNvSpPr/>
          <p:nvPr/>
        </p:nvSpPr>
        <p:spPr>
          <a:xfrm>
            <a:off x="7554788" y="4547863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3</a:t>
            </a:r>
            <a:r>
              <a:rPr lang="en-US" sz="2800" dirty="0" smtClean="0">
                <a:solidFill>
                  <a:srgbClr val="FFFF00"/>
                </a:solidFill>
                <a:hlinkClick r:id="rId17" action="ppaction://hlinksldjump"/>
              </a:rPr>
              <a:t>Slide 12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0" name="5-Point Star 19">
            <a:hlinkClick r:id="rId18" action="ppaction://hlinksldjump"/>
          </p:cNvPr>
          <p:cNvSpPr/>
          <p:nvPr/>
        </p:nvSpPr>
        <p:spPr>
          <a:xfrm>
            <a:off x="2653259" y="329784"/>
            <a:ext cx="689548" cy="56962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61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8" dur="3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0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2" dur="3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4" dur="3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6" dur="3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885" y="240396"/>
            <a:ext cx="8416572" cy="30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8" name="Picture 2" descr="C:\Users\ADMIN\Desktop\Phan Thi Do Uyen\Giai cuu dai duong\Picture2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613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869148" y="2222714"/>
            <a:ext cx="892103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33CC"/>
                </a:solidFill>
              </a:rPr>
              <a:t>5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91380" y="818137"/>
            <a:ext cx="1397134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3200" dirty="0" smtClean="0">
              <a:solidFill>
                <a:srgbClr val="0033CC"/>
              </a:solidFill>
            </a:endParaRPr>
          </a:p>
          <a:p>
            <a:pPr algn="ctr"/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7371784" y="995295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Oval 26"/>
          <p:cNvSpPr/>
          <p:nvPr/>
        </p:nvSpPr>
        <p:spPr>
          <a:xfrm>
            <a:off x="6667862" y="1481526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Oval 27"/>
          <p:cNvSpPr/>
          <p:nvPr/>
        </p:nvSpPr>
        <p:spPr>
          <a:xfrm>
            <a:off x="7052493" y="1198495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TextBox 28"/>
          <p:cNvSpPr txBox="1"/>
          <p:nvPr/>
        </p:nvSpPr>
        <p:spPr>
          <a:xfrm>
            <a:off x="4401323" y="847165"/>
            <a:ext cx="1397134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3200" dirty="0" smtClean="0">
              <a:solidFill>
                <a:srgbClr val="0033CC"/>
              </a:solidFill>
            </a:endParaRPr>
          </a:p>
          <a:p>
            <a:pPr algn="ctr"/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5285814" y="1037396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Oval 30"/>
          <p:cNvSpPr/>
          <p:nvPr/>
        </p:nvSpPr>
        <p:spPr>
          <a:xfrm>
            <a:off x="4639952" y="1494597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Oval 31"/>
          <p:cNvSpPr/>
          <p:nvPr/>
        </p:nvSpPr>
        <p:spPr>
          <a:xfrm>
            <a:off x="4966523" y="1240596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Oval 32"/>
          <p:cNvSpPr/>
          <p:nvPr/>
        </p:nvSpPr>
        <p:spPr>
          <a:xfrm>
            <a:off x="6624321" y="1002554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9" name="Oval 38"/>
          <p:cNvSpPr/>
          <p:nvPr/>
        </p:nvSpPr>
        <p:spPr>
          <a:xfrm>
            <a:off x="7330787" y="1464905"/>
            <a:ext cx="305770" cy="30690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0" name="Oval 39"/>
          <p:cNvSpPr/>
          <p:nvPr/>
        </p:nvSpPr>
        <p:spPr>
          <a:xfrm>
            <a:off x="5875590" y="2246574"/>
            <a:ext cx="682172" cy="47897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821186" y="2164779"/>
            <a:ext cx="892103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33CC"/>
                </a:solidFill>
              </a:rPr>
              <a:t>3</a:t>
            </a:r>
            <a:endParaRPr lang="en-US" sz="32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88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9" grpId="0" animBg="1"/>
      <p:bldP spid="40" grpId="0" animBg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713" y="190500"/>
            <a:ext cx="8416572" cy="30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8" name="Picture 2" descr="C:\Users\ADMIN\Desktop\Phan Thi Do Uyen\Giai cuu dai duong\Picture2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156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6942335" y="2415369"/>
            <a:ext cx="794792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33CC"/>
                </a:solidFill>
              </a:rPr>
              <a:t>0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643780" y="1124287"/>
            <a:ext cx="1244734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3200" dirty="0" smtClean="0">
              <a:solidFill>
                <a:srgbClr val="0033CC"/>
              </a:solidFill>
            </a:endParaRPr>
          </a:p>
          <a:p>
            <a:pPr algn="ctr"/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553723" y="1153315"/>
            <a:ext cx="1244734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3200" dirty="0" smtClean="0">
              <a:solidFill>
                <a:srgbClr val="0033CC"/>
              </a:solidFill>
            </a:endParaRPr>
          </a:p>
          <a:p>
            <a:pPr algn="ctr"/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5058252" y="1473265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" name="TextBox 52"/>
          <p:cNvSpPr txBox="1"/>
          <p:nvPr/>
        </p:nvSpPr>
        <p:spPr>
          <a:xfrm>
            <a:off x="4910335" y="2429883"/>
            <a:ext cx="794792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33CC"/>
                </a:solidFill>
              </a:rPr>
              <a:t>1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6049365" y="2458911"/>
            <a:ext cx="682172" cy="47897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&gt;</a:t>
            </a:r>
            <a:endParaRPr lang="vi-VN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88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9" grpId="0" animBg="1"/>
      <p:bldP spid="50" grpId="0" animBg="1"/>
      <p:bldP spid="51" grpId="0" animBg="1"/>
      <p:bldP spid="53" grpId="0" animBg="1"/>
      <p:bldP spid="5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713" y="190500"/>
            <a:ext cx="8416572" cy="30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8" name="Picture 2" descr="C:\Users\ADMIN\Desktop\Phan Thi Do Uyen\Giai cuu dai duong\Picture2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156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948579" y="2374557"/>
            <a:ext cx="794792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33CC"/>
                </a:solidFill>
              </a:rPr>
              <a:t>2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43780" y="1095259"/>
            <a:ext cx="1244734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3200" dirty="0" smtClean="0">
              <a:solidFill>
                <a:srgbClr val="0033CC"/>
              </a:solidFill>
            </a:endParaRPr>
          </a:p>
          <a:p>
            <a:pPr algn="ctr"/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7467600" y="1212009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Oval 26"/>
          <p:cNvSpPr/>
          <p:nvPr/>
        </p:nvSpPr>
        <p:spPr>
          <a:xfrm>
            <a:off x="6763678" y="1698240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TextBox 28"/>
          <p:cNvSpPr txBox="1"/>
          <p:nvPr/>
        </p:nvSpPr>
        <p:spPr>
          <a:xfrm>
            <a:off x="4553723" y="1124287"/>
            <a:ext cx="1244734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3200" dirty="0" smtClean="0">
              <a:solidFill>
                <a:srgbClr val="0033CC"/>
              </a:solidFill>
            </a:endParaRPr>
          </a:p>
          <a:p>
            <a:pPr algn="ctr"/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5377543" y="1241037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Oval 30"/>
          <p:cNvSpPr/>
          <p:nvPr/>
        </p:nvSpPr>
        <p:spPr>
          <a:xfrm>
            <a:off x="4731681" y="1698238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Oval 31"/>
          <p:cNvSpPr/>
          <p:nvPr/>
        </p:nvSpPr>
        <p:spPr>
          <a:xfrm>
            <a:off x="4753452" y="1182980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0" name="Oval 39"/>
          <p:cNvSpPr/>
          <p:nvPr/>
        </p:nvSpPr>
        <p:spPr>
          <a:xfrm>
            <a:off x="6045202" y="2418100"/>
            <a:ext cx="682172" cy="47897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&gt;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916579" y="2389071"/>
            <a:ext cx="794792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33CC"/>
                </a:solidFill>
              </a:rPr>
              <a:t>4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5392057" y="1690980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888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40" grpId="0" animBg="1"/>
      <p:bldP spid="41" grpId="0" animBg="1"/>
      <p:bldP spid="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533" t="55254" r="6400" b="23194"/>
          <a:stretch/>
        </p:blipFill>
        <p:spPr>
          <a:xfrm>
            <a:off x="1207994" y="701790"/>
            <a:ext cx="9845488" cy="56676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1010" y="181661"/>
            <a:ext cx="266044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BÀI 2. SỐ?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34063" y="952157"/>
            <a:ext cx="794792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</a:rPr>
              <a:t>10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55148" y="997746"/>
            <a:ext cx="794792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</a:rPr>
              <a:t>4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80176" y="2238717"/>
            <a:ext cx="794792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</a:rPr>
              <a:t>0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40404" y="2108088"/>
            <a:ext cx="794792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</a:rPr>
              <a:t>2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57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6929" y="2672863"/>
            <a:ext cx="5978769" cy="86177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TĂNG TỐC</a:t>
            </a:r>
            <a:endParaRPr lang="en-US" sz="5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11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7" y="228600"/>
            <a:ext cx="8190334" cy="758952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3. </a:t>
            </a:r>
            <a:r>
              <a:rPr lang="en-US" b="1" dirty="0" err="1" smtClean="0">
                <a:solidFill>
                  <a:schemeClr val="accent1"/>
                </a:solidFill>
              </a:rPr>
              <a:t>Tàu</a:t>
            </a:r>
            <a:r>
              <a:rPr lang="en-US" b="1" dirty="0" smtClean="0">
                <a:solidFill>
                  <a:schemeClr val="accent1"/>
                </a:solidFill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</a:rPr>
              <a:t>nào</a:t>
            </a:r>
            <a:r>
              <a:rPr lang="en-US" b="1" dirty="0" smtClean="0">
                <a:solidFill>
                  <a:schemeClr val="accent1"/>
                </a:solidFill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</a:rPr>
              <a:t>chở</a:t>
            </a:r>
            <a:r>
              <a:rPr lang="en-US" b="1" dirty="0" smtClean="0">
                <a:solidFill>
                  <a:schemeClr val="accent1"/>
                </a:solidFill>
              </a:rPr>
              <a:t>  </a:t>
            </a:r>
            <a:r>
              <a:rPr lang="en-US" b="1" dirty="0" err="1" smtClean="0">
                <a:solidFill>
                  <a:schemeClr val="accent1"/>
                </a:solidFill>
              </a:rPr>
              <a:t>nhiều</a:t>
            </a:r>
            <a:r>
              <a:rPr lang="en-US" b="1" dirty="0" smtClean="0">
                <a:solidFill>
                  <a:schemeClr val="accent1"/>
                </a:solidFill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</a:rPr>
              <a:t>thùng</a:t>
            </a:r>
            <a:r>
              <a:rPr lang="en-US" b="1" dirty="0" smtClean="0">
                <a:solidFill>
                  <a:schemeClr val="accent1"/>
                </a:solidFill>
              </a:rPr>
              <a:t> </a:t>
            </a:r>
            <a:r>
              <a:rPr lang="en-US" b="1" err="1" smtClean="0">
                <a:solidFill>
                  <a:schemeClr val="accent1"/>
                </a:solidFill>
              </a:rPr>
              <a:t>hàng</a:t>
            </a:r>
            <a:r>
              <a:rPr lang="en-US" b="1" smtClean="0">
                <a:solidFill>
                  <a:schemeClr val="accent1"/>
                </a:solidFill>
              </a:rPr>
              <a:t> nhất</a:t>
            </a:r>
            <a:r>
              <a:rPr lang="vi-VN" b="1" smtClean="0">
                <a:solidFill>
                  <a:schemeClr val="accent1"/>
                </a:solidFill>
              </a:rPr>
              <a:t>?</a:t>
            </a:r>
            <a:endParaRPr lang="vi-VN" b="1" dirty="0">
              <a:solidFill>
                <a:schemeClr val="accen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8" y="1441450"/>
            <a:ext cx="5171162" cy="24149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855" y="1267279"/>
            <a:ext cx="5442307" cy="22878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15" y="4085770"/>
            <a:ext cx="6139542" cy="22853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34949" y="1569876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  <a:endParaRPr lang="vi-VN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49549" y="1518224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</a:t>
            </a:r>
            <a:endParaRPr lang="vi-VN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93863" y="4641045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vi-VN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17393" y="1767205"/>
            <a:ext cx="4483509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0" dirty="0" smtClean="0">
                <a:latin typeface="Arial-SGK-TV" pitchFamily="2" charset="0"/>
                <a:cs typeface="Arial-SGK-TV" pitchFamily="2" charset="0"/>
              </a:rPr>
              <a:t>VỀ ĐÍCH</a:t>
            </a:r>
            <a:endParaRPr lang="en-US" sz="8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Picture 4" descr="Hình ảnh có liên qua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942" y="3090644"/>
            <a:ext cx="5191058" cy="457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ình ảnh có liên qua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858" y="3090644"/>
            <a:ext cx="5191058" cy="457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535" y="-124242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28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53" y="602486"/>
            <a:ext cx="10972801" cy="29244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2586446" cy="63094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BÀI 4: SỐ?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1143" y="4005943"/>
            <a:ext cx="8802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sz="3000" dirty="0" err="1" smtClean="0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000" dirty="0" smtClean="0">
                <a:latin typeface="Arial-SGK-TV" pitchFamily="2" charset="0"/>
                <a:cs typeface="Arial-SGK-TV" pitchFamily="2" charset="0"/>
              </a:rPr>
              <a:t>        </a:t>
            </a:r>
            <a:r>
              <a:rPr lang="en-US" sz="3000" dirty="0" err="1" smtClean="0"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3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latin typeface="Arial-SGK-TV" pitchFamily="2" charset="0"/>
                <a:cs typeface="Arial-SGK-TV" pitchFamily="2" charset="0"/>
              </a:rPr>
              <a:t>màu</a:t>
            </a:r>
            <a:r>
              <a:rPr lang="en-US" sz="3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latin typeface="Arial-SGK-TV" pitchFamily="2" charset="0"/>
                <a:cs typeface="Arial-SGK-TV" pitchFamily="2" charset="0"/>
              </a:rPr>
              <a:t>đỏ</a:t>
            </a:r>
            <a:r>
              <a:rPr lang="en-US" sz="3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000" dirty="0" smtClean="0">
                <a:latin typeface="Arial-SGK-TV" pitchFamily="2" charset="0"/>
                <a:cs typeface="Arial-SGK-TV" pitchFamily="2" charset="0"/>
              </a:rPr>
              <a:t>        </a:t>
            </a:r>
            <a:r>
              <a:rPr lang="en-US" sz="3000" dirty="0" err="1" smtClean="0"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3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latin typeface="Arial-SGK-TV" pitchFamily="2" charset="0"/>
                <a:cs typeface="Arial-SGK-TV" pitchFamily="2" charset="0"/>
              </a:rPr>
              <a:t>màu</a:t>
            </a:r>
            <a:r>
              <a:rPr lang="en-US" sz="3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3000" dirty="0" smtClean="0">
                <a:latin typeface="Arial-SGK-TV" pitchFamily="2" charset="0"/>
                <a:cs typeface="Arial-SGK-TV" pitchFamily="2" charset="0"/>
              </a:rPr>
              <a:t> </a:t>
            </a:r>
            <a:endParaRPr lang="vi-VN" sz="3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07771" y="4020457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90743" y="4034970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vi-VN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52762" y="4020130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247086" y="4020455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&lt;</a:t>
            </a:r>
            <a:endParaRPr lang="vi-VN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016343" y="4005941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  <a:endParaRPr lang="vi-VN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08748" y="4838396"/>
            <a:ext cx="8273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      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ớt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      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táo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endParaRPr lang="vi-VN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84405" y="4869528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281891" y="4898556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  <a:endParaRPr lang="vi-VN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804233" y="4869527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138234" y="4884041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&gt;</a:t>
            </a:r>
            <a:endParaRPr lang="vi-VN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907491" y="4869527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vi-VN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293261" y="4006427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vi-VN" sz="3600" b="1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52762" y="4020130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5</a:t>
            </a:r>
            <a:endParaRPr lang="vi-VN" sz="3600" b="1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84405" y="4882510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5</a:t>
            </a:r>
            <a:endParaRPr lang="vi-VN" sz="3600" b="1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804233" y="4877511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vi-VN" sz="3600" b="1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80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8250" y="2818227"/>
            <a:ext cx="6844937" cy="1200329"/>
          </a:xfrm>
          <a:prstGeom prst="rect">
            <a:avLst/>
          </a:prstGeom>
          <a:blipFill>
            <a:blip r:embed="rId3"/>
            <a:srcRect/>
            <a:stretch>
              <a:fillRect l="-12214" r="-12258"/>
            </a:stretch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7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25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3151593" y="2199093"/>
            <a:ext cx="8103595" cy="1181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en-US" sz="4800" b="1" smtClean="0">
                <a:solidFill>
                  <a:srgbClr val="FF0000"/>
                </a:solidFill>
                <a:ea typeface="맑은 고딕" panose="020B0503020000020004" pitchFamily="34" charset="-127"/>
              </a:rPr>
              <a:t>WHO IS THE WINNER?</a:t>
            </a:r>
          </a:p>
        </p:txBody>
      </p:sp>
      <p:pic>
        <p:nvPicPr>
          <p:cNvPr id="3" name="Am-thanh-chuc-mung-chien-tha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73542" y="60894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945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 bwMode="auto">
          <a:xfrm>
            <a:off x="4751917" y="1701800"/>
            <a:ext cx="2783416" cy="11789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en-US" sz="7200" b="1" smtClean="0">
                <a:solidFill>
                  <a:srgbClr val="008000"/>
                </a:solidFill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10</a:t>
            </a:r>
            <a:r>
              <a:rPr lang="vi-VN" altLang="en-US" sz="7200" b="1" smtClean="0">
                <a:solidFill>
                  <a:srgbClr val="008000"/>
                </a:solidFill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vi-VN" altLang="en-US" sz="7200" b="1">
                <a:solidFill>
                  <a:srgbClr val="008000"/>
                </a:solidFill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... 9</a:t>
            </a:r>
            <a:endParaRPr lang="en-US" altLang="en-US" sz="7200" b="1">
              <a:solidFill>
                <a:srgbClr val="008000"/>
              </a:solidFill>
              <a:latin typeface="Times New Roman" panose="02020603050405020304" pitchFamily="18" charset="0"/>
              <a:ea typeface="맑은 고딕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2472268" y="273051"/>
            <a:ext cx="5185833" cy="1178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latinLnBrk="1"/>
            <a:r>
              <a:rPr lang="vi-VN" altLang="en-US" sz="5333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 &gt;, &lt;, =?</a:t>
            </a:r>
            <a:endParaRPr lang="en-US" altLang="en-US" sz="5333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0" name="Title 1"/>
          <p:cNvSpPr txBox="1">
            <a:spLocks/>
          </p:cNvSpPr>
          <p:nvPr/>
        </p:nvSpPr>
        <p:spPr bwMode="auto">
          <a:xfrm>
            <a:off x="1871134" y="3524251"/>
            <a:ext cx="2785533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latinLnBrk="1"/>
            <a:r>
              <a:rPr lang="vi-VN" altLang="en-US" sz="4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  <a:endParaRPr lang="en-US" altLang="en-US" sz="48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1" name="Title 1"/>
          <p:cNvSpPr txBox="1">
            <a:spLocks/>
          </p:cNvSpPr>
          <p:nvPr/>
        </p:nvSpPr>
        <p:spPr bwMode="auto">
          <a:xfrm>
            <a:off x="5422900" y="3524251"/>
            <a:ext cx="2785533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latinLnBrk="1"/>
            <a:r>
              <a:rPr lang="vi-VN" altLang="en-US" sz="4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&lt;</a:t>
            </a:r>
            <a:endParaRPr lang="en-US" altLang="en-US" sz="48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2" name="Title 1"/>
          <p:cNvSpPr txBox="1">
            <a:spLocks/>
          </p:cNvSpPr>
          <p:nvPr/>
        </p:nvSpPr>
        <p:spPr bwMode="auto">
          <a:xfrm>
            <a:off x="8784168" y="3524251"/>
            <a:ext cx="2783417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latinLnBrk="1"/>
            <a:r>
              <a:rPr lang="vi-VN" altLang="en-US" sz="4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=</a:t>
            </a:r>
            <a:endParaRPr lang="en-US" altLang="en-US" sz="48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43" name="btnInknoeActivity" descr="C:\Program Files\Inknoe ClassPoint\Images\multiple_choice_without result_default_cm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1" y="4953000"/>
            <a:ext cx="2959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74278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 bwMode="auto">
          <a:xfrm>
            <a:off x="4751917" y="1701800"/>
            <a:ext cx="2783416" cy="11789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vi-VN" altLang="en-US" sz="7200">
                <a:solidFill>
                  <a:srgbClr val="008000"/>
                </a:solidFill>
                <a:ea typeface="맑은 고딕" panose="020B0503020000020004" pitchFamily="34" charset="-127"/>
              </a:rPr>
              <a:t>5 ... </a:t>
            </a:r>
            <a:r>
              <a:rPr lang="en-US" altLang="en-US" sz="7200" smtClean="0">
                <a:solidFill>
                  <a:srgbClr val="008000"/>
                </a:solidFill>
                <a:ea typeface="맑은 고딕" panose="020B0503020000020004" pitchFamily="34" charset="-127"/>
              </a:rPr>
              <a:t>8</a:t>
            </a:r>
            <a:endParaRPr lang="en-US" altLang="en-US" sz="7200">
              <a:solidFill>
                <a:srgbClr val="008000"/>
              </a:solidFill>
              <a:ea typeface="맑은 고딕" panose="020B0503020000020004" pitchFamily="34" charset="-127"/>
            </a:endParaRPr>
          </a:p>
        </p:txBody>
      </p:sp>
      <p:sp>
        <p:nvSpPr>
          <p:cNvPr id="15363" name="Title 1"/>
          <p:cNvSpPr txBox="1">
            <a:spLocks/>
          </p:cNvSpPr>
          <p:nvPr/>
        </p:nvSpPr>
        <p:spPr bwMode="auto">
          <a:xfrm>
            <a:off x="2472268" y="273051"/>
            <a:ext cx="5185833" cy="1178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latinLnBrk="1"/>
            <a:r>
              <a:rPr lang="vi-VN" altLang="en-US" sz="5333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2: &gt;, &lt;, =?</a:t>
            </a:r>
            <a:endParaRPr lang="en-US" altLang="en-US" sz="5333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4" name="Title 1"/>
          <p:cNvSpPr txBox="1">
            <a:spLocks/>
          </p:cNvSpPr>
          <p:nvPr/>
        </p:nvSpPr>
        <p:spPr bwMode="auto">
          <a:xfrm>
            <a:off x="1871134" y="3524251"/>
            <a:ext cx="2785533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latinLnBrk="1"/>
            <a:r>
              <a:rPr lang="vi-VN" altLang="en-US" sz="4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  <a:endParaRPr lang="en-US" altLang="en-US" sz="48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5" name="Title 1"/>
          <p:cNvSpPr txBox="1">
            <a:spLocks/>
          </p:cNvSpPr>
          <p:nvPr/>
        </p:nvSpPr>
        <p:spPr bwMode="auto">
          <a:xfrm>
            <a:off x="5422900" y="3524251"/>
            <a:ext cx="2785533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latinLnBrk="1"/>
            <a:r>
              <a:rPr lang="vi-VN" altLang="en-US" sz="4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&lt;</a:t>
            </a:r>
            <a:endParaRPr lang="en-US" altLang="en-US" sz="48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6" name="Title 1"/>
          <p:cNvSpPr txBox="1">
            <a:spLocks/>
          </p:cNvSpPr>
          <p:nvPr/>
        </p:nvSpPr>
        <p:spPr bwMode="auto">
          <a:xfrm>
            <a:off x="8784168" y="3524251"/>
            <a:ext cx="2783417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latinLnBrk="1"/>
            <a:r>
              <a:rPr lang="vi-VN" altLang="en-US" sz="4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=</a:t>
            </a:r>
            <a:endParaRPr lang="en-US" altLang="en-US" sz="48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7" name="btnInknoeActivity" descr="C:\Program Files\Inknoe ClassPoint\Images\multiple_choice_without result_default_cm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1" y="4953000"/>
            <a:ext cx="2959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4437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xfrm>
            <a:off x="4751917" y="1701800"/>
            <a:ext cx="2783416" cy="11789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en-US" sz="7200" smtClean="0">
                <a:solidFill>
                  <a:srgbClr val="008000"/>
                </a:solidFill>
                <a:ea typeface="맑은 고딕" panose="020B0503020000020004" pitchFamily="34" charset="-127"/>
              </a:rPr>
              <a:t>9</a:t>
            </a:r>
            <a:r>
              <a:rPr lang="vi-VN" altLang="en-US" sz="7200" smtClean="0">
                <a:solidFill>
                  <a:srgbClr val="008000"/>
                </a:solidFill>
                <a:ea typeface="맑은 고딕" panose="020B0503020000020004" pitchFamily="34" charset="-127"/>
              </a:rPr>
              <a:t> </a:t>
            </a:r>
            <a:r>
              <a:rPr lang="vi-VN" altLang="en-US" sz="7200">
                <a:solidFill>
                  <a:srgbClr val="008000"/>
                </a:solidFill>
                <a:ea typeface="맑은 고딕" panose="020B0503020000020004" pitchFamily="34" charset="-127"/>
              </a:rPr>
              <a:t>... </a:t>
            </a:r>
            <a:r>
              <a:rPr lang="en-US" altLang="en-US" sz="7200" smtClean="0">
                <a:solidFill>
                  <a:srgbClr val="008000"/>
                </a:solidFill>
                <a:ea typeface="맑은 고딕" panose="020B0503020000020004" pitchFamily="34" charset="-127"/>
              </a:rPr>
              <a:t>9</a:t>
            </a:r>
            <a:endParaRPr lang="en-US" altLang="en-US" sz="7200">
              <a:solidFill>
                <a:srgbClr val="008000"/>
              </a:solidFill>
              <a:ea typeface="맑은 고딕" panose="020B0503020000020004" pitchFamily="34" charset="-127"/>
            </a:endParaRPr>
          </a:p>
        </p:txBody>
      </p:sp>
      <p:sp>
        <p:nvSpPr>
          <p:cNvPr id="16387" name="Title 1"/>
          <p:cNvSpPr txBox="1">
            <a:spLocks/>
          </p:cNvSpPr>
          <p:nvPr/>
        </p:nvSpPr>
        <p:spPr bwMode="auto">
          <a:xfrm>
            <a:off x="2472268" y="273051"/>
            <a:ext cx="5185833" cy="1178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latinLnBrk="1"/>
            <a:r>
              <a:rPr lang="vi-VN" altLang="en-US" sz="5333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3: &gt;, &lt;, =?</a:t>
            </a:r>
            <a:endParaRPr lang="en-US" altLang="en-US" sz="5333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8" name="Title 1"/>
          <p:cNvSpPr txBox="1">
            <a:spLocks/>
          </p:cNvSpPr>
          <p:nvPr/>
        </p:nvSpPr>
        <p:spPr bwMode="auto">
          <a:xfrm>
            <a:off x="1871134" y="3524251"/>
            <a:ext cx="2785533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latinLnBrk="1"/>
            <a:r>
              <a:rPr lang="vi-VN" altLang="en-US" sz="4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  <a:endParaRPr lang="en-US" altLang="en-US" sz="48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9" name="Title 1"/>
          <p:cNvSpPr txBox="1">
            <a:spLocks/>
          </p:cNvSpPr>
          <p:nvPr/>
        </p:nvSpPr>
        <p:spPr bwMode="auto">
          <a:xfrm>
            <a:off x="5422900" y="3524251"/>
            <a:ext cx="2785533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latinLnBrk="1"/>
            <a:r>
              <a:rPr lang="vi-VN" altLang="en-US" sz="4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&lt;</a:t>
            </a:r>
            <a:endParaRPr lang="en-US" altLang="en-US" sz="48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90" name="Title 1"/>
          <p:cNvSpPr txBox="1">
            <a:spLocks/>
          </p:cNvSpPr>
          <p:nvPr/>
        </p:nvSpPr>
        <p:spPr bwMode="auto">
          <a:xfrm>
            <a:off x="8784168" y="3524251"/>
            <a:ext cx="2783417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latinLnBrk="1"/>
            <a:r>
              <a:rPr lang="vi-VN" altLang="en-US" sz="4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=</a:t>
            </a:r>
            <a:endParaRPr lang="en-US" altLang="en-US" sz="48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91" name="btnInknoeActivity" descr="C:\Program Files\Inknoe ClassPoint\Images\multiple_choice_without result_default_cm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1" y="4953000"/>
            <a:ext cx="2959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3455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1"/>
          <p:cNvSpPr txBox="1">
            <a:spLocks/>
          </p:cNvSpPr>
          <p:nvPr/>
        </p:nvSpPr>
        <p:spPr bwMode="auto">
          <a:xfrm>
            <a:off x="422242" y="201083"/>
            <a:ext cx="11317474" cy="1178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latinLnBrk="1"/>
            <a:r>
              <a:rPr lang="vi-VN" alt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4: </a:t>
            </a:r>
            <a:r>
              <a:rPr lang="en-U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số 9; 7; 10 viết từ lớn đến bé là:</a:t>
            </a:r>
            <a:endParaRPr lang="en-US" altLang="en-US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2" name="Title 1"/>
          <p:cNvSpPr txBox="1">
            <a:spLocks/>
          </p:cNvSpPr>
          <p:nvPr/>
        </p:nvSpPr>
        <p:spPr bwMode="auto">
          <a:xfrm>
            <a:off x="2293783" y="2375205"/>
            <a:ext cx="3379292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latinLnBrk="1"/>
            <a:r>
              <a:rPr lang="vi-VN" altLang="en-US" sz="4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en-US" sz="4800" b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10; 9; 7</a:t>
            </a:r>
            <a:endParaRPr lang="en-US" altLang="en-US" sz="48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3" name="Title 1"/>
          <p:cNvSpPr txBox="1">
            <a:spLocks/>
          </p:cNvSpPr>
          <p:nvPr/>
        </p:nvSpPr>
        <p:spPr bwMode="auto">
          <a:xfrm>
            <a:off x="6735507" y="2280708"/>
            <a:ext cx="3337642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latinLnBrk="1"/>
            <a:r>
              <a:rPr lang="vi-VN" altLang="en-US" sz="4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4800" b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7; 9; 10</a:t>
            </a:r>
            <a:endParaRPr lang="en-US" altLang="en-US" sz="48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4" name="Title 1"/>
          <p:cNvSpPr txBox="1">
            <a:spLocks/>
          </p:cNvSpPr>
          <p:nvPr/>
        </p:nvSpPr>
        <p:spPr bwMode="auto">
          <a:xfrm>
            <a:off x="4616451" y="3677403"/>
            <a:ext cx="3932937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latinLnBrk="1"/>
            <a:r>
              <a:rPr lang="vi-VN" altLang="en-US" sz="4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4800" b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9; 7; 10</a:t>
            </a:r>
            <a:endParaRPr lang="en-US" altLang="en-US" sz="48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5" name="btnInknoeActivity" descr="C:\Program Files\Inknoe ClassPoint\Images\multiple_choice_without result_default_cm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1" y="4953000"/>
            <a:ext cx="2959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88890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 txBox="1">
            <a:spLocks/>
          </p:cNvSpPr>
          <p:nvPr/>
        </p:nvSpPr>
        <p:spPr bwMode="auto">
          <a:xfrm>
            <a:off x="2159563" y="2374591"/>
            <a:ext cx="2785533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latinLnBrk="1"/>
            <a:r>
              <a:rPr lang="vi-VN" altLang="en-US" sz="4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en-US" sz="4800" b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3; 0; 6</a:t>
            </a:r>
            <a:endParaRPr lang="en-US" altLang="en-US" sz="48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Title 1"/>
          <p:cNvSpPr txBox="1">
            <a:spLocks/>
          </p:cNvSpPr>
          <p:nvPr/>
        </p:nvSpPr>
        <p:spPr bwMode="auto">
          <a:xfrm>
            <a:off x="7309918" y="2375207"/>
            <a:ext cx="2785533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latinLnBrk="1"/>
            <a:r>
              <a:rPr lang="vi-VN" altLang="en-US" sz="4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4800" b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0; 3; 6</a:t>
            </a:r>
            <a:endParaRPr lang="en-US" altLang="en-US" sz="48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8" name="Title 1"/>
          <p:cNvSpPr txBox="1">
            <a:spLocks/>
          </p:cNvSpPr>
          <p:nvPr/>
        </p:nvSpPr>
        <p:spPr bwMode="auto">
          <a:xfrm>
            <a:off x="5318297" y="3571122"/>
            <a:ext cx="2783417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latinLnBrk="1"/>
            <a:r>
              <a:rPr lang="vi-VN" altLang="en-US" sz="4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4800" b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6; 3; 0</a:t>
            </a:r>
            <a:endParaRPr lang="en-US" altLang="en-US" sz="48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9" name="btnInknoeActivity" descr="C:\Program Files\Inknoe ClassPoint\Images\multiple_choice_without result_default_cm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1" y="4953000"/>
            <a:ext cx="2959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22242" y="201083"/>
            <a:ext cx="11317474" cy="1178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latinLnBrk="1"/>
            <a:r>
              <a:rPr lang="vi-VN" alt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vi-VN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số 6; 0; 3 viết từ bé đến lớn là:</a:t>
            </a:r>
            <a:endParaRPr lang="en-US" altLang="en-US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3602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"/>
          <p:cNvSpPr txBox="1">
            <a:spLocks noChangeArrowheads="1"/>
          </p:cNvSpPr>
          <p:nvPr/>
        </p:nvSpPr>
        <p:spPr bwMode="auto">
          <a:xfrm>
            <a:off x="1295401" y="1604434"/>
            <a:ext cx="10081684" cy="256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4" tIns="60957" rIns="121914" bIns="60957">
            <a:spAutoFit/>
          </a:bodyPr>
          <a:lstStyle/>
          <a:p>
            <a:pPr algn="ctr"/>
            <a:r>
              <a:rPr lang="vi-VN" sz="5300" b="1" dirty="0">
                <a:solidFill>
                  <a:srgbClr val="0000FF"/>
                </a:solidFill>
                <a:latin typeface="Arial" charset="0"/>
                <a:cs typeface="Arial" charset="0"/>
              </a:rPr>
              <a:t>HƯỚNG DẪN HỌC SINH </a:t>
            </a:r>
          </a:p>
          <a:p>
            <a:pPr algn="ctr"/>
            <a:r>
              <a:rPr lang="vi-VN" sz="5300" b="1" dirty="0">
                <a:solidFill>
                  <a:srgbClr val="0000FF"/>
                </a:solidFill>
                <a:latin typeface="Arial" charset="0"/>
                <a:cs typeface="Arial" charset="0"/>
              </a:rPr>
              <a:t>LÀM BÀI TẬP TOÁN</a:t>
            </a:r>
          </a:p>
          <a:p>
            <a:pPr algn="ctr"/>
            <a:r>
              <a:rPr lang="vi-VN" sz="5300" b="1" dirty="0">
                <a:solidFill>
                  <a:srgbClr val="0000FF"/>
                </a:solidFill>
                <a:latin typeface="Arial" charset="0"/>
                <a:cs typeface="Arial" charset="0"/>
              </a:rPr>
              <a:t>Trang </a:t>
            </a:r>
            <a:r>
              <a:rPr lang="vi-VN" sz="5300" b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25,26</a:t>
            </a:r>
            <a:endParaRPr lang="en-US" sz="5300" b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.jpg"/>
          <p:cNvPicPr>
            <a:picLocks noChangeAspect="1"/>
          </p:cNvPicPr>
          <p:nvPr/>
        </p:nvPicPr>
        <p:blipFill>
          <a:blip r:embed="rId2"/>
          <a:srcRect t="22857" b="41164"/>
          <a:stretch>
            <a:fillRect/>
          </a:stretch>
        </p:blipFill>
        <p:spPr>
          <a:xfrm>
            <a:off x="1001486" y="595086"/>
            <a:ext cx="10109427" cy="54138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77943" y="5341258"/>
            <a:ext cx="566057" cy="5515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</a:rPr>
              <a:t>0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7835819" y="5314754"/>
            <a:ext cx="742123" cy="6070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&gt;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7850334" y="3195668"/>
            <a:ext cx="742123" cy="6070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&gt;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076620" y="5300239"/>
            <a:ext cx="742123" cy="6070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=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57144" y="3236686"/>
            <a:ext cx="566057" cy="5515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</a:rPr>
              <a:t>4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21487" y="3236686"/>
            <a:ext cx="566057" cy="5515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</a:rPr>
              <a:t>3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83430" y="5341258"/>
            <a:ext cx="566057" cy="5515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</a:rPr>
              <a:t>6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33259" y="5312229"/>
            <a:ext cx="566057" cy="5515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</a:rPr>
              <a:t>6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42630" y="5312229"/>
            <a:ext cx="566057" cy="5515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</a:rPr>
              <a:t>3</a:t>
            </a:r>
            <a:endParaRPr lang="vi-VN" sz="4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.jpg"/>
          <p:cNvPicPr>
            <a:picLocks noChangeAspect="1"/>
          </p:cNvPicPr>
          <p:nvPr/>
        </p:nvPicPr>
        <p:blipFill>
          <a:blip r:embed="rId2"/>
          <a:srcRect t="57354" b="8360"/>
          <a:stretch>
            <a:fillRect/>
          </a:stretch>
        </p:blipFill>
        <p:spPr>
          <a:xfrm>
            <a:off x="624114" y="696687"/>
            <a:ext cx="10798629" cy="558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937418" y="2440940"/>
            <a:ext cx="742123" cy="6070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&gt;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44228" y="2481958"/>
            <a:ext cx="566057" cy="5515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</a:rPr>
              <a:t>3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08571" y="2481958"/>
            <a:ext cx="566057" cy="5515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</a:rPr>
              <a:t>2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887934" y="4632582"/>
            <a:ext cx="742123" cy="6070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&lt;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94744" y="4673600"/>
            <a:ext cx="566057" cy="5515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</a:rPr>
              <a:t>6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59087" y="4673600"/>
            <a:ext cx="566057" cy="5515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</a:rPr>
              <a:t>8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966449" y="4676125"/>
            <a:ext cx="742123" cy="6070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&gt;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73259" y="4717143"/>
            <a:ext cx="566057" cy="5515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</a:rPr>
              <a:t>4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37602" y="4717143"/>
            <a:ext cx="566057" cy="5515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</a:rPr>
              <a:t>1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873420" y="2411897"/>
            <a:ext cx="742123" cy="6070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=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64114" y="2351315"/>
            <a:ext cx="682173" cy="65314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</a:rPr>
              <a:t>5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44573" y="2452915"/>
            <a:ext cx="566057" cy="5515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</a:rPr>
              <a:t>5</a:t>
            </a:r>
            <a:endParaRPr lang="vi-VN" sz="4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.jpg"/>
          <p:cNvPicPr>
            <a:picLocks noChangeAspect="1"/>
          </p:cNvPicPr>
          <p:nvPr/>
        </p:nvPicPr>
        <p:blipFill>
          <a:blip r:embed="rId2"/>
          <a:srcRect t="20952" b="33968"/>
          <a:stretch>
            <a:fillRect/>
          </a:stretch>
        </p:blipFill>
        <p:spPr>
          <a:xfrm>
            <a:off x="1117600" y="725714"/>
            <a:ext cx="10406743" cy="5297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>
            <a:hlinkClick r:id="rId6" action="ppaction://hlinksldjump"/>
          </p:cNvPr>
          <p:cNvSpPr/>
          <p:nvPr/>
        </p:nvSpPr>
        <p:spPr>
          <a:xfrm>
            <a:off x="0" y="-292"/>
            <a:ext cx="12192000" cy="685829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2812545" y="125995"/>
            <a:ext cx="6451799" cy="6431836"/>
            <a:chOff x="2889226" y="213081"/>
            <a:chExt cx="6413548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009153" y="3416933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>
                  <a:solidFill>
                    <a:schemeClr val="bg1"/>
                  </a:solidFill>
                </a:rPr>
                <a:t>Nam Anh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953878" y="373968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Thục Anh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3" y="40744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Trâm Anh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8" y="43584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>
                  <a:solidFill>
                    <a:srgbClr val="FF0000"/>
                  </a:solidFill>
                </a:rPr>
                <a:t>TRần Gia Bảo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2700000">
              <a:off x="6473053" y="4618087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N Nhật Bảo</a:t>
              </a:r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3" y="4833987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>
                  <a:solidFill>
                    <a:schemeClr val="bg1"/>
                  </a:solidFill>
                </a:rPr>
                <a:t>Ngọc Bích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4" y="4994434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Thanh Bình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495650" y="5036064"/>
              <a:ext cx="218624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Bảo Châu, M Châu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192981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KHánh Chi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953415" y="5393473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Thành Đạt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495411" y="5019323"/>
              <a:ext cx="2303563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>
                  <a:solidFill>
                    <a:schemeClr val="bg1"/>
                  </a:solidFill>
                </a:rPr>
                <a:t>Hoàng Gia, Ngọc Hà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322960" y="5002810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Thượng Hải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3" y="4844651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Bảo Hân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62947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Phạm Hòa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09" y="434282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>
                  <a:solidFill>
                    <a:srgbClr val="FFFF00"/>
                  </a:solidFill>
                </a:rPr>
                <a:t>Huy Hoàng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1963" y="40852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>
                  <a:solidFill>
                    <a:schemeClr val="bg1"/>
                  </a:solidFill>
                </a:rPr>
                <a:t>KHánh Huyền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190381" y="3774379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>
                  <a:solidFill>
                    <a:schemeClr val="accent1">
                      <a:lumMod val="50000"/>
                    </a:schemeClr>
                  </a:solidFill>
                </a:rPr>
                <a:t>Lê Khanh</a:t>
              </a:r>
              <a:endParaRPr 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22209" y="34480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>
                  <a:solidFill>
                    <a:srgbClr val="FF00FF"/>
                  </a:solidFill>
                </a:rPr>
                <a:t>Nam Khánh</a:t>
              </a:r>
              <a:endParaRPr lang="en-US" dirty="0">
                <a:solidFill>
                  <a:srgbClr val="FF00FF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0801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Nam Phong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644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Xuân Minh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20115" y="244875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>
                  <a:solidFill>
                    <a:srgbClr val="FF0000"/>
                  </a:solidFill>
                </a:rPr>
                <a:t>Nhật Minh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8" y="2147591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>
                  <a:solidFill>
                    <a:srgbClr val="002060"/>
                  </a:solidFill>
                </a:rPr>
                <a:t>Thảo My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5" y="1891067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Hoàng Nam</a:t>
              </a:r>
              <a:endParaRPr lang="en-US" dirty="0"/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676987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TRọng Nam</a:t>
              </a:r>
              <a:endParaRPr lang="en-US" dirty="0"/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5" y="1506449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Minh Ngọc</a:t>
              </a:r>
              <a:endParaRPr lang="en-US" dirty="0"/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5" y="1393967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>
                  <a:solidFill>
                    <a:schemeClr val="bg1"/>
                  </a:solidFill>
                </a:rPr>
                <a:t>Thảo Nguyên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29" y="1325027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>
                  <a:solidFill>
                    <a:srgbClr val="7030A0"/>
                  </a:solidFill>
                </a:rPr>
                <a:t>Yến Nhi, Diệp Vy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1" y="1328657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NGọc Phương</a:t>
              </a:r>
              <a:endParaRPr lang="en-US" dirty="0"/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614641" y="1393968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Bảo Trâm</a:t>
              </a:r>
              <a:endParaRPr lang="en-US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510085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Công Vinh</a:t>
              </a:r>
              <a:endParaRPr lang="en-US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673369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>
                  <a:solidFill>
                    <a:schemeClr val="bg1"/>
                  </a:solidFill>
                </a:rPr>
                <a:t>Văn Vượng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94420" y="186607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Bảo Vy</a:t>
              </a:r>
              <a:endParaRPr lang="en-US" dirty="0"/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1476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>
                  <a:solidFill>
                    <a:srgbClr val="7030A0"/>
                  </a:solidFill>
                </a:rPr>
                <a:t>Phương Vy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05600" y="2423573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N Hữu Gia Bảo</a:t>
              </a:r>
              <a:endParaRPr lang="en-US" dirty="0"/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75720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N Gia Bảo</a:t>
              </a:r>
              <a:endParaRPr lang="en-US" dirty="0"/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7" y="30837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Minh An, Thế Anh</a:t>
              </a:r>
              <a:endParaRPr lang="en-US" dirty="0"/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013" y="5658587"/>
            <a:ext cx="2098730" cy="111566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71543" y="-609892"/>
            <a:ext cx="457200" cy="609600"/>
          </a:xfrm>
          <a:prstGeom prst="rect">
            <a:avLst/>
          </a:prstGeom>
        </p:spPr>
      </p:pic>
      <p:pic>
        <p:nvPicPr>
          <p:cNvPr id="116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47588" y="72636"/>
            <a:ext cx="457200" cy="609600"/>
          </a:xfrm>
          <a:prstGeom prst="rect">
            <a:avLst/>
          </a:prstGeom>
        </p:spPr>
      </p:pic>
      <p:sp>
        <p:nvSpPr>
          <p:cNvPr id="117" name="Rounded Rectangle 116">
            <a:hlinkClick r:id="rId11" action="ppaction://hlinksldjump"/>
          </p:cNvPr>
          <p:cNvSpPr/>
          <p:nvPr/>
        </p:nvSpPr>
        <p:spPr>
          <a:xfrm>
            <a:off x="8706787" y="125996"/>
            <a:ext cx="1821956" cy="710955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Phần tiếp theo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1" name="Down Arrow 110">
            <a:hlinkClick r:id="rId12" action="ppaction://hlinksldjump"/>
          </p:cNvPr>
          <p:cNvSpPr/>
          <p:nvPr/>
        </p:nvSpPr>
        <p:spPr>
          <a:xfrm>
            <a:off x="274565" y="5507016"/>
            <a:ext cx="522514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2" name="4-Point Star 111">
            <a:hlinkClick r:id="rId13" action="ppaction://hlinksldjump"/>
          </p:cNvPr>
          <p:cNvSpPr/>
          <p:nvPr/>
        </p:nvSpPr>
        <p:spPr>
          <a:xfrm>
            <a:off x="1667936" y="5710216"/>
            <a:ext cx="682171" cy="667657"/>
          </a:xfrm>
          <a:prstGeom prst="star4">
            <a:avLst>
              <a:gd name="adj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815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8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.jpg"/>
          <p:cNvPicPr>
            <a:picLocks noChangeAspect="1"/>
          </p:cNvPicPr>
          <p:nvPr/>
        </p:nvPicPr>
        <p:blipFill>
          <a:blip r:embed="rId2"/>
          <a:srcRect t="65397"/>
          <a:stretch>
            <a:fillRect/>
          </a:stretch>
        </p:blipFill>
        <p:spPr>
          <a:xfrm>
            <a:off x="972457" y="754744"/>
            <a:ext cx="10537372" cy="53848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907314" y="3251200"/>
            <a:ext cx="638629" cy="4209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4" y="610836"/>
            <a:ext cx="10933044" cy="56309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0348" y="1828800"/>
            <a:ext cx="79645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TIẾT HỌC KẾT THÚC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CHÚC CÁC CON CHĂM NGOAN HỌC GIỎI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4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2137" y="558354"/>
            <a:ext cx="2718526" cy="78483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vi-VN" sz="45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5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&lt;, &gt; , =</a:t>
            </a:r>
            <a:endParaRPr lang="en-US" sz="45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33444" y="2031554"/>
            <a:ext cx="4267201" cy="216982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2….3</a:t>
            </a:r>
          </a:p>
          <a:p>
            <a:pPr algn="ctr"/>
            <a:endParaRPr lang="en-US" sz="45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3….2</a:t>
            </a:r>
            <a:endParaRPr lang="en-US" sz="45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13023" y="2100349"/>
            <a:ext cx="522556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&lt;</a:t>
            </a:r>
            <a:endParaRPr lang="vi-VN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913023" y="3497942"/>
            <a:ext cx="497882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&gt;</a:t>
            </a:r>
            <a:endParaRPr lang="vi-VN" sz="3200" b="1" dirty="0"/>
          </a:p>
        </p:txBody>
      </p:sp>
      <p:sp>
        <p:nvSpPr>
          <p:cNvPr id="6" name="Up Arrow 5">
            <a:hlinkClick r:id="rId4" action="ppaction://hlinksldjump"/>
          </p:cNvPr>
          <p:cNvSpPr/>
          <p:nvPr/>
        </p:nvSpPr>
        <p:spPr>
          <a:xfrm>
            <a:off x="357052" y="5682343"/>
            <a:ext cx="595085" cy="49348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925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9576" y="427726"/>
            <a:ext cx="2708367" cy="78483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vi-VN" sz="45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5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&lt;, &gt; , =</a:t>
            </a:r>
            <a:endParaRPr lang="en-US" sz="45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97943" y="2292810"/>
            <a:ext cx="4267201" cy="216982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4….4</a:t>
            </a:r>
          </a:p>
          <a:p>
            <a:pPr algn="ctr"/>
            <a:endParaRPr lang="en-US" sz="45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9….9</a:t>
            </a:r>
            <a:endParaRPr lang="en-US" sz="45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66656" y="2455743"/>
            <a:ext cx="544286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=</a:t>
            </a:r>
            <a:endParaRPr lang="vi-VN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366656" y="3722912"/>
            <a:ext cx="490584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=</a:t>
            </a:r>
            <a:endParaRPr lang="vi-VN" sz="3200" b="1" dirty="0"/>
          </a:p>
        </p:txBody>
      </p:sp>
      <p:sp>
        <p:nvSpPr>
          <p:cNvPr id="6" name="Up Arrow 5">
            <a:hlinkClick r:id="rId4" action="ppaction://hlinksldjump"/>
          </p:cNvPr>
          <p:cNvSpPr/>
          <p:nvPr/>
        </p:nvSpPr>
        <p:spPr>
          <a:xfrm>
            <a:off x="238034" y="5570583"/>
            <a:ext cx="551542" cy="66765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925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1 1"/>
          <p:cNvSpPr/>
          <p:nvPr/>
        </p:nvSpPr>
        <p:spPr>
          <a:xfrm>
            <a:off x="1941341" y="1125416"/>
            <a:ext cx="7512148" cy="369980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VƯỢT CHƯỚNG NGẠI VẬT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13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5821" y="289423"/>
            <a:ext cx="4032049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4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1: &gt;, &lt;, =?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9088" t="31753" r="11391" b="48139"/>
          <a:stretch/>
        </p:blipFill>
        <p:spPr>
          <a:xfrm>
            <a:off x="1775012" y="1255322"/>
            <a:ext cx="9009529" cy="480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7202037" y="1697226"/>
            <a:ext cx="3080824" cy="2616591"/>
            <a:chOff x="6914270" y="2180489"/>
            <a:chExt cx="3080824" cy="2616591"/>
          </a:xfrm>
        </p:grpSpPr>
        <p:grpSp>
          <p:nvGrpSpPr>
            <p:cNvPr id="9" name="Group 8"/>
            <p:cNvGrpSpPr/>
            <p:nvPr/>
          </p:nvGrpSpPr>
          <p:grpSpPr>
            <a:xfrm>
              <a:off x="6914270" y="2180489"/>
              <a:ext cx="3080824" cy="2616591"/>
              <a:chOff x="1758462" y="2180490"/>
              <a:chExt cx="3080824" cy="2616591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1758462" y="2180490"/>
                <a:ext cx="3080824" cy="2616591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3770142" y="2686929"/>
                <a:ext cx="436098" cy="39389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2206283" y="4049150"/>
                <a:ext cx="436098" cy="39389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3080825" y="3291838"/>
                <a:ext cx="436098" cy="39389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Oval 13"/>
            <p:cNvSpPr/>
            <p:nvPr/>
          </p:nvSpPr>
          <p:spPr>
            <a:xfrm>
              <a:off x="7362091" y="2715064"/>
              <a:ext cx="436098" cy="33762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8925950" y="4077285"/>
              <a:ext cx="436098" cy="33762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032161" y="1697226"/>
            <a:ext cx="3080824" cy="2616591"/>
            <a:chOff x="6914270" y="2180489"/>
            <a:chExt cx="3080824" cy="2616591"/>
          </a:xfrm>
        </p:grpSpPr>
        <p:grpSp>
          <p:nvGrpSpPr>
            <p:cNvPr id="18" name="Group 17"/>
            <p:cNvGrpSpPr/>
            <p:nvPr/>
          </p:nvGrpSpPr>
          <p:grpSpPr>
            <a:xfrm>
              <a:off x="6914270" y="2180489"/>
              <a:ext cx="3080824" cy="2616591"/>
              <a:chOff x="1758462" y="2180490"/>
              <a:chExt cx="3080824" cy="2616591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1758462" y="2180490"/>
                <a:ext cx="3080824" cy="2616591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3770142" y="2686929"/>
                <a:ext cx="436098" cy="39389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2206283" y="4049150"/>
                <a:ext cx="436098" cy="39389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3080825" y="3291838"/>
                <a:ext cx="436098" cy="39389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Oval 18"/>
            <p:cNvSpPr/>
            <p:nvPr/>
          </p:nvSpPr>
          <p:spPr>
            <a:xfrm>
              <a:off x="7362091" y="2715064"/>
              <a:ext cx="436098" cy="33762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8925950" y="4077285"/>
              <a:ext cx="436098" cy="33762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261890" y="4420275"/>
            <a:ext cx="13556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	</a:t>
            </a:r>
            <a:r>
              <a:rPr lang="en-US" sz="6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56093" y="836753"/>
            <a:ext cx="15521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MẪU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17560" y="4313817"/>
            <a:ext cx="139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6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72983" y="4420274"/>
            <a:ext cx="14708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5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04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8" y="386247"/>
            <a:ext cx="4191001" cy="4509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83" y="287840"/>
            <a:ext cx="4901452" cy="47064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2900" y="5257800"/>
            <a:ext cx="114681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34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2&quot;/&gt;&lt;/object&gt;&lt;object type=&quot;3&quot; unique_id=&quot;10007&quot;&gt;&lt;property id=&quot;20148&quot; value=&quot;5&quot;/&gt;&lt;property id=&quot;20300&quot; value=&quot;Slide 4&quot;/&gt;&lt;property id=&quot;20307&quot; value=&quot;291&quot;/&gt;&lt;/object&gt;&lt;object type=&quot;3&quot; unique_id=&quot;10008&quot;&gt;&lt;property id=&quot;20148&quot; value=&quot;5&quot;/&gt;&lt;property id=&quot;20300&quot; value=&quot;Slide 5&quot;/&gt;&lt;property id=&quot;20307&quot; value=&quot;294&quot;/&gt;&lt;/object&gt;&lt;object type=&quot;3&quot; unique_id=&quot;10009&quot;&gt;&lt;property id=&quot;20148&quot; value=&quot;5&quot;/&gt;&lt;property id=&quot;20300&quot; value=&quot;Slide 6&quot;/&gt;&lt;property id=&quot;20307&quot; value=&quot;258&quot;/&gt;&lt;/object&gt;&lt;object type=&quot;3&quot; unique_id=&quot;10010&quot;&gt;&lt;property id=&quot;20148&quot; value=&quot;5&quot;/&gt;&lt;property id=&quot;20300&quot; value=&quot;Slide 7&quot;/&gt;&lt;property id=&quot;20307&quot; value=&quot;263&quot;/&gt;&lt;/object&gt;&lt;object type=&quot;3&quot; unique_id=&quot;10011&quot;&gt;&lt;property id=&quot;20148&quot; value=&quot;5&quot;/&gt;&lt;property id=&quot;20300&quot; value=&quot;Slide 8&quot;/&gt;&lt;property id=&quot;20307&quot; value=&quot;259&quot;/&gt;&lt;/object&gt;&lt;object type=&quot;3&quot; unique_id=&quot;10012&quot;&gt;&lt;property id=&quot;20148&quot; value=&quot;5&quot;/&gt;&lt;property id=&quot;20300&quot; value=&quot;Slide 9&quot;/&gt;&lt;property id=&quot;20307&quot; value=&quot;297&quot;/&gt;&lt;/object&gt;&lt;object type=&quot;3&quot; unique_id=&quot;10013&quot;&gt;&lt;property id=&quot;20148&quot; value=&quot;5&quot;/&gt;&lt;property id=&quot;20300&quot; value=&quot;Slide 10&quot;/&gt;&lt;property id=&quot;20307&quot; value=&quot;298&quot;/&gt;&lt;/object&gt;&lt;object type=&quot;3&quot; unique_id=&quot;10014&quot;&gt;&lt;property id=&quot;20148&quot; value=&quot;5&quot;/&gt;&lt;property id=&quot;20300&quot; value=&quot;Slide 11&quot;/&gt;&lt;property id=&quot;20307&quot; value=&quot;299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&quot;/&gt;&lt;property id=&quot;20307&quot; value=&quot;301&quot;/&gt;&lt;/object&gt;&lt;object type=&quot;3&quot; unique_id=&quot;10017&quot;&gt;&lt;property id=&quot;20148&quot; value=&quot;5&quot;/&gt;&lt;property id=&quot;20300&quot; value=&quot;Slide 14&quot;/&gt;&lt;property id=&quot;20307&quot; value=&quot;302&quot;/&gt;&lt;/object&gt;&lt;object type=&quot;3&quot; unique_id=&quot;10018&quot;&gt;&lt;property id=&quot;20148&quot; value=&quot;5&quot;/&gt;&lt;property id=&quot;20300&quot; value=&quot;Slide 15&quot;/&gt;&lt;property id=&quot;20307&quot; value=&quot;313&quot;/&gt;&lt;/object&gt;&lt;object type=&quot;3&quot; unique_id=&quot;10019&quot;&gt;&lt;property id=&quot;20148&quot; value=&quot;5&quot;/&gt;&lt;property id=&quot;20300&quot; value=&quot;Slide 16&quot;/&gt;&lt;property id=&quot;20307&quot; value=&quot;266&quot;/&gt;&lt;/object&gt;&lt;object type=&quot;3&quot; unique_id=&quot;10020&quot;&gt;&lt;property id=&quot;20148&quot; value=&quot;5&quot;/&gt;&lt;property id=&quot;20300&quot; value=&quot;Slide 17 - &amp;quot;3. Tàu nào chở  nhiều thùng hàng nhất?&amp;quot;&quot;/&gt;&lt;property id=&quot;20307&quot; value=&quot;311&quot;/&gt;&lt;/object&gt;&lt;object type=&quot;3&quot; unique_id=&quot;10021&quot;&gt;&lt;property id=&quot;20148&quot; value=&quot;5&quot;/&gt;&lt;property id=&quot;20300&quot; value=&quot;Slide 18&quot;/&gt;&lt;property id=&quot;20307&quot; value=&quot;310&quot;/&gt;&lt;/object&gt;&lt;object type=&quot;3&quot; unique_id=&quot;10022&quot;&gt;&lt;property id=&quot;20148&quot; value=&quot;5&quot;/&gt;&lt;property id=&quot;20300&quot; value=&quot;Slide 19&quot;/&gt;&lt;property id=&quot;20307&quot; value=&quot;276&quot;/&gt;&lt;/object&gt;&lt;object type=&quot;3&quot; unique_id=&quot;10023&quot;&gt;&lt;property id=&quot;20148&quot; value=&quot;5&quot;/&gt;&lt;property id=&quot;20300&quot; value=&quot;Slide 20 - &amp;quot;WHO IS THE WINNER?&amp;quot;&quot;/&gt;&lt;property id=&quot;20307&quot; value=&quot;315&quot;/&gt;&lt;/object&gt;&lt;object type=&quot;3&quot; unique_id=&quot;10024&quot;&gt;&lt;property id=&quot;20148&quot; value=&quot;5&quot;/&gt;&lt;property id=&quot;20300&quot; value=&quot;Slide 21 - &amp;quot;10 ... 9&amp;quot;&quot;/&gt;&lt;property id=&quot;20307&quot; value=&quot;316&quot;/&gt;&lt;/object&gt;&lt;object type=&quot;3&quot; unique_id=&quot;10025&quot;&gt;&lt;property id=&quot;20148&quot; value=&quot;5&quot;/&gt;&lt;property id=&quot;20300&quot; value=&quot;Slide 22 - &amp;quot;5 ... 8&amp;quot;&quot;/&gt;&lt;property id=&quot;20307&quot; value=&quot;317&quot;/&gt;&lt;/object&gt;&lt;object type=&quot;3&quot; unique_id=&quot;10026&quot;&gt;&lt;property id=&quot;20148&quot; value=&quot;5&quot;/&gt;&lt;property id=&quot;20300&quot; value=&quot;Slide 23 - &amp;quot;9 ... 9&amp;quot;&quot;/&gt;&lt;property id=&quot;20307&quot; value=&quot;318&quot;/&gt;&lt;/object&gt;&lt;object type=&quot;3&quot; unique_id=&quot;10027&quot;&gt;&lt;property id=&quot;20148&quot; value=&quot;5&quot;/&gt;&lt;property id=&quot;20300&quot; value=&quot;Slide 24&quot;/&gt;&lt;property id=&quot;20307&quot; value=&quot;319&quot;/&gt;&lt;/object&gt;&lt;object type=&quot;3&quot; unique_id=&quot;10028&quot;&gt;&lt;property id=&quot;20148&quot; value=&quot;5&quot;/&gt;&lt;property id=&quot;20300&quot; value=&quot;Slide 25&quot;/&gt;&lt;property id=&quot;20307&quot; value=&quot;320&quot;/&gt;&lt;/object&gt;&lt;object type=&quot;3&quot; unique_id=&quot;10029&quot;&gt;&lt;property id=&quot;20148&quot; value=&quot;5&quot;/&gt;&lt;property id=&quot;20300&quot; value=&quot;Slide 26&quot;/&gt;&lt;property id=&quot;20307&quot; value=&quot;283&quot;/&gt;&lt;/object&gt;&lt;object type=&quot;3&quot; unique_id=&quot;10030&quot;&gt;&lt;property id=&quot;20148&quot; value=&quot;5&quot;/&gt;&lt;property id=&quot;20300&quot; value=&quot;Slide 27&quot;/&gt;&lt;property id=&quot;20307&quot; value=&quot;284&quot;/&gt;&lt;/object&gt;&lt;object type=&quot;3&quot; unique_id=&quot;10031&quot;&gt;&lt;property id=&quot;20148&quot; value=&quot;5&quot;/&gt;&lt;property id=&quot;20300&quot; value=&quot;Slide 28&quot;/&gt;&lt;property id=&quot;20307&quot; value=&quot;286&quot;/&gt;&lt;/object&gt;&lt;object type=&quot;3&quot; unique_id=&quot;10032&quot;&gt;&lt;property id=&quot;20148&quot; value=&quot;5&quot;/&gt;&lt;property id=&quot;20300&quot; value=&quot;Slide 29&quot;/&gt;&lt;property id=&quot;20307&quot; value=&quot;285&quot;/&gt;&lt;/object&gt;&lt;object type=&quot;3&quot; unique_id=&quot;10033&quot;&gt;&lt;property id=&quot;20148&quot; value=&quot;5&quot;/&gt;&lt;property id=&quot;20300&quot; value=&quot;Slide 30&quot;/&gt;&lt;property id=&quot;20307&quot; value=&quot;287&quot;/&gt;&lt;/object&gt;&lt;object type=&quot;3&quot; unique_id=&quot;10034&quot;&gt;&lt;property id=&quot;20148&quot; value=&quot;5&quot;/&gt;&lt;property id=&quot;20300&quot; value=&quot;Slide 31&quot;/&gt;&lt;property id=&quot;20307&quot; value=&quot;281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3,&quot;WcOptionCount&quot;:10,&quot;HasMultipleSubmission&quot;:false,&quot;HasAutoStop&quot;:true,&quot;HasMinimizeMode&quot;:false,&quot;TimerValue&quot;:&quot;00:15&quot;,&quot;HasAutoStart&quot;:false,&quot;HasCorrectAnswers&quot;:true,&quot;McqAnswers&quot;:[&quot;A&quot;],&quot;ActivityId&quot;:&quot;&quot;,&quot;IaMcqCompetition&quot;:true,&quot;IsAnonymous&quot;:false,&quot;AutoAdvance&quot;:false,&quot;IsCompetitionMode&quot;:tru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3,&quot;WcOptionCount&quot;:10,&quot;HasMultipleSubmission&quot;:false,&quot;HasAutoStop&quot;:true,&quot;HasMinimizeMode&quot;:false,&quot;TimerValue&quot;:&quot;00:15&quot;,&quot;HasAutoStart&quot;:false,&quot;HasCorrectAnswers&quot;:true,&quot;McqAnswers&quot;:[&quot;B&quot;],&quot;ActivityId&quot;:&quot;&quot;,&quot;IaMcqCompetition&quot;:true,&quot;IsAnonymous&quot;:false,&quot;AutoAdvance&quot;:false,&quot;IsCompetitionMode&quot;:tru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3,&quot;WcOptionCount&quot;:10,&quot;HasMultipleSubmission&quot;:false,&quot;HasAutoStop&quot;:true,&quot;HasMinimizeMode&quot;:false,&quot;TimerValue&quot;:&quot;00:15&quot;,&quot;HasAutoStart&quot;:false,&quot;HasCorrectAnswers&quot;:true,&quot;McqAnswers&quot;:[&quot;C&quot;],&quot;ActivityId&quot;:&quot;&quot;,&quot;IaMcqCompetition&quot;:true,&quot;IsAnonymous&quot;:false,&quot;AutoAdvance&quot;:false,&quot;IsCompetitionMode&quot;:tru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3,&quot;WcOptionCount&quot;:10,&quot;HasMultipleSubmission&quot;:false,&quot;HasAutoStop&quot;:true,&quot;HasMinimizeMode&quot;:false,&quot;TimerValue&quot;:&quot;00:15&quot;,&quot;HasAutoStart&quot;:false,&quot;HasCorrectAnswers&quot;:true,&quot;McqAnswers&quot;:[&quot;A&quot;],&quot;ActivityId&quot;:&quot;&quot;,&quot;IaMcqCompetition&quot;:true,&quot;IsAnonymous&quot;:false,&quot;AutoAdvance&quot;:false,&quot;IsCompetitionMode&quot;:true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3,&quot;WcOptionCount&quot;:10,&quot;HasMultipleSubmission&quot;:false,&quot;HasAutoStop&quot;:true,&quot;HasMinimizeMode&quot;:false,&quot;TimerValue&quot;:&quot;00:15&quot;,&quot;HasAutoStart&quot;:false,&quot;HasCorrectAnswers&quot;:true,&quot;McqAnswers&quot;:[&quot;B&quot;],&quot;ActivityId&quot;:&quot;&quot;,&quot;IaMcqCompetition&quot;:true,&quot;IsAnonymous&quot;:false,&quot;AutoAdvance&quot;:false,&quot;IsCompetitionMode&quot;:true}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1359</TotalTime>
  <Words>441</Words>
  <Application>Microsoft Office PowerPoint</Application>
  <PresentationFormat>Custom</PresentationFormat>
  <Paragraphs>146</Paragraphs>
  <Slides>31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Civic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Tàu nào chở  nhiều thùng hàng nhất?</vt:lpstr>
      <vt:lpstr>PowerPoint Presentation</vt:lpstr>
      <vt:lpstr>PowerPoint Presentation</vt:lpstr>
      <vt:lpstr>WHO IS THE WINNER?</vt:lpstr>
      <vt:lpstr>10 ... 9</vt:lpstr>
      <vt:lpstr>5 ... 8</vt:lpstr>
      <vt:lpstr>9 ... 9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Thanh Van</dc:creator>
  <cp:lastModifiedBy>MTC</cp:lastModifiedBy>
  <cp:revision>65</cp:revision>
  <dcterms:created xsi:type="dcterms:W3CDTF">2020-08-17T12:05:06Z</dcterms:created>
  <dcterms:modified xsi:type="dcterms:W3CDTF">2023-10-02T01:58:54Z</dcterms:modified>
</cp:coreProperties>
</file>