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4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1524000" y="478196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2152651" y="4720169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63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84206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4206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07066" y="3905733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681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2152650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471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2623769" y="1336416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3444762" y="132391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4265755" y="1318963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5073282" y="1305186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5874220" y="130078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6670971" y="1305186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7441448" y="1299299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8326358" y="1303108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9158947" y="1318963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1961843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1524001" y="271261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2152651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64625" y="2242647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1523999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1868774" y="1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4507044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25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5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9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7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7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7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4821378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39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39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33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41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41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2431" y="2370677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0874" y="4791195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10125076" y="2152106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9448801" y="3405811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9252" y="1690690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91397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1607699" y="1860023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9882142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9874795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1569721" y="800353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2666748" y="1901826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10013011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2274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88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88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1996440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82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2342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2579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1752599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9597691" y="2825321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0364453" y="2825318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1014293" y="2825319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1664133" y="2825318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727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56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6387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16275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1576803" y="243840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1783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2152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4301491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9117331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1576803" y="243840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4280647" y="1627094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2152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4301491" y="3778625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9117331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9252" y="1690690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158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user</cp:lastModifiedBy>
  <cp:revision>17</cp:revision>
  <dcterms:created xsi:type="dcterms:W3CDTF">2020-08-16T14:20:14Z</dcterms:created>
  <dcterms:modified xsi:type="dcterms:W3CDTF">2022-05-29T09:09:56Z</dcterms:modified>
</cp:coreProperties>
</file>