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7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1" y="971551"/>
            <a:ext cx="8809703" cy="234314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1793306"/>
            <a:ext cx="8305800" cy="131445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KHÔNG NÓI DỐI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17417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1" y="14859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CẬU BÉ CHĂN CỪU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64001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80010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6F7F19-DD61-42BD-8F19-F9E7DAAA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14450"/>
            <a:ext cx="8001000" cy="38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41642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Qua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mẹ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bang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hậu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85FFD2-48C6-4B3B-864C-5B14FF9C5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29"/>
          <a:stretch/>
        </p:blipFill>
        <p:spPr>
          <a:xfrm>
            <a:off x="685800" y="905628"/>
            <a:ext cx="7391400" cy="400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51435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chọn cách nào?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841" y="1820986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 có khi nào em nói dối chưa? 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 em cảm thấy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18819"/>
            <a:ext cx="880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2857500"/>
            <a:ext cx="1295400" cy="5715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40392C-22F7-4B72-8AC8-AE0D191F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2343150"/>
            <a:ext cx="8377238" cy="258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568656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2414452"/>
            <a:ext cx="6248400" cy="118599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1" y="250881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581400" y="3650512"/>
            <a:ext cx="2400300" cy="149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1921669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Khởi động&amp;quot;&quot;/&gt;&lt;property id=&quot;20307&quot; value=&quot;263&quot;/&gt;&lt;/object&gt;&lt;object type=&quot;3&quot; unique_id=&quot;10006&quot;&gt;&lt;property id=&quot;20148&quot; value=&quot;5&quot;/&gt;&lt;property id=&quot;20300&quot; value=&quot;Slide 3 - &amp;quot;Khám phá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Khám phá&amp;quot;&quot;/&gt;&lt;property id=&quot;20307&quot; value=&quot;267&quot;/&gt;&lt;/object&gt;&lt;object type=&quot;3&quot; unique_id=&quot;10008&quot;&gt;&lt;property id=&quot;20148&quot; value=&quot;5&quot;/&gt;&lt;property id=&quot;20300&quot; value=&quot;Slide 5 - &amp;quot;Luyện tập&amp;quot;&quot;/&gt;&lt;property id=&quot;20307&quot; value=&quot;265&quot;/&gt;&lt;/object&gt;&lt;object type=&quot;3&quot; unique_id=&quot;10009&quot;&gt;&lt;property id=&quot;20148&quot; value=&quot;5&quot;/&gt;&lt;property id=&quot;20300&quot; value=&quot;Slide 6 - &amp;quot;Luyện tập&amp;quot;&quot;/&gt;&lt;property id=&quot;20307&quot; value=&quot;270&quot;/&gt;&lt;/object&gt;&lt;object type=&quot;3&quot; unique_id=&quot;10010&quot;&gt;&lt;property id=&quot;20148&quot; value=&quot;5&quot;/&gt;&lt;property id=&quot;20300&quot; value=&quot;Slide 7 - &amp;quot;Vận dụng&amp;quot;&quot;/&gt;&lt;property id=&quot;20307&quot; value=&quot;266&quot;/&gt;&lt;/object&gt;&lt;object type=&quot;3&quot; unique_id=&quot;10011&quot;&gt;&lt;property id=&quot;20148&quot; value=&quot;5&quot;/&gt;&lt;property id=&quot;20300&quot; value=&quot;Slide 8 - &amp;quot;Vận dụng&amp;quot;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162</Words>
  <Application>Microsoft Office PowerPoint</Application>
  <PresentationFormat>On-screen Show (16:9)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MTC</cp:lastModifiedBy>
  <cp:revision>24</cp:revision>
  <dcterms:created xsi:type="dcterms:W3CDTF">2006-08-16T00:00:00Z</dcterms:created>
  <dcterms:modified xsi:type="dcterms:W3CDTF">2024-02-19T07:47:45Z</dcterms:modified>
</cp:coreProperties>
</file>