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60" r:id="rId3"/>
    <p:sldId id="261" r:id="rId4"/>
    <p:sldId id="283" r:id="rId5"/>
    <p:sldId id="275" r:id="rId6"/>
    <p:sldId id="281" r:id="rId7"/>
    <p:sldId id="282" r:id="rId8"/>
    <p:sldId id="264" r:id="rId9"/>
    <p:sldId id="279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2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2A9F1-0B66-4B0B-9B51-398A69AAFD27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3FCDB-D0D3-428D-A5FD-7689FBF4A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B5D6C-8061-40AD-A85D-D3B53715553B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635"/>
          </a:xfrm>
        </p:spPr>
      </p:pic>
      <p:sp>
        <p:nvSpPr>
          <p:cNvPr id="6" name="Oval 5"/>
          <p:cNvSpPr/>
          <p:nvPr/>
        </p:nvSpPr>
        <p:spPr>
          <a:xfrm>
            <a:off x="152400" y="1417638"/>
            <a:ext cx="8991600" cy="284956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55" y="15240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CHỦ ĐỀ: KHU VƯỜN NHỎ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NHỮNG SINH VẬT NHỎ TRONG VƯỜN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89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417638"/>
            <a:ext cx="72390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1026" name="Picture 2" descr="http://sachthietbigiaoduc.vn/public/1/Books/8004/16210/HF_438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34481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41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4172272" cy="91714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5763B3CD-E21F-374F-FDF6-E4DFC439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910" y="1479885"/>
            <a:ext cx="2759674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F083E940-B046-5385-5215-4E80E87D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514" y="3597039"/>
            <a:ext cx="2584586" cy="258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48998199-F280-1B70-68CD-853957A4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4273" y="1560937"/>
            <a:ext cx="2566071" cy="146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F903CAC0-C401-8843-2474-DCD7745F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4945527"/>
            <a:ext cx="1813216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BFFCB1DD-31E8-F2D1-6AC3-FC08D7A2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0282" y="3300135"/>
            <a:ext cx="2566071" cy="136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830DEE20-FDD8-116E-D004-998BCC93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3856623"/>
            <a:ext cx="3048932" cy="217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0926757E-713A-ABF8-79C0-E2AA1451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150" y="1457611"/>
            <a:ext cx="2566071" cy="155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2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7" y="4586098"/>
            <a:ext cx="2783700" cy="212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47" y="2572792"/>
            <a:ext cx="2434089" cy="191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260228"/>
            <a:ext cx="5194852" cy="5010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51" y="94586"/>
            <a:ext cx="2715698" cy="23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HĐ 2:Kiến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kiến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thức</a:t>
            </a:r>
            <a:r>
              <a:rPr lang="en-US" sz="3600" dirty="0">
                <a:solidFill>
                  <a:srgbClr val="FF0000"/>
                </a:solidFill>
              </a:rPr>
              <a:t> – </a:t>
            </a:r>
            <a:r>
              <a:rPr lang="en-US" sz="3600" dirty="0" err="1">
                <a:solidFill>
                  <a:srgbClr val="FF0000"/>
                </a:solidFill>
              </a:rPr>
              <a:t>kĩ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năng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Cách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tạo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côn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trùng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bằng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thức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in.</a:t>
            </a:r>
            <a:endParaRPr lang="vi-VN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xmlns="" id="{7756A3D9-20C4-A758-DF96-6B634714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9873"/>
            <a:ext cx="5943600" cy="2819400"/>
          </a:xfr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71915752-4D12-C94C-74DB-EDC9F3F4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3886200"/>
            <a:ext cx="59436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ẽ sinh vật nhỏ trong vườn - Tìm trên Google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36292" cy="5135562"/>
          </a:xfrm>
        </p:spPr>
      </p:pic>
    </p:spTree>
    <p:extLst>
      <p:ext uri="{BB962C8B-B14F-4D97-AF65-F5344CB8AC3E}">
        <p14:creationId xmlns:p14="http://schemas.microsoft.com/office/powerpoint/2010/main" val="13560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0" name="Tiêu đề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HĐ 3: LUYỆN TẬP SÁNG TẠO: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in</a:t>
            </a:r>
            <a:endParaRPr lang="vi-VN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2276"/>
            <a:ext cx="3978647" cy="266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7" y="1692276"/>
            <a:ext cx="396769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5" y="4723894"/>
            <a:ext cx="3033785" cy="203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82" y="3708477"/>
            <a:ext cx="4328380" cy="302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" y="2296355"/>
            <a:ext cx="3037798" cy="2354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47898"/>
            <a:ext cx="2502073" cy="3357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15" y="147236"/>
            <a:ext cx="2400179" cy="3357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" y="147236"/>
            <a:ext cx="3037798" cy="20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2261911" y="553750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1371601"/>
            <a:ext cx="2819400" cy="26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A62CF62-BE54-D561-E854-AE9516E1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2" y="1399305"/>
            <a:ext cx="2578518" cy="264515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AE70854-4718-8746-03C0-1D042FB93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1" y="4027678"/>
            <a:ext cx="2578519" cy="268884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66EE6CF-25D4-514A-097F-F7859DE3B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4191000"/>
            <a:ext cx="2743200" cy="2362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414</TotalTime>
  <Words>43</Words>
  <Application>Microsoft Office PowerPoint</Application>
  <PresentationFormat>On-screen Show (4:3)</PresentationFormat>
  <Paragraphs>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KIỂM TRA ĐỒ DÙNG</vt:lpstr>
      <vt:lpstr>Hoạt động 1: Khám phá</vt:lpstr>
      <vt:lpstr>PowerPoint Presentation</vt:lpstr>
      <vt:lpstr>HĐ 2:Kiến tạo kiến thức – kĩ năng:  Cách tạo hình côn trùng bằng hình thức in.</vt:lpstr>
      <vt:lpstr>PowerPoint Presentation</vt:lpstr>
      <vt:lpstr>PowerPoint Presentation</vt:lpstr>
      <vt:lpstr>PowerPoint Presentation</vt:lpstr>
      <vt:lpstr>VẬN DỤNG SÁNG TẠO</vt:lpstr>
      <vt:lpstr>TIẾT HỌC ĐẾN ĐÂY LÀ KẾT THÚC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Administrator</cp:lastModifiedBy>
  <cp:revision>76</cp:revision>
  <dcterms:created xsi:type="dcterms:W3CDTF">2021-07-20T15:11:03Z</dcterms:created>
  <dcterms:modified xsi:type="dcterms:W3CDTF">2024-04-15T14:11:11Z</dcterms:modified>
</cp:coreProperties>
</file>