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703" r:id="rId5"/>
  </p:sldMasterIdLst>
  <p:notesMasterIdLst>
    <p:notesMasterId r:id="rId20"/>
  </p:notesMasterIdLst>
  <p:sldIdLst>
    <p:sldId id="257" r:id="rId6"/>
    <p:sldId id="280" r:id="rId7"/>
    <p:sldId id="281" r:id="rId8"/>
    <p:sldId id="282" r:id="rId9"/>
    <p:sldId id="284" r:id="rId10"/>
    <p:sldId id="285" r:id="rId11"/>
    <p:sldId id="302" r:id="rId12"/>
    <p:sldId id="264" r:id="rId13"/>
    <p:sldId id="286" r:id="rId14"/>
    <p:sldId id="287" r:id="rId15"/>
    <p:sldId id="288" r:id="rId16"/>
    <p:sldId id="289" r:id="rId17"/>
    <p:sldId id="290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75" d="100"/>
          <a:sy n="75" d="100"/>
        </p:scale>
        <p:origin x="-498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13/07/2021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954" t="20766" r="11957"/>
          <a:stretch/>
        </p:blipFill>
        <p:spPr>
          <a:xfrm>
            <a:off x="613019" y="2619668"/>
            <a:ext cx="6084277" cy="2480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75391"/>
          <a:stretch/>
        </p:blipFill>
        <p:spPr>
          <a:xfrm>
            <a:off x="153035" y="1984376"/>
            <a:ext cx="7411720" cy="77054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568" y="-1"/>
            <a:ext cx="5011241" cy="2400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399" y="960755"/>
            <a:ext cx="11184505" cy="15490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03525" y="2870201"/>
            <a:ext cx="6318885" cy="256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38 - 7 = 31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31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04975" y="3695700"/>
            <a:ext cx="8836025" cy="2616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đựngrác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10 - 5 = 5 (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300" b="1" dirty="0" err="1" smtClean="0">
                <a:latin typeface="Times New Roman" pitchFamily="18" charset="0"/>
                <a:cs typeface="Times New Roman" pitchFamily="18" charset="0"/>
              </a:rPr>
              <a:t>thùng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71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t="50000"/>
          <a:stretch/>
        </p:blipFill>
        <p:spPr>
          <a:xfrm>
            <a:off x="2826879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1942" y="2058810"/>
            <a:ext cx="9830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36600" y="1460500"/>
            <a:ext cx="64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hỏi</a:t>
            </a:r>
            <a:r>
              <a:rPr lang="en-US" b="1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b="50000"/>
          <a:stretch/>
        </p:blipFill>
        <p:spPr>
          <a:xfrm>
            <a:off x="2653394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1741" y="1939387"/>
            <a:ext cx="976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09467" y="1611809"/>
            <a:ext cx="9137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 (</a:t>
            </a:r>
            <a:r>
              <a:rPr lang="en-US" sz="66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66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1)</a:t>
            </a:r>
            <a:endParaRPr lang="en-US" altLang="zh-CN" sz="6665" b="1" dirty="0">
              <a:solidFill>
                <a:schemeClr val="accent3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vịt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10 - 7 = 3 (con)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520701"/>
            <a:ext cx="7942580" cy="2641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3" y="3316605"/>
            <a:ext cx="5485765" cy="22713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ngỗng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7 - 5 = 2 (con)</a:t>
            </a: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308</Words>
  <Application>Microsoft Office PowerPoint</Application>
  <PresentationFormat>Custom</PresentationFormat>
  <Paragraphs>54</Paragraphs>
  <Slides>14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1_Office Theme</vt:lpstr>
      <vt:lpstr>2_Office Theme</vt:lpstr>
      <vt:lpstr>4_Office 主题</vt:lpstr>
      <vt:lpstr>1_Tema de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12</cp:revision>
  <dcterms:created xsi:type="dcterms:W3CDTF">2021-05-06T10:30:00Z</dcterms:created>
  <dcterms:modified xsi:type="dcterms:W3CDTF">2021-07-13T10:24:58Z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