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9" r:id="rId3"/>
    <p:sldId id="287" r:id="rId4"/>
    <p:sldId id="291" r:id="rId5"/>
    <p:sldId id="288" r:id="rId6"/>
    <p:sldId id="259" r:id="rId7"/>
    <p:sldId id="292" r:id="rId8"/>
    <p:sldId id="290" r:id="rId9"/>
    <p:sldId id="293" r:id="rId10"/>
    <p:sldId id="294" r:id="rId11"/>
    <p:sldId id="296" r:id="rId12"/>
    <p:sldId id="297" r:id="rId13"/>
    <p:sldId id="295" r:id="rId14"/>
    <p:sldId id="302" r:id="rId15"/>
    <p:sldId id="303" r:id="rId16"/>
    <p:sldId id="298" r:id="rId17"/>
    <p:sldId id="299" r:id="rId18"/>
    <p:sldId id="300" r:id="rId19"/>
    <p:sldId id="304" r:id="rId20"/>
    <p:sldId id="301" r:id="rId21"/>
    <p:sldId id="307" r:id="rId22"/>
    <p:sldId id="314" r:id="rId23"/>
    <p:sldId id="308" r:id="rId24"/>
    <p:sldId id="310" r:id="rId25"/>
    <p:sldId id="311" r:id="rId26"/>
    <p:sldId id="305" r:id="rId27"/>
    <p:sldId id="306" r:id="rId28"/>
    <p:sldId id="312" r:id="rId29"/>
    <p:sldId id="30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8F26"/>
    <a:srgbClr val="F25549"/>
    <a:srgbClr val="FFFFFF"/>
    <a:srgbClr val="608E21"/>
    <a:srgbClr val="E8F5ED"/>
    <a:srgbClr val="FFAD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6424" autoAdjust="0"/>
  </p:normalViewPr>
  <p:slideViewPr>
    <p:cSldViewPr snapToGrid="0">
      <p:cViewPr varScale="1">
        <p:scale>
          <a:sx n="73" d="100"/>
          <a:sy n="73" d="100"/>
        </p:scale>
        <p:origin x="5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44E75-B6F8-CF9C-1D9C-BDEAF80AF5F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AF3609-DE30-6739-EDE4-5DDC62FD08D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73981A-D915-6E19-BCCA-5346D0E59835}"/>
              </a:ext>
            </a:extLst>
          </p:cNvPr>
          <p:cNvSpPr>
            <a:spLocks noGrp="1"/>
          </p:cNvSpPr>
          <p:nvPr>
            <p:ph type="dt" sz="half" idx="10"/>
          </p:nvPr>
        </p:nvSpPr>
        <p:spPr>
          <a:xfrm>
            <a:off x="838200" y="6356350"/>
            <a:ext cx="2743200" cy="365125"/>
          </a:xfrm>
          <a:prstGeom prst="rect">
            <a:avLst/>
          </a:prstGeom>
        </p:spPr>
        <p:txBody>
          <a:bodyPr/>
          <a:lstStyle/>
          <a:p>
            <a:fld id="{A7BD0362-006F-4500-B07D-FD10EE0DACCE}" type="datetimeFigureOut">
              <a:rPr lang="en-US" smtClean="0"/>
              <a:t>2/23/2024</a:t>
            </a:fld>
            <a:endParaRPr lang="en-US"/>
          </a:p>
        </p:txBody>
      </p:sp>
      <p:sp>
        <p:nvSpPr>
          <p:cNvPr id="5" name="Footer Placeholder 4">
            <a:extLst>
              <a:ext uri="{FF2B5EF4-FFF2-40B4-BE49-F238E27FC236}">
                <a16:creationId xmlns:a16="http://schemas.microsoft.com/office/drawing/2014/main" id="{360C0FB2-6494-9F0D-A32C-6950B06A8A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11B2FBE-C163-EB19-8B27-626F9B3C9177}"/>
              </a:ext>
            </a:extLst>
          </p:cNvPr>
          <p:cNvSpPr>
            <a:spLocks noGrp="1"/>
          </p:cNvSpPr>
          <p:nvPr>
            <p:ph type="sldNum" sz="quarter" idx="12"/>
          </p:nvPr>
        </p:nvSpPr>
        <p:spPr>
          <a:xfrm>
            <a:off x="8610600" y="6356350"/>
            <a:ext cx="2743200" cy="365125"/>
          </a:xfrm>
          <a:prstGeom prst="rect">
            <a:avLst/>
          </a:prstGeom>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745674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6437F-DA3A-0AC5-7E5B-BED4D5384F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1DDD38-EBD0-EC69-D75A-AF6E393CCAC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248E3-4DA5-C005-2A46-6034596D9839}"/>
              </a:ext>
            </a:extLst>
          </p:cNvPr>
          <p:cNvSpPr>
            <a:spLocks noGrp="1"/>
          </p:cNvSpPr>
          <p:nvPr>
            <p:ph type="dt" sz="half" idx="10"/>
          </p:nvPr>
        </p:nvSpPr>
        <p:spPr>
          <a:xfrm>
            <a:off x="838200" y="6356350"/>
            <a:ext cx="2743200" cy="365125"/>
          </a:xfrm>
          <a:prstGeom prst="rect">
            <a:avLst/>
          </a:prstGeom>
        </p:spPr>
        <p:txBody>
          <a:bodyPr/>
          <a:lstStyle/>
          <a:p>
            <a:fld id="{A7BD0362-006F-4500-B07D-FD10EE0DACCE}" type="datetimeFigureOut">
              <a:rPr lang="en-US" smtClean="0"/>
              <a:t>2/23/2024</a:t>
            </a:fld>
            <a:endParaRPr lang="en-US"/>
          </a:p>
        </p:txBody>
      </p:sp>
      <p:sp>
        <p:nvSpPr>
          <p:cNvPr id="5" name="Footer Placeholder 4">
            <a:extLst>
              <a:ext uri="{FF2B5EF4-FFF2-40B4-BE49-F238E27FC236}">
                <a16:creationId xmlns:a16="http://schemas.microsoft.com/office/drawing/2014/main" id="{1D88DADA-9091-5EBC-E5F3-AF7A30232B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F7FDAC9-A68B-2F22-D525-F25C311EC2DD}"/>
              </a:ext>
            </a:extLst>
          </p:cNvPr>
          <p:cNvSpPr>
            <a:spLocks noGrp="1"/>
          </p:cNvSpPr>
          <p:nvPr>
            <p:ph type="sldNum" sz="quarter" idx="12"/>
          </p:nvPr>
        </p:nvSpPr>
        <p:spPr>
          <a:xfrm>
            <a:off x="8610600" y="6356350"/>
            <a:ext cx="2743200" cy="365125"/>
          </a:xfrm>
          <a:prstGeom prst="rect">
            <a:avLst/>
          </a:prstGeom>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1911616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D1A5FC-E196-2C51-A6FB-937B75F190B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19FA7D-4859-4436-6DE5-766041BD627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DEB428-F505-5E07-3B1D-C219EB8E3D77}"/>
              </a:ext>
            </a:extLst>
          </p:cNvPr>
          <p:cNvSpPr>
            <a:spLocks noGrp="1"/>
          </p:cNvSpPr>
          <p:nvPr>
            <p:ph type="dt" sz="half" idx="10"/>
          </p:nvPr>
        </p:nvSpPr>
        <p:spPr>
          <a:xfrm>
            <a:off x="838200" y="6356350"/>
            <a:ext cx="2743200" cy="365125"/>
          </a:xfrm>
          <a:prstGeom prst="rect">
            <a:avLst/>
          </a:prstGeom>
        </p:spPr>
        <p:txBody>
          <a:bodyPr/>
          <a:lstStyle/>
          <a:p>
            <a:fld id="{A7BD0362-006F-4500-B07D-FD10EE0DACCE}" type="datetimeFigureOut">
              <a:rPr lang="en-US" smtClean="0"/>
              <a:t>2/23/2024</a:t>
            </a:fld>
            <a:endParaRPr lang="en-US"/>
          </a:p>
        </p:txBody>
      </p:sp>
      <p:sp>
        <p:nvSpPr>
          <p:cNvPr id="5" name="Footer Placeholder 4">
            <a:extLst>
              <a:ext uri="{FF2B5EF4-FFF2-40B4-BE49-F238E27FC236}">
                <a16:creationId xmlns:a16="http://schemas.microsoft.com/office/drawing/2014/main" id="{B792A963-94C1-3D87-B7DA-5F0F25A82B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97DC596-A272-8918-EF55-A09F76A1835F}"/>
              </a:ext>
            </a:extLst>
          </p:cNvPr>
          <p:cNvSpPr>
            <a:spLocks noGrp="1"/>
          </p:cNvSpPr>
          <p:nvPr>
            <p:ph type="sldNum" sz="quarter" idx="12"/>
          </p:nvPr>
        </p:nvSpPr>
        <p:spPr>
          <a:xfrm>
            <a:off x="8610600" y="6356350"/>
            <a:ext cx="2743200" cy="365125"/>
          </a:xfrm>
          <a:prstGeom prst="rect">
            <a:avLst/>
          </a:prstGeom>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4061094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EAD3E-3F93-A649-715A-F3E3DAA71A4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D157B0-E835-D6AF-4CCF-DEE2487E458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7DE922-F43D-BD7A-991C-292690DD0A87}"/>
              </a:ext>
            </a:extLst>
          </p:cNvPr>
          <p:cNvSpPr>
            <a:spLocks noGrp="1"/>
          </p:cNvSpPr>
          <p:nvPr>
            <p:ph type="dt" sz="half" idx="10"/>
          </p:nvPr>
        </p:nvSpPr>
        <p:spPr>
          <a:xfrm>
            <a:off x="838200" y="6356350"/>
            <a:ext cx="2743200" cy="365125"/>
          </a:xfrm>
          <a:prstGeom prst="rect">
            <a:avLst/>
          </a:prstGeom>
        </p:spPr>
        <p:txBody>
          <a:bodyPr/>
          <a:lstStyle/>
          <a:p>
            <a:fld id="{096D16EF-0BB6-4A5A-B8F4-4C5553B98506}" type="datetimeFigureOut">
              <a:rPr lang="en-US" smtClean="0"/>
              <a:t>2/23/2024</a:t>
            </a:fld>
            <a:endParaRPr lang="en-US"/>
          </a:p>
        </p:txBody>
      </p:sp>
      <p:sp>
        <p:nvSpPr>
          <p:cNvPr id="5" name="Footer Placeholder 4">
            <a:extLst>
              <a:ext uri="{FF2B5EF4-FFF2-40B4-BE49-F238E27FC236}">
                <a16:creationId xmlns:a16="http://schemas.microsoft.com/office/drawing/2014/main" id="{55AF91EB-F63C-CCF6-1C80-12F3951566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7AB22FB-5B1E-A2F7-9642-BFC9A7AB5335}"/>
              </a:ext>
            </a:extLst>
          </p:cNvPr>
          <p:cNvSpPr>
            <a:spLocks noGrp="1"/>
          </p:cNvSpPr>
          <p:nvPr>
            <p:ph type="sldNum" sz="quarter" idx="12"/>
          </p:nvPr>
        </p:nvSpPr>
        <p:spPr>
          <a:xfrm>
            <a:off x="8610600" y="6356350"/>
            <a:ext cx="2743200" cy="365125"/>
          </a:xfrm>
          <a:prstGeom prst="rect">
            <a:avLst/>
          </a:prstGeom>
        </p:spPr>
        <p:txBody>
          <a:bodyPr/>
          <a:lstStyle/>
          <a:p>
            <a:fld id="{B33F96B3-55E4-4FD3-8D22-32BDEE24E9C9}" type="slidenum">
              <a:rPr lang="en-US" smtClean="0"/>
              <a:t>‹#›</a:t>
            </a:fld>
            <a:endParaRPr lang="en-US"/>
          </a:p>
        </p:txBody>
      </p:sp>
      <p:pic>
        <p:nvPicPr>
          <p:cNvPr id="7" name="Picture 6">
            <a:extLst>
              <a:ext uri="{FF2B5EF4-FFF2-40B4-BE49-F238E27FC236}">
                <a16:creationId xmlns:a16="http://schemas.microsoft.com/office/drawing/2014/main" id="{DCF089DD-9F86-0E5A-9A2D-45D6DF819775}"/>
              </a:ext>
            </a:extLst>
          </p:cNvPr>
          <p:cNvPicPr>
            <a:picLocks noChangeAspect="1"/>
          </p:cNvPicPr>
          <p:nvPr userDrawn="1"/>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466949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28715-33BD-54E0-C7F2-CCF76F2515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231564F-797E-BAF8-11AC-120384E365B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AA248-C1BC-1B68-237A-B3B9386FE9FE}"/>
              </a:ext>
            </a:extLst>
          </p:cNvPr>
          <p:cNvSpPr>
            <a:spLocks noGrp="1"/>
          </p:cNvSpPr>
          <p:nvPr>
            <p:ph type="dt" sz="half" idx="10"/>
          </p:nvPr>
        </p:nvSpPr>
        <p:spPr>
          <a:xfrm>
            <a:off x="838200" y="6356350"/>
            <a:ext cx="2743200" cy="365125"/>
          </a:xfrm>
          <a:prstGeom prst="rect">
            <a:avLst/>
          </a:prstGeom>
        </p:spPr>
        <p:txBody>
          <a:bodyPr/>
          <a:lstStyle/>
          <a:p>
            <a:fld id="{096D16EF-0BB6-4A5A-B8F4-4C5553B98506}" type="datetimeFigureOut">
              <a:rPr lang="en-US" smtClean="0"/>
              <a:t>2/23/2024</a:t>
            </a:fld>
            <a:endParaRPr lang="en-US"/>
          </a:p>
        </p:txBody>
      </p:sp>
      <p:sp>
        <p:nvSpPr>
          <p:cNvPr id="5" name="Footer Placeholder 4">
            <a:extLst>
              <a:ext uri="{FF2B5EF4-FFF2-40B4-BE49-F238E27FC236}">
                <a16:creationId xmlns:a16="http://schemas.microsoft.com/office/drawing/2014/main" id="{78CC7CF7-3C02-D433-DE9C-D42B8DA955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85A2A7-27F8-FE9C-D33A-E03D8C4B9906}"/>
              </a:ext>
            </a:extLst>
          </p:cNvPr>
          <p:cNvSpPr>
            <a:spLocks noGrp="1"/>
          </p:cNvSpPr>
          <p:nvPr>
            <p:ph type="sldNum" sz="quarter" idx="12"/>
          </p:nvPr>
        </p:nvSpPr>
        <p:spPr>
          <a:xfrm>
            <a:off x="8610600" y="6356350"/>
            <a:ext cx="2743200" cy="365125"/>
          </a:xfrm>
          <a:prstGeom prst="rect">
            <a:avLst/>
          </a:prstGeom>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1319886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0FD1A-E55B-D977-5436-82DEE6E461E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E87847-B37A-E6EA-E944-25B408C6205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5C4FF2-4671-239C-4B56-822709142E05}"/>
              </a:ext>
            </a:extLst>
          </p:cNvPr>
          <p:cNvSpPr>
            <a:spLocks noGrp="1"/>
          </p:cNvSpPr>
          <p:nvPr>
            <p:ph type="dt" sz="half" idx="10"/>
          </p:nvPr>
        </p:nvSpPr>
        <p:spPr>
          <a:xfrm>
            <a:off x="838200" y="6356350"/>
            <a:ext cx="2743200" cy="365125"/>
          </a:xfrm>
          <a:prstGeom prst="rect">
            <a:avLst/>
          </a:prstGeom>
        </p:spPr>
        <p:txBody>
          <a:bodyPr/>
          <a:lstStyle/>
          <a:p>
            <a:fld id="{096D16EF-0BB6-4A5A-B8F4-4C5553B98506}" type="datetimeFigureOut">
              <a:rPr lang="en-US" smtClean="0"/>
              <a:t>2/23/2024</a:t>
            </a:fld>
            <a:endParaRPr lang="en-US"/>
          </a:p>
        </p:txBody>
      </p:sp>
      <p:sp>
        <p:nvSpPr>
          <p:cNvPr id="5" name="Footer Placeholder 4">
            <a:extLst>
              <a:ext uri="{FF2B5EF4-FFF2-40B4-BE49-F238E27FC236}">
                <a16:creationId xmlns:a16="http://schemas.microsoft.com/office/drawing/2014/main" id="{07F47084-7FAD-61DF-2A78-0796F36F55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711A57E-AF2E-919E-F256-C16F5BA6AADF}"/>
              </a:ext>
            </a:extLst>
          </p:cNvPr>
          <p:cNvSpPr>
            <a:spLocks noGrp="1"/>
          </p:cNvSpPr>
          <p:nvPr>
            <p:ph type="sldNum" sz="quarter" idx="12"/>
          </p:nvPr>
        </p:nvSpPr>
        <p:spPr>
          <a:xfrm>
            <a:off x="8610600" y="6356350"/>
            <a:ext cx="2743200" cy="365125"/>
          </a:xfrm>
          <a:prstGeom prst="rect">
            <a:avLst/>
          </a:prstGeom>
        </p:spPr>
        <p:txBody>
          <a:bodyPr/>
          <a:lstStyle/>
          <a:p>
            <a:fld id="{B33F96B3-55E4-4FD3-8D22-32BDEE24E9C9}" type="slidenum">
              <a:rPr lang="en-US" smtClean="0"/>
              <a:t>‹#›</a:t>
            </a:fld>
            <a:endParaRPr lang="en-US"/>
          </a:p>
        </p:txBody>
      </p:sp>
      <p:pic>
        <p:nvPicPr>
          <p:cNvPr id="7" name="Picture 6">
            <a:extLst>
              <a:ext uri="{FF2B5EF4-FFF2-40B4-BE49-F238E27FC236}">
                <a16:creationId xmlns:a16="http://schemas.microsoft.com/office/drawing/2014/main" id="{1EA0C945-939A-98F3-3F94-6FC4E2EC52FB}"/>
              </a:ext>
            </a:extLst>
          </p:cNvPr>
          <p:cNvPicPr>
            <a:picLocks noChangeAspect="1"/>
          </p:cNvPicPr>
          <p:nvPr userDrawn="1"/>
        </p:nvPicPr>
        <p:blipFill rotWithShape="1">
          <a:blip r:embed="rId2"/>
          <a:srcRect t="15625"/>
          <a:stretch/>
        </p:blipFill>
        <p:spPr>
          <a:xfrm>
            <a:off x="0" y="0"/>
            <a:ext cx="12192000" cy="6858000"/>
          </a:xfrm>
          <a:prstGeom prst="rect">
            <a:avLst/>
          </a:prstGeom>
        </p:spPr>
      </p:pic>
    </p:spTree>
    <p:extLst>
      <p:ext uri="{BB962C8B-B14F-4D97-AF65-F5344CB8AC3E}">
        <p14:creationId xmlns:p14="http://schemas.microsoft.com/office/powerpoint/2010/main" val="1263777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65A0F-4060-0E3C-1537-CF747835EFD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A7C2BF1-A86C-5604-FDDA-AF5E78576BE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D12DC0-F622-B781-D939-BEE17015A23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5FD3B2-CF15-E9DF-E8FF-2926C17BDA2A}"/>
              </a:ext>
            </a:extLst>
          </p:cNvPr>
          <p:cNvSpPr>
            <a:spLocks noGrp="1"/>
          </p:cNvSpPr>
          <p:nvPr>
            <p:ph type="dt" sz="half" idx="10"/>
          </p:nvPr>
        </p:nvSpPr>
        <p:spPr>
          <a:xfrm>
            <a:off x="838200" y="6356350"/>
            <a:ext cx="2743200" cy="365125"/>
          </a:xfrm>
          <a:prstGeom prst="rect">
            <a:avLst/>
          </a:prstGeom>
        </p:spPr>
        <p:txBody>
          <a:bodyPr/>
          <a:lstStyle/>
          <a:p>
            <a:fld id="{096D16EF-0BB6-4A5A-B8F4-4C5553B98506}" type="datetimeFigureOut">
              <a:rPr lang="en-US" smtClean="0"/>
              <a:t>2/23/2024</a:t>
            </a:fld>
            <a:endParaRPr lang="en-US"/>
          </a:p>
        </p:txBody>
      </p:sp>
      <p:sp>
        <p:nvSpPr>
          <p:cNvPr id="6" name="Footer Placeholder 5">
            <a:extLst>
              <a:ext uri="{FF2B5EF4-FFF2-40B4-BE49-F238E27FC236}">
                <a16:creationId xmlns:a16="http://schemas.microsoft.com/office/drawing/2014/main" id="{C7F1BA49-8D41-CA44-3A56-F9251CA449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6F19299-F850-12CD-A7F4-D31DBC4780B8}"/>
              </a:ext>
            </a:extLst>
          </p:cNvPr>
          <p:cNvSpPr>
            <a:spLocks noGrp="1"/>
          </p:cNvSpPr>
          <p:nvPr>
            <p:ph type="sldNum" sz="quarter" idx="12"/>
          </p:nvPr>
        </p:nvSpPr>
        <p:spPr>
          <a:xfrm>
            <a:off x="8610600" y="6356350"/>
            <a:ext cx="2743200" cy="365125"/>
          </a:xfrm>
          <a:prstGeom prst="rect">
            <a:avLst/>
          </a:prstGeom>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3264790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D309B-A861-7810-E78C-3399CAB13A9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6C6EC32-B4B6-E786-1032-E4F9971488E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C66F4-CA01-E7A8-BAF3-76573A31850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299659-83B9-A97D-6864-C8AB13747A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EA6278-EC8C-428A-67E1-4671162D28D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BF094F-900B-7F17-E875-943CC40D0D74}"/>
              </a:ext>
            </a:extLst>
          </p:cNvPr>
          <p:cNvSpPr>
            <a:spLocks noGrp="1"/>
          </p:cNvSpPr>
          <p:nvPr>
            <p:ph type="dt" sz="half" idx="10"/>
          </p:nvPr>
        </p:nvSpPr>
        <p:spPr>
          <a:xfrm>
            <a:off x="838200" y="6356350"/>
            <a:ext cx="2743200" cy="365125"/>
          </a:xfrm>
          <a:prstGeom prst="rect">
            <a:avLst/>
          </a:prstGeom>
        </p:spPr>
        <p:txBody>
          <a:bodyPr/>
          <a:lstStyle/>
          <a:p>
            <a:fld id="{096D16EF-0BB6-4A5A-B8F4-4C5553B98506}" type="datetimeFigureOut">
              <a:rPr lang="en-US" smtClean="0"/>
              <a:t>2/23/2024</a:t>
            </a:fld>
            <a:endParaRPr lang="en-US"/>
          </a:p>
        </p:txBody>
      </p:sp>
      <p:sp>
        <p:nvSpPr>
          <p:cNvPr id="8" name="Footer Placeholder 7">
            <a:extLst>
              <a:ext uri="{FF2B5EF4-FFF2-40B4-BE49-F238E27FC236}">
                <a16:creationId xmlns:a16="http://schemas.microsoft.com/office/drawing/2014/main" id="{E458C6BF-B444-74E6-4F69-CE23C624E3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6FC98DF-8074-41C3-BDDA-F3644AD6E0F0}"/>
              </a:ext>
            </a:extLst>
          </p:cNvPr>
          <p:cNvSpPr>
            <a:spLocks noGrp="1"/>
          </p:cNvSpPr>
          <p:nvPr>
            <p:ph type="sldNum" sz="quarter" idx="12"/>
          </p:nvPr>
        </p:nvSpPr>
        <p:spPr>
          <a:xfrm>
            <a:off x="8610600" y="6356350"/>
            <a:ext cx="2743200" cy="365125"/>
          </a:xfrm>
          <a:prstGeom prst="rect">
            <a:avLst/>
          </a:prstGeom>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1335008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6E9EE-F874-B483-9BEC-9C5D968CE0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C7F19-93EF-CC74-00BC-97E894C31C98}"/>
              </a:ext>
            </a:extLst>
          </p:cNvPr>
          <p:cNvSpPr>
            <a:spLocks noGrp="1"/>
          </p:cNvSpPr>
          <p:nvPr>
            <p:ph type="dt" sz="half" idx="10"/>
          </p:nvPr>
        </p:nvSpPr>
        <p:spPr>
          <a:xfrm>
            <a:off x="838200" y="6356350"/>
            <a:ext cx="2743200" cy="365125"/>
          </a:xfrm>
          <a:prstGeom prst="rect">
            <a:avLst/>
          </a:prstGeom>
        </p:spPr>
        <p:txBody>
          <a:bodyPr/>
          <a:lstStyle/>
          <a:p>
            <a:fld id="{096D16EF-0BB6-4A5A-B8F4-4C5553B98506}" type="datetimeFigureOut">
              <a:rPr lang="en-US" smtClean="0"/>
              <a:t>2/23/2024</a:t>
            </a:fld>
            <a:endParaRPr lang="en-US"/>
          </a:p>
        </p:txBody>
      </p:sp>
      <p:sp>
        <p:nvSpPr>
          <p:cNvPr id="4" name="Footer Placeholder 3">
            <a:extLst>
              <a:ext uri="{FF2B5EF4-FFF2-40B4-BE49-F238E27FC236}">
                <a16:creationId xmlns:a16="http://schemas.microsoft.com/office/drawing/2014/main" id="{798BB3FE-E398-8FCD-457E-AE8CA0E1ABE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2CC8CAA-3D9E-8F6D-E529-BA71DCF92513}"/>
              </a:ext>
            </a:extLst>
          </p:cNvPr>
          <p:cNvSpPr>
            <a:spLocks noGrp="1"/>
          </p:cNvSpPr>
          <p:nvPr>
            <p:ph type="sldNum" sz="quarter" idx="12"/>
          </p:nvPr>
        </p:nvSpPr>
        <p:spPr>
          <a:xfrm>
            <a:off x="8610600" y="6356350"/>
            <a:ext cx="2743200" cy="365125"/>
          </a:xfrm>
          <a:prstGeom prst="rect">
            <a:avLst/>
          </a:prstGeom>
        </p:spPr>
        <p:txBody>
          <a:bodyPr/>
          <a:lstStyle/>
          <a:p>
            <a:fld id="{B33F96B3-55E4-4FD3-8D22-32BDEE24E9C9}" type="slidenum">
              <a:rPr lang="en-US" smtClean="0"/>
              <a:t>‹#›</a:t>
            </a:fld>
            <a:endParaRPr lang="en-US"/>
          </a:p>
        </p:txBody>
      </p:sp>
      <p:pic>
        <p:nvPicPr>
          <p:cNvPr id="6" name="Picture 5">
            <a:extLst>
              <a:ext uri="{FF2B5EF4-FFF2-40B4-BE49-F238E27FC236}">
                <a16:creationId xmlns:a16="http://schemas.microsoft.com/office/drawing/2014/main" id="{743A8EE9-4BB4-85DA-1341-A1B98E4963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219" b="10219"/>
          <a:stretch/>
        </p:blipFill>
        <p:spPr>
          <a:xfrm>
            <a:off x="0" y="0"/>
            <a:ext cx="12192000" cy="6858000"/>
          </a:xfrm>
          <a:prstGeom prst="rect">
            <a:avLst/>
          </a:prstGeom>
        </p:spPr>
      </p:pic>
    </p:spTree>
    <p:extLst>
      <p:ext uri="{BB962C8B-B14F-4D97-AF65-F5344CB8AC3E}">
        <p14:creationId xmlns:p14="http://schemas.microsoft.com/office/powerpoint/2010/main" val="687072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859F22-42A8-2D71-9D21-ABE94AF6B5AF}"/>
              </a:ext>
            </a:extLst>
          </p:cNvPr>
          <p:cNvSpPr>
            <a:spLocks noGrp="1"/>
          </p:cNvSpPr>
          <p:nvPr>
            <p:ph type="dt" sz="half" idx="10"/>
          </p:nvPr>
        </p:nvSpPr>
        <p:spPr>
          <a:xfrm>
            <a:off x="838200" y="6356350"/>
            <a:ext cx="2743200" cy="365125"/>
          </a:xfrm>
          <a:prstGeom prst="rect">
            <a:avLst/>
          </a:prstGeom>
        </p:spPr>
        <p:txBody>
          <a:bodyPr/>
          <a:lstStyle/>
          <a:p>
            <a:fld id="{096D16EF-0BB6-4A5A-B8F4-4C5553B98506}" type="datetimeFigureOut">
              <a:rPr lang="en-US" smtClean="0"/>
              <a:t>2/23/2024</a:t>
            </a:fld>
            <a:endParaRPr lang="en-US"/>
          </a:p>
        </p:txBody>
      </p:sp>
      <p:sp>
        <p:nvSpPr>
          <p:cNvPr id="3" name="Footer Placeholder 2">
            <a:extLst>
              <a:ext uri="{FF2B5EF4-FFF2-40B4-BE49-F238E27FC236}">
                <a16:creationId xmlns:a16="http://schemas.microsoft.com/office/drawing/2014/main" id="{3ABBD187-CCE6-025A-EF71-D0A012B00C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151BD5E-03B5-F538-9D83-268AD4594EB9}"/>
              </a:ext>
            </a:extLst>
          </p:cNvPr>
          <p:cNvSpPr>
            <a:spLocks noGrp="1"/>
          </p:cNvSpPr>
          <p:nvPr>
            <p:ph type="sldNum" sz="quarter" idx="12"/>
          </p:nvPr>
        </p:nvSpPr>
        <p:spPr>
          <a:xfrm>
            <a:off x="8610600" y="6356350"/>
            <a:ext cx="2743200" cy="365125"/>
          </a:xfrm>
          <a:prstGeom prst="rect">
            <a:avLst/>
          </a:prstGeom>
        </p:spPr>
        <p:txBody>
          <a:bodyPr/>
          <a:lstStyle/>
          <a:p>
            <a:fld id="{B33F96B3-55E4-4FD3-8D22-32BDEE24E9C9}" type="slidenum">
              <a:rPr lang="en-US" smtClean="0"/>
              <a:t>‹#›</a:t>
            </a:fld>
            <a:endParaRPr lang="en-US"/>
          </a:p>
        </p:txBody>
      </p:sp>
      <p:pic>
        <p:nvPicPr>
          <p:cNvPr id="5" name="Picture 4">
            <a:extLst>
              <a:ext uri="{FF2B5EF4-FFF2-40B4-BE49-F238E27FC236}">
                <a16:creationId xmlns:a16="http://schemas.microsoft.com/office/drawing/2014/main" id="{29B48021-8772-3C32-CD50-184267C8CC8B}"/>
              </a:ext>
            </a:extLst>
          </p:cNvPr>
          <p:cNvPicPr>
            <a:picLocks noChangeAspect="1"/>
          </p:cNvPicPr>
          <p:nvPr userDrawn="1"/>
        </p:nvPicPr>
        <p:blipFill rotWithShape="1">
          <a:blip r:embed="rId2"/>
          <a:srcRect t="15625"/>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85F945A9-4974-CA3F-005C-401D468D64EB}"/>
              </a:ext>
            </a:extLst>
          </p:cNvPr>
          <p:cNvSpPr/>
          <p:nvPr userDrawn="1"/>
        </p:nvSpPr>
        <p:spPr>
          <a:xfrm>
            <a:off x="254976" y="208939"/>
            <a:ext cx="11682047" cy="6440121"/>
          </a:xfrm>
          <a:prstGeom prst="roundRect">
            <a:avLst>
              <a:gd name="adj" fmla="val 10974"/>
            </a:avLst>
          </a:prstGeom>
          <a:solidFill>
            <a:schemeClr val="bg1"/>
          </a:solidFill>
          <a:ln w="28575">
            <a:solidFill>
              <a:srgbClr val="336C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5120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3E03-CFA1-C66D-5A7A-F350EB19D6F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00424F-1BB8-0F36-B82D-05453E9D3B4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0BBB88-A66C-EB6C-6CBB-FF7D274E12A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43D12E-2487-AD86-9381-668B8FB09B38}"/>
              </a:ext>
            </a:extLst>
          </p:cNvPr>
          <p:cNvSpPr>
            <a:spLocks noGrp="1"/>
          </p:cNvSpPr>
          <p:nvPr>
            <p:ph type="dt" sz="half" idx="10"/>
          </p:nvPr>
        </p:nvSpPr>
        <p:spPr>
          <a:xfrm>
            <a:off x="838200" y="6356350"/>
            <a:ext cx="2743200" cy="365125"/>
          </a:xfrm>
          <a:prstGeom prst="rect">
            <a:avLst/>
          </a:prstGeom>
        </p:spPr>
        <p:txBody>
          <a:bodyPr/>
          <a:lstStyle/>
          <a:p>
            <a:fld id="{096D16EF-0BB6-4A5A-B8F4-4C5553B98506}" type="datetimeFigureOut">
              <a:rPr lang="en-US" smtClean="0"/>
              <a:t>2/23/2024</a:t>
            </a:fld>
            <a:endParaRPr lang="en-US"/>
          </a:p>
        </p:txBody>
      </p:sp>
      <p:sp>
        <p:nvSpPr>
          <p:cNvPr id="6" name="Footer Placeholder 5">
            <a:extLst>
              <a:ext uri="{FF2B5EF4-FFF2-40B4-BE49-F238E27FC236}">
                <a16:creationId xmlns:a16="http://schemas.microsoft.com/office/drawing/2014/main" id="{183FBFC4-ACB5-1891-FADA-D9DED27EFEF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AFB21F4-4F78-A7AD-D2D2-0063F68B1E20}"/>
              </a:ext>
            </a:extLst>
          </p:cNvPr>
          <p:cNvSpPr>
            <a:spLocks noGrp="1"/>
          </p:cNvSpPr>
          <p:nvPr>
            <p:ph type="sldNum" sz="quarter" idx="12"/>
          </p:nvPr>
        </p:nvSpPr>
        <p:spPr>
          <a:xfrm>
            <a:off x="8610600" y="6356350"/>
            <a:ext cx="2743200" cy="365125"/>
          </a:xfrm>
          <a:prstGeom prst="rect">
            <a:avLst/>
          </a:prstGeom>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4135187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1C298-8ACF-AF75-587B-D0BF883D5A5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7024870-5FCD-EB1F-18F7-5E2E80507CE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88830-6E9E-C41D-48ED-8DF24F42BAAF}"/>
              </a:ext>
            </a:extLst>
          </p:cNvPr>
          <p:cNvSpPr>
            <a:spLocks noGrp="1"/>
          </p:cNvSpPr>
          <p:nvPr>
            <p:ph type="dt" sz="half" idx="10"/>
          </p:nvPr>
        </p:nvSpPr>
        <p:spPr>
          <a:xfrm>
            <a:off x="838200" y="6356350"/>
            <a:ext cx="2743200" cy="365125"/>
          </a:xfrm>
          <a:prstGeom prst="rect">
            <a:avLst/>
          </a:prstGeom>
        </p:spPr>
        <p:txBody>
          <a:bodyPr/>
          <a:lstStyle/>
          <a:p>
            <a:fld id="{A7BD0362-006F-4500-B07D-FD10EE0DACCE}" type="datetimeFigureOut">
              <a:rPr lang="en-US" smtClean="0"/>
              <a:t>2/23/2024</a:t>
            </a:fld>
            <a:endParaRPr lang="en-US"/>
          </a:p>
        </p:txBody>
      </p:sp>
      <p:sp>
        <p:nvSpPr>
          <p:cNvPr id="5" name="Footer Placeholder 4">
            <a:extLst>
              <a:ext uri="{FF2B5EF4-FFF2-40B4-BE49-F238E27FC236}">
                <a16:creationId xmlns:a16="http://schemas.microsoft.com/office/drawing/2014/main" id="{EDB26EBA-EE85-3D95-FC0D-1E3D8AF5C5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D834BA-13FD-30DE-6BE0-639B2199024B}"/>
              </a:ext>
            </a:extLst>
          </p:cNvPr>
          <p:cNvSpPr>
            <a:spLocks noGrp="1"/>
          </p:cNvSpPr>
          <p:nvPr>
            <p:ph type="sldNum" sz="quarter" idx="12"/>
          </p:nvPr>
        </p:nvSpPr>
        <p:spPr>
          <a:xfrm>
            <a:off x="8610600" y="6356350"/>
            <a:ext cx="2743200" cy="365125"/>
          </a:xfrm>
          <a:prstGeom prst="rect">
            <a:avLst/>
          </a:prstGeom>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373978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17B34-2ED5-B5D4-629C-F20DF836956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114EAB-1209-DA3B-97F5-E4D34E35996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B228B7-45DC-0006-E4B9-EDD175BDDA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F9349E-084A-6589-C443-A22CC3CA2920}"/>
              </a:ext>
            </a:extLst>
          </p:cNvPr>
          <p:cNvSpPr>
            <a:spLocks noGrp="1"/>
          </p:cNvSpPr>
          <p:nvPr>
            <p:ph type="dt" sz="half" idx="10"/>
          </p:nvPr>
        </p:nvSpPr>
        <p:spPr>
          <a:xfrm>
            <a:off x="838200" y="6356350"/>
            <a:ext cx="2743200" cy="365125"/>
          </a:xfrm>
          <a:prstGeom prst="rect">
            <a:avLst/>
          </a:prstGeom>
        </p:spPr>
        <p:txBody>
          <a:bodyPr/>
          <a:lstStyle/>
          <a:p>
            <a:fld id="{096D16EF-0BB6-4A5A-B8F4-4C5553B98506}" type="datetimeFigureOut">
              <a:rPr lang="en-US" smtClean="0"/>
              <a:t>2/23/2024</a:t>
            </a:fld>
            <a:endParaRPr lang="en-US"/>
          </a:p>
        </p:txBody>
      </p:sp>
      <p:sp>
        <p:nvSpPr>
          <p:cNvPr id="6" name="Footer Placeholder 5">
            <a:extLst>
              <a:ext uri="{FF2B5EF4-FFF2-40B4-BE49-F238E27FC236}">
                <a16:creationId xmlns:a16="http://schemas.microsoft.com/office/drawing/2014/main" id="{A34C03C1-2CC0-7554-4A4C-627BF81CAF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9B9361-53EF-EC00-754E-6999EA2E3663}"/>
              </a:ext>
            </a:extLst>
          </p:cNvPr>
          <p:cNvSpPr>
            <a:spLocks noGrp="1"/>
          </p:cNvSpPr>
          <p:nvPr>
            <p:ph type="sldNum" sz="quarter" idx="12"/>
          </p:nvPr>
        </p:nvSpPr>
        <p:spPr>
          <a:xfrm>
            <a:off x="8610600" y="6356350"/>
            <a:ext cx="2743200" cy="365125"/>
          </a:xfrm>
          <a:prstGeom prst="rect">
            <a:avLst/>
          </a:prstGeom>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2541327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17C9D-3D2C-AA87-8615-DCA55EE93DD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764C60-8928-A35C-A10C-A26874D592B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7B9266-944A-8A9A-5AD2-C6C6A04BC6FB}"/>
              </a:ext>
            </a:extLst>
          </p:cNvPr>
          <p:cNvSpPr>
            <a:spLocks noGrp="1"/>
          </p:cNvSpPr>
          <p:nvPr>
            <p:ph type="dt" sz="half" idx="10"/>
          </p:nvPr>
        </p:nvSpPr>
        <p:spPr>
          <a:xfrm>
            <a:off x="838200" y="6356350"/>
            <a:ext cx="2743200" cy="365125"/>
          </a:xfrm>
          <a:prstGeom prst="rect">
            <a:avLst/>
          </a:prstGeom>
        </p:spPr>
        <p:txBody>
          <a:bodyPr/>
          <a:lstStyle/>
          <a:p>
            <a:fld id="{096D16EF-0BB6-4A5A-B8F4-4C5553B98506}" type="datetimeFigureOut">
              <a:rPr lang="en-US" smtClean="0"/>
              <a:t>2/23/2024</a:t>
            </a:fld>
            <a:endParaRPr lang="en-US"/>
          </a:p>
        </p:txBody>
      </p:sp>
      <p:sp>
        <p:nvSpPr>
          <p:cNvPr id="5" name="Footer Placeholder 4">
            <a:extLst>
              <a:ext uri="{FF2B5EF4-FFF2-40B4-BE49-F238E27FC236}">
                <a16:creationId xmlns:a16="http://schemas.microsoft.com/office/drawing/2014/main" id="{3587C3D6-E8D0-33FA-476C-E411E242F1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74947F3-1F66-E040-A0B5-999699C34AE5}"/>
              </a:ext>
            </a:extLst>
          </p:cNvPr>
          <p:cNvSpPr>
            <a:spLocks noGrp="1"/>
          </p:cNvSpPr>
          <p:nvPr>
            <p:ph type="sldNum" sz="quarter" idx="12"/>
          </p:nvPr>
        </p:nvSpPr>
        <p:spPr>
          <a:xfrm>
            <a:off x="8610600" y="6356350"/>
            <a:ext cx="2743200" cy="365125"/>
          </a:xfrm>
          <a:prstGeom prst="rect">
            <a:avLst/>
          </a:prstGeom>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3553617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7FC626-A1F2-8A64-07AE-4AB46B7245F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5DFBBC-15A5-7ACB-85D4-3E4FADC48DD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1C92BE-8C97-3C08-4364-2275828DB243}"/>
              </a:ext>
            </a:extLst>
          </p:cNvPr>
          <p:cNvSpPr>
            <a:spLocks noGrp="1"/>
          </p:cNvSpPr>
          <p:nvPr>
            <p:ph type="dt" sz="half" idx="10"/>
          </p:nvPr>
        </p:nvSpPr>
        <p:spPr>
          <a:xfrm>
            <a:off x="838200" y="6356350"/>
            <a:ext cx="2743200" cy="365125"/>
          </a:xfrm>
          <a:prstGeom prst="rect">
            <a:avLst/>
          </a:prstGeom>
        </p:spPr>
        <p:txBody>
          <a:bodyPr/>
          <a:lstStyle/>
          <a:p>
            <a:fld id="{096D16EF-0BB6-4A5A-B8F4-4C5553B98506}" type="datetimeFigureOut">
              <a:rPr lang="en-US" smtClean="0"/>
              <a:t>2/23/2024</a:t>
            </a:fld>
            <a:endParaRPr lang="en-US"/>
          </a:p>
        </p:txBody>
      </p:sp>
      <p:sp>
        <p:nvSpPr>
          <p:cNvPr id="5" name="Footer Placeholder 4">
            <a:extLst>
              <a:ext uri="{FF2B5EF4-FFF2-40B4-BE49-F238E27FC236}">
                <a16:creationId xmlns:a16="http://schemas.microsoft.com/office/drawing/2014/main" id="{B485F9BF-4951-1960-8589-F9D3BE06FA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E5E083-8A5B-6295-9AC2-433E8E433596}"/>
              </a:ext>
            </a:extLst>
          </p:cNvPr>
          <p:cNvSpPr>
            <a:spLocks noGrp="1"/>
          </p:cNvSpPr>
          <p:nvPr>
            <p:ph type="sldNum" sz="quarter" idx="12"/>
          </p:nvPr>
        </p:nvSpPr>
        <p:spPr>
          <a:xfrm>
            <a:off x="8610600" y="6356350"/>
            <a:ext cx="2743200" cy="365125"/>
          </a:xfrm>
          <a:prstGeom prst="rect">
            <a:avLst/>
          </a:prstGeom>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168819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90F63-B1F1-FC71-2DF4-2C58BA24349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97A117-3BB7-74CE-BE8B-B2F77F750BD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7E43D0-C5E0-0493-CDFB-8D08FD05A9BA}"/>
              </a:ext>
            </a:extLst>
          </p:cNvPr>
          <p:cNvSpPr>
            <a:spLocks noGrp="1"/>
          </p:cNvSpPr>
          <p:nvPr>
            <p:ph type="dt" sz="half" idx="10"/>
          </p:nvPr>
        </p:nvSpPr>
        <p:spPr>
          <a:xfrm>
            <a:off x="838200" y="6356350"/>
            <a:ext cx="2743200" cy="365125"/>
          </a:xfrm>
          <a:prstGeom prst="rect">
            <a:avLst/>
          </a:prstGeom>
        </p:spPr>
        <p:txBody>
          <a:bodyPr/>
          <a:lstStyle/>
          <a:p>
            <a:fld id="{A7BD0362-006F-4500-B07D-FD10EE0DACCE}" type="datetimeFigureOut">
              <a:rPr lang="en-US" smtClean="0"/>
              <a:t>2/23/2024</a:t>
            </a:fld>
            <a:endParaRPr lang="en-US"/>
          </a:p>
        </p:txBody>
      </p:sp>
      <p:sp>
        <p:nvSpPr>
          <p:cNvPr id="5" name="Footer Placeholder 4">
            <a:extLst>
              <a:ext uri="{FF2B5EF4-FFF2-40B4-BE49-F238E27FC236}">
                <a16:creationId xmlns:a16="http://schemas.microsoft.com/office/drawing/2014/main" id="{AD2EF945-E5DE-B1AB-3113-A45B85E0ED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5718FDA-591B-B1DB-25AE-12D88ECF7C77}"/>
              </a:ext>
            </a:extLst>
          </p:cNvPr>
          <p:cNvSpPr>
            <a:spLocks noGrp="1"/>
          </p:cNvSpPr>
          <p:nvPr>
            <p:ph type="sldNum" sz="quarter" idx="12"/>
          </p:nvPr>
        </p:nvSpPr>
        <p:spPr>
          <a:xfrm>
            <a:off x="8610600" y="6356350"/>
            <a:ext cx="2743200" cy="365125"/>
          </a:xfrm>
          <a:prstGeom prst="rect">
            <a:avLst/>
          </a:prstGeom>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535103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6A94E-3343-AA2C-9983-86E0EFEF76B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4FAA02C-84C4-2225-C1F1-B44DBF45B40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3954AD-F3E8-1D14-47A4-F4EBA21D812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9BD44F-6CA3-0277-5313-F79B73942F7B}"/>
              </a:ext>
            </a:extLst>
          </p:cNvPr>
          <p:cNvSpPr>
            <a:spLocks noGrp="1"/>
          </p:cNvSpPr>
          <p:nvPr>
            <p:ph type="dt" sz="half" idx="10"/>
          </p:nvPr>
        </p:nvSpPr>
        <p:spPr>
          <a:xfrm>
            <a:off x="838200" y="6356350"/>
            <a:ext cx="2743200" cy="365125"/>
          </a:xfrm>
          <a:prstGeom prst="rect">
            <a:avLst/>
          </a:prstGeom>
        </p:spPr>
        <p:txBody>
          <a:bodyPr/>
          <a:lstStyle/>
          <a:p>
            <a:fld id="{A7BD0362-006F-4500-B07D-FD10EE0DACCE}" type="datetimeFigureOut">
              <a:rPr lang="en-US" smtClean="0"/>
              <a:t>2/23/2024</a:t>
            </a:fld>
            <a:endParaRPr lang="en-US"/>
          </a:p>
        </p:txBody>
      </p:sp>
      <p:sp>
        <p:nvSpPr>
          <p:cNvPr id="6" name="Footer Placeholder 5">
            <a:extLst>
              <a:ext uri="{FF2B5EF4-FFF2-40B4-BE49-F238E27FC236}">
                <a16:creationId xmlns:a16="http://schemas.microsoft.com/office/drawing/2014/main" id="{E8BE0057-E9FE-9544-C620-427D84498A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3CAA22-E51F-2423-1CF1-BF913A49A7C7}"/>
              </a:ext>
            </a:extLst>
          </p:cNvPr>
          <p:cNvSpPr>
            <a:spLocks noGrp="1"/>
          </p:cNvSpPr>
          <p:nvPr>
            <p:ph type="sldNum" sz="quarter" idx="12"/>
          </p:nvPr>
        </p:nvSpPr>
        <p:spPr>
          <a:xfrm>
            <a:off x="8610600" y="6356350"/>
            <a:ext cx="2743200" cy="365125"/>
          </a:xfrm>
          <a:prstGeom prst="rect">
            <a:avLst/>
          </a:prstGeom>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3992314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C3F2-F94C-EF82-C355-3538FAA069F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F84C2BA-987E-DABC-40CB-F9AD6F1B215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7A73B3-C945-C3E8-7207-CB92E770507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7672DE-6EAE-31AF-9F29-24E8F907D3D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3CB75A-E2E7-A239-973C-68CEE2D7066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05D4FA-5995-93F9-5FE9-4EA9E88F6589}"/>
              </a:ext>
            </a:extLst>
          </p:cNvPr>
          <p:cNvSpPr>
            <a:spLocks noGrp="1"/>
          </p:cNvSpPr>
          <p:nvPr>
            <p:ph type="dt" sz="half" idx="10"/>
          </p:nvPr>
        </p:nvSpPr>
        <p:spPr>
          <a:xfrm>
            <a:off x="838200" y="6356350"/>
            <a:ext cx="2743200" cy="365125"/>
          </a:xfrm>
          <a:prstGeom prst="rect">
            <a:avLst/>
          </a:prstGeom>
        </p:spPr>
        <p:txBody>
          <a:bodyPr/>
          <a:lstStyle/>
          <a:p>
            <a:fld id="{A7BD0362-006F-4500-B07D-FD10EE0DACCE}" type="datetimeFigureOut">
              <a:rPr lang="en-US" smtClean="0"/>
              <a:t>2/23/2024</a:t>
            </a:fld>
            <a:endParaRPr lang="en-US"/>
          </a:p>
        </p:txBody>
      </p:sp>
      <p:sp>
        <p:nvSpPr>
          <p:cNvPr id="8" name="Footer Placeholder 7">
            <a:extLst>
              <a:ext uri="{FF2B5EF4-FFF2-40B4-BE49-F238E27FC236}">
                <a16:creationId xmlns:a16="http://schemas.microsoft.com/office/drawing/2014/main" id="{185D98B8-651A-B5E1-4E72-4D2F06E8CF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EA33B28-586F-EC80-EB81-C6A9E6082520}"/>
              </a:ext>
            </a:extLst>
          </p:cNvPr>
          <p:cNvSpPr>
            <a:spLocks noGrp="1"/>
          </p:cNvSpPr>
          <p:nvPr>
            <p:ph type="sldNum" sz="quarter" idx="12"/>
          </p:nvPr>
        </p:nvSpPr>
        <p:spPr>
          <a:xfrm>
            <a:off x="8610600" y="6356350"/>
            <a:ext cx="2743200" cy="365125"/>
          </a:xfrm>
          <a:prstGeom prst="rect">
            <a:avLst/>
          </a:prstGeom>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1454799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97BA-BD5B-C419-0E19-077E0458A2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A6D8A5A-C939-113D-8A27-CE29D9237A4E}"/>
              </a:ext>
            </a:extLst>
          </p:cNvPr>
          <p:cNvSpPr>
            <a:spLocks noGrp="1"/>
          </p:cNvSpPr>
          <p:nvPr>
            <p:ph type="dt" sz="half" idx="10"/>
          </p:nvPr>
        </p:nvSpPr>
        <p:spPr>
          <a:xfrm>
            <a:off x="838200" y="6356350"/>
            <a:ext cx="2743200" cy="365125"/>
          </a:xfrm>
          <a:prstGeom prst="rect">
            <a:avLst/>
          </a:prstGeom>
        </p:spPr>
        <p:txBody>
          <a:bodyPr/>
          <a:lstStyle/>
          <a:p>
            <a:fld id="{A7BD0362-006F-4500-B07D-FD10EE0DACCE}" type="datetimeFigureOut">
              <a:rPr lang="en-US" smtClean="0"/>
              <a:t>2/23/2024</a:t>
            </a:fld>
            <a:endParaRPr lang="en-US"/>
          </a:p>
        </p:txBody>
      </p:sp>
      <p:sp>
        <p:nvSpPr>
          <p:cNvPr id="4" name="Footer Placeholder 3">
            <a:extLst>
              <a:ext uri="{FF2B5EF4-FFF2-40B4-BE49-F238E27FC236}">
                <a16:creationId xmlns:a16="http://schemas.microsoft.com/office/drawing/2014/main" id="{8B06E3EE-B290-894A-BA1E-BA63687780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0CE911B-1C8F-92D2-944E-3E191008AC24}"/>
              </a:ext>
            </a:extLst>
          </p:cNvPr>
          <p:cNvSpPr>
            <a:spLocks noGrp="1"/>
          </p:cNvSpPr>
          <p:nvPr>
            <p:ph type="sldNum" sz="quarter" idx="12"/>
          </p:nvPr>
        </p:nvSpPr>
        <p:spPr>
          <a:xfrm>
            <a:off x="8610600" y="6356350"/>
            <a:ext cx="2743200" cy="365125"/>
          </a:xfrm>
          <a:prstGeom prst="rect">
            <a:avLst/>
          </a:prstGeom>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701670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83AAD2-ED10-036F-7281-F027BE9C2B4F}"/>
              </a:ext>
            </a:extLst>
          </p:cNvPr>
          <p:cNvSpPr>
            <a:spLocks noGrp="1"/>
          </p:cNvSpPr>
          <p:nvPr>
            <p:ph type="dt" sz="half" idx="10"/>
          </p:nvPr>
        </p:nvSpPr>
        <p:spPr>
          <a:xfrm>
            <a:off x="838200" y="6356350"/>
            <a:ext cx="2743200" cy="365125"/>
          </a:xfrm>
          <a:prstGeom prst="rect">
            <a:avLst/>
          </a:prstGeom>
        </p:spPr>
        <p:txBody>
          <a:bodyPr/>
          <a:lstStyle/>
          <a:p>
            <a:fld id="{A7BD0362-006F-4500-B07D-FD10EE0DACCE}" type="datetimeFigureOut">
              <a:rPr lang="en-US" smtClean="0"/>
              <a:t>2/23/2024</a:t>
            </a:fld>
            <a:endParaRPr lang="en-US"/>
          </a:p>
        </p:txBody>
      </p:sp>
      <p:sp>
        <p:nvSpPr>
          <p:cNvPr id="3" name="Footer Placeholder 2">
            <a:extLst>
              <a:ext uri="{FF2B5EF4-FFF2-40B4-BE49-F238E27FC236}">
                <a16:creationId xmlns:a16="http://schemas.microsoft.com/office/drawing/2014/main" id="{A34110C7-886E-E93D-CB05-65BD00B04A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767A47C-8009-9666-C625-696855D429C0}"/>
              </a:ext>
            </a:extLst>
          </p:cNvPr>
          <p:cNvSpPr>
            <a:spLocks noGrp="1"/>
          </p:cNvSpPr>
          <p:nvPr>
            <p:ph type="sldNum" sz="quarter" idx="12"/>
          </p:nvPr>
        </p:nvSpPr>
        <p:spPr>
          <a:xfrm>
            <a:off x="8610600" y="6356350"/>
            <a:ext cx="2743200" cy="365125"/>
          </a:xfrm>
          <a:prstGeom prst="rect">
            <a:avLst/>
          </a:prstGeom>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164355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7107-6581-27E5-80F1-44B457CDFB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9A83E6-21B7-93D2-023F-E5ECA0F039E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26EC9A-623C-15E7-0209-1BE30A4205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FC5F4E-EF95-B5A4-2CC0-522EBA25BC65}"/>
              </a:ext>
            </a:extLst>
          </p:cNvPr>
          <p:cNvSpPr>
            <a:spLocks noGrp="1"/>
          </p:cNvSpPr>
          <p:nvPr>
            <p:ph type="dt" sz="half" idx="10"/>
          </p:nvPr>
        </p:nvSpPr>
        <p:spPr>
          <a:xfrm>
            <a:off x="838200" y="6356350"/>
            <a:ext cx="2743200" cy="365125"/>
          </a:xfrm>
          <a:prstGeom prst="rect">
            <a:avLst/>
          </a:prstGeom>
        </p:spPr>
        <p:txBody>
          <a:bodyPr/>
          <a:lstStyle/>
          <a:p>
            <a:fld id="{A7BD0362-006F-4500-B07D-FD10EE0DACCE}" type="datetimeFigureOut">
              <a:rPr lang="en-US" smtClean="0"/>
              <a:t>2/23/2024</a:t>
            </a:fld>
            <a:endParaRPr lang="en-US"/>
          </a:p>
        </p:txBody>
      </p:sp>
      <p:sp>
        <p:nvSpPr>
          <p:cNvPr id="6" name="Footer Placeholder 5">
            <a:extLst>
              <a:ext uri="{FF2B5EF4-FFF2-40B4-BE49-F238E27FC236}">
                <a16:creationId xmlns:a16="http://schemas.microsoft.com/office/drawing/2014/main" id="{37EE751C-5D49-CAE0-CC24-BC7C2E5DD3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59DB928-AAE2-8FBF-FE27-6CC9E25B6084}"/>
              </a:ext>
            </a:extLst>
          </p:cNvPr>
          <p:cNvSpPr>
            <a:spLocks noGrp="1"/>
          </p:cNvSpPr>
          <p:nvPr>
            <p:ph type="sldNum" sz="quarter" idx="12"/>
          </p:nvPr>
        </p:nvSpPr>
        <p:spPr>
          <a:xfrm>
            <a:off x="8610600" y="6356350"/>
            <a:ext cx="2743200" cy="365125"/>
          </a:xfrm>
          <a:prstGeom prst="rect">
            <a:avLst/>
          </a:prstGeom>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1228886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01C4A-D4C2-E084-AC12-D227D4F057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6144F9-8DED-6C03-361A-95DF261F666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B85239-C51A-15B9-F373-AD3DCFBC556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23D75C-7486-1E91-4302-136C3D5C2231}"/>
              </a:ext>
            </a:extLst>
          </p:cNvPr>
          <p:cNvSpPr>
            <a:spLocks noGrp="1"/>
          </p:cNvSpPr>
          <p:nvPr>
            <p:ph type="dt" sz="half" idx="10"/>
          </p:nvPr>
        </p:nvSpPr>
        <p:spPr>
          <a:xfrm>
            <a:off x="838200" y="6356350"/>
            <a:ext cx="2743200" cy="365125"/>
          </a:xfrm>
          <a:prstGeom prst="rect">
            <a:avLst/>
          </a:prstGeom>
        </p:spPr>
        <p:txBody>
          <a:bodyPr/>
          <a:lstStyle/>
          <a:p>
            <a:fld id="{A7BD0362-006F-4500-B07D-FD10EE0DACCE}" type="datetimeFigureOut">
              <a:rPr lang="en-US" smtClean="0"/>
              <a:t>2/23/2024</a:t>
            </a:fld>
            <a:endParaRPr lang="en-US"/>
          </a:p>
        </p:txBody>
      </p:sp>
      <p:sp>
        <p:nvSpPr>
          <p:cNvPr id="6" name="Footer Placeholder 5">
            <a:extLst>
              <a:ext uri="{FF2B5EF4-FFF2-40B4-BE49-F238E27FC236}">
                <a16:creationId xmlns:a16="http://schemas.microsoft.com/office/drawing/2014/main" id="{9B0564B5-EF45-1097-56D9-07BC90FCCE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C972FCB-A27A-DAA6-AED3-EDCD8FE66CAB}"/>
              </a:ext>
            </a:extLst>
          </p:cNvPr>
          <p:cNvSpPr>
            <a:spLocks noGrp="1"/>
          </p:cNvSpPr>
          <p:nvPr>
            <p:ph type="sldNum" sz="quarter" idx="12"/>
          </p:nvPr>
        </p:nvSpPr>
        <p:spPr>
          <a:xfrm>
            <a:off x="8610600" y="6356350"/>
            <a:ext cx="2743200" cy="365125"/>
          </a:xfrm>
          <a:prstGeom prst="rect">
            <a:avLst/>
          </a:prstGeom>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545122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970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097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18.xml"/><Relationship Id="rId4" Type="http://schemas.openxmlformats.org/officeDocument/2006/relationships/image" Target="../media/image19.svg"/></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61823E-8AD7-FA00-BA48-A0A8FF53988B}"/>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2" name="Picture 1">
            <a:extLst>
              <a:ext uri="{FF2B5EF4-FFF2-40B4-BE49-F238E27FC236}">
                <a16:creationId xmlns:a16="http://schemas.microsoft.com/office/drawing/2014/main" id="{3B5DE38C-3078-8762-1CDE-71751B81481A}"/>
              </a:ext>
            </a:extLst>
          </p:cNvPr>
          <p:cNvPicPr>
            <a:picLocks noChangeAspect="1"/>
          </p:cNvPicPr>
          <p:nvPr/>
        </p:nvPicPr>
        <p:blipFill>
          <a:blip r:embed="rId3"/>
          <a:stretch>
            <a:fillRect/>
          </a:stretch>
        </p:blipFill>
        <p:spPr>
          <a:xfrm>
            <a:off x="6217909" y="268697"/>
            <a:ext cx="2620062" cy="1297710"/>
          </a:xfrm>
          <a:prstGeom prst="rect">
            <a:avLst/>
          </a:prstGeom>
        </p:spPr>
      </p:pic>
      <p:pic>
        <p:nvPicPr>
          <p:cNvPr id="3" name="Picture 2">
            <a:extLst>
              <a:ext uri="{FF2B5EF4-FFF2-40B4-BE49-F238E27FC236}">
                <a16:creationId xmlns:a16="http://schemas.microsoft.com/office/drawing/2014/main" id="{AACDC66F-6E22-1440-8BB2-4063BE3DE99A}"/>
              </a:ext>
            </a:extLst>
          </p:cNvPr>
          <p:cNvPicPr>
            <a:picLocks noChangeAspect="1"/>
          </p:cNvPicPr>
          <p:nvPr/>
        </p:nvPicPr>
        <p:blipFill>
          <a:blip r:embed="rId4"/>
          <a:stretch>
            <a:fillRect/>
          </a:stretch>
        </p:blipFill>
        <p:spPr>
          <a:xfrm>
            <a:off x="2706673" y="1085760"/>
            <a:ext cx="6760723" cy="2630803"/>
          </a:xfrm>
          <a:prstGeom prst="rect">
            <a:avLst/>
          </a:prstGeom>
        </p:spPr>
      </p:pic>
      <p:pic>
        <p:nvPicPr>
          <p:cNvPr id="4" name="Picture 3">
            <a:extLst>
              <a:ext uri="{FF2B5EF4-FFF2-40B4-BE49-F238E27FC236}">
                <a16:creationId xmlns:a16="http://schemas.microsoft.com/office/drawing/2014/main" id="{AAADC332-501B-6A7D-6427-21D449E0094D}"/>
              </a:ext>
            </a:extLst>
          </p:cNvPr>
          <p:cNvPicPr>
            <a:picLocks noChangeAspect="1"/>
          </p:cNvPicPr>
          <p:nvPr/>
        </p:nvPicPr>
        <p:blipFill>
          <a:blip r:embed="rId5"/>
          <a:stretch>
            <a:fillRect/>
          </a:stretch>
        </p:blipFill>
        <p:spPr>
          <a:xfrm>
            <a:off x="6867210" y="2495937"/>
            <a:ext cx="4690336" cy="2441252"/>
          </a:xfrm>
          <a:prstGeom prst="rect">
            <a:avLst/>
          </a:prstGeom>
        </p:spPr>
      </p:pic>
      <p:pic>
        <p:nvPicPr>
          <p:cNvPr id="5" name="Picture 4">
            <a:extLst>
              <a:ext uri="{FF2B5EF4-FFF2-40B4-BE49-F238E27FC236}">
                <a16:creationId xmlns:a16="http://schemas.microsoft.com/office/drawing/2014/main" id="{DEC64CCB-095E-0A38-F6B7-CF0C63EDB204}"/>
              </a:ext>
            </a:extLst>
          </p:cNvPr>
          <p:cNvPicPr>
            <a:picLocks noChangeAspect="1"/>
          </p:cNvPicPr>
          <p:nvPr/>
        </p:nvPicPr>
        <p:blipFill>
          <a:blip r:embed="rId6"/>
          <a:stretch>
            <a:fillRect/>
          </a:stretch>
        </p:blipFill>
        <p:spPr>
          <a:xfrm>
            <a:off x="7842520" y="4551725"/>
            <a:ext cx="4206605" cy="859611"/>
          </a:xfrm>
          <a:prstGeom prst="rect">
            <a:avLst/>
          </a:prstGeom>
        </p:spPr>
      </p:pic>
      <p:pic>
        <p:nvPicPr>
          <p:cNvPr id="8" name="Picture 7">
            <a:extLst>
              <a:ext uri="{FF2B5EF4-FFF2-40B4-BE49-F238E27FC236}">
                <a16:creationId xmlns:a16="http://schemas.microsoft.com/office/drawing/2014/main" id="{7A6C108D-0EFA-7930-D48C-B252F71440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53622" y="-107409"/>
            <a:ext cx="1338378" cy="1338378"/>
          </a:xfrm>
          <a:prstGeom prst="rect">
            <a:avLst/>
          </a:prstGeom>
        </p:spPr>
      </p:pic>
    </p:spTree>
    <p:extLst>
      <p:ext uri="{BB962C8B-B14F-4D97-AF65-F5344CB8AC3E}">
        <p14:creationId xmlns:p14="http://schemas.microsoft.com/office/powerpoint/2010/main" val="3154761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269AB-F7F3-2101-4AC7-84D6DD99E674}"/>
              </a:ext>
            </a:extLst>
          </p:cNvPr>
          <p:cNvPicPr>
            <a:picLocks noChangeAspect="1"/>
          </p:cNvPicPr>
          <p:nvPr/>
        </p:nvPicPr>
        <p:blipFill rotWithShape="1">
          <a:blip r:embed="rId2"/>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D246503-79A0-9B79-E57A-FAF1B53B5DBE}"/>
              </a:ext>
            </a:extLst>
          </p:cNvPr>
          <p:cNvSpPr txBox="1"/>
          <p:nvPr/>
        </p:nvSpPr>
        <p:spPr>
          <a:xfrm>
            <a:off x="1389914" y="83445"/>
            <a:ext cx="3962971" cy="65556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C</a:t>
            </a:r>
            <a:r>
              <a:rPr kumimoji="0" lang="en-US"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h</a:t>
            </a:r>
            <a:r>
              <a:rPr kumimoji="0" lang="vi-VN"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òng chành </a:t>
            </a: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gặp trong lời mẹ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cò trắng, dải đồng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yêu màu vàng hoa mướp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gà cục tác lá chanh".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a:t>
            </a:r>
            <a:r>
              <a:rPr kumimoji="0" lang="vi-VN"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a:t>
            </a:r>
            <a:r>
              <a:rPr kumimoji="0" lang="vi-VN"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ngày một thêm cao.</a:t>
            </a:r>
            <a:endParaRPr kumimoji="0" lang="en-US"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Lớn rồi con sẽ bay xa.</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1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(Trương Nam Hương) </a:t>
            </a:r>
          </a:p>
        </p:txBody>
      </p:sp>
      <p:pic>
        <p:nvPicPr>
          <p:cNvPr id="11" name="Picture 10">
            <a:extLst>
              <a:ext uri="{FF2B5EF4-FFF2-40B4-BE49-F238E27FC236}">
                <a16:creationId xmlns:a16="http://schemas.microsoft.com/office/drawing/2014/main" id="{9D5D92B2-D252-7FFB-5578-75B364ECF48F}"/>
              </a:ext>
            </a:extLst>
          </p:cNvPr>
          <p:cNvPicPr>
            <a:picLocks noChangeAspect="1"/>
          </p:cNvPicPr>
          <p:nvPr/>
        </p:nvPicPr>
        <p:blipFill>
          <a:blip r:embed="rId3"/>
          <a:stretch>
            <a:fillRect/>
          </a:stretch>
        </p:blipFill>
        <p:spPr>
          <a:xfrm>
            <a:off x="6203115" y="271704"/>
            <a:ext cx="5678218" cy="1312627"/>
          </a:xfrm>
          <a:prstGeom prst="rect">
            <a:avLst/>
          </a:prstGeom>
        </p:spPr>
      </p:pic>
      <p:pic>
        <p:nvPicPr>
          <p:cNvPr id="12" name="Picture 11">
            <a:extLst>
              <a:ext uri="{FF2B5EF4-FFF2-40B4-BE49-F238E27FC236}">
                <a16:creationId xmlns:a16="http://schemas.microsoft.com/office/drawing/2014/main" id="{B4CC12D5-AD55-6999-03DC-02D055E236D4}"/>
              </a:ext>
            </a:extLst>
          </p:cNvPr>
          <p:cNvPicPr>
            <a:picLocks noChangeAspect="1"/>
          </p:cNvPicPr>
          <p:nvPr/>
        </p:nvPicPr>
        <p:blipFill>
          <a:blip r:embed="rId4"/>
          <a:stretch>
            <a:fillRect/>
          </a:stretch>
        </p:blipFill>
        <p:spPr>
          <a:xfrm>
            <a:off x="6757749" y="1584331"/>
            <a:ext cx="4718713" cy="1085182"/>
          </a:xfrm>
          <a:prstGeom prst="rect">
            <a:avLst/>
          </a:prstGeom>
        </p:spPr>
      </p:pic>
    </p:spTree>
    <p:extLst>
      <p:ext uri="{BB962C8B-B14F-4D97-AF65-F5344CB8AC3E}">
        <p14:creationId xmlns:p14="http://schemas.microsoft.com/office/powerpoint/2010/main" val="3764147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269AB-F7F3-2101-4AC7-84D6DD99E674}"/>
              </a:ext>
            </a:extLst>
          </p:cNvPr>
          <p:cNvPicPr>
            <a:picLocks noChangeAspect="1"/>
          </p:cNvPicPr>
          <p:nvPr/>
        </p:nvPicPr>
        <p:blipFill rotWithShape="1">
          <a:blip r:embed="rId3"/>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D246503-79A0-9B79-E57A-FAF1B53B5DBE}"/>
              </a:ext>
            </a:extLst>
          </p:cNvPr>
          <p:cNvSpPr txBox="1"/>
          <p:nvPr/>
        </p:nvSpPr>
        <p:spPr>
          <a:xfrm>
            <a:off x="1389914" y="83445"/>
            <a:ext cx="3962971" cy="65556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òng chành 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gặp trong lời mẹ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cò trắng, dải đồng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yêu màu vàng hoa mướp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gà cục tác lá chanh".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ngày một thêm cao.</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Lớn rồi con sẽ bay xa.</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1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(Trương Nam Hương) </a:t>
            </a:r>
          </a:p>
        </p:txBody>
      </p:sp>
      <p:sp>
        <p:nvSpPr>
          <p:cNvPr id="2" name="Oval 1">
            <a:extLst>
              <a:ext uri="{FF2B5EF4-FFF2-40B4-BE49-F238E27FC236}">
                <a16:creationId xmlns:a16="http://schemas.microsoft.com/office/drawing/2014/main" id="{74A3A883-B5D4-103F-7ACC-E09FF7BC0950}"/>
              </a:ext>
            </a:extLst>
          </p:cNvPr>
          <p:cNvSpPr/>
          <p:nvPr/>
        </p:nvSpPr>
        <p:spPr>
          <a:xfrm>
            <a:off x="869786" y="135468"/>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1</a:t>
            </a:r>
          </a:p>
        </p:txBody>
      </p:sp>
      <p:sp>
        <p:nvSpPr>
          <p:cNvPr id="8" name="Oval 7">
            <a:extLst>
              <a:ext uri="{FF2B5EF4-FFF2-40B4-BE49-F238E27FC236}">
                <a16:creationId xmlns:a16="http://schemas.microsoft.com/office/drawing/2014/main" id="{8B5AFC1F-1BD6-B847-D314-0157EA9CCD4F}"/>
              </a:ext>
            </a:extLst>
          </p:cNvPr>
          <p:cNvSpPr/>
          <p:nvPr/>
        </p:nvSpPr>
        <p:spPr>
          <a:xfrm>
            <a:off x="975857" y="1634347"/>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2</a:t>
            </a:r>
          </a:p>
        </p:txBody>
      </p:sp>
      <p:sp>
        <p:nvSpPr>
          <p:cNvPr id="10" name="Oval 9">
            <a:extLst>
              <a:ext uri="{FF2B5EF4-FFF2-40B4-BE49-F238E27FC236}">
                <a16:creationId xmlns:a16="http://schemas.microsoft.com/office/drawing/2014/main" id="{B9D1DCF0-9F87-0326-F3A4-B3EF2E8F4928}"/>
              </a:ext>
            </a:extLst>
          </p:cNvPr>
          <p:cNvSpPr/>
          <p:nvPr/>
        </p:nvSpPr>
        <p:spPr>
          <a:xfrm>
            <a:off x="901250" y="3283290"/>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3</a:t>
            </a:r>
          </a:p>
        </p:txBody>
      </p:sp>
      <p:sp>
        <p:nvSpPr>
          <p:cNvPr id="11" name="Oval 10">
            <a:extLst>
              <a:ext uri="{FF2B5EF4-FFF2-40B4-BE49-F238E27FC236}">
                <a16:creationId xmlns:a16="http://schemas.microsoft.com/office/drawing/2014/main" id="{D3EFD615-1206-AC96-1F0C-AEF13A84FA88}"/>
              </a:ext>
            </a:extLst>
          </p:cNvPr>
          <p:cNvSpPr/>
          <p:nvPr/>
        </p:nvSpPr>
        <p:spPr>
          <a:xfrm>
            <a:off x="975857" y="4932233"/>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4</a:t>
            </a:r>
          </a:p>
        </p:txBody>
      </p:sp>
      <p:pic>
        <p:nvPicPr>
          <p:cNvPr id="12" name="Picture 11">
            <a:extLst>
              <a:ext uri="{FF2B5EF4-FFF2-40B4-BE49-F238E27FC236}">
                <a16:creationId xmlns:a16="http://schemas.microsoft.com/office/drawing/2014/main" id="{E4D1A954-52C2-4942-D8CB-E6744A27FE1C}"/>
              </a:ext>
            </a:extLst>
          </p:cNvPr>
          <p:cNvPicPr>
            <a:picLocks noChangeAspect="1"/>
          </p:cNvPicPr>
          <p:nvPr/>
        </p:nvPicPr>
        <p:blipFill>
          <a:blip r:embed="rId4"/>
          <a:stretch>
            <a:fillRect/>
          </a:stretch>
        </p:blipFill>
        <p:spPr>
          <a:xfrm>
            <a:off x="6374830" y="277680"/>
            <a:ext cx="4694327" cy="1085182"/>
          </a:xfrm>
          <a:prstGeom prst="rect">
            <a:avLst/>
          </a:prstGeom>
        </p:spPr>
      </p:pic>
    </p:spTree>
    <p:extLst>
      <p:ext uri="{BB962C8B-B14F-4D97-AF65-F5344CB8AC3E}">
        <p14:creationId xmlns:p14="http://schemas.microsoft.com/office/powerpoint/2010/main" val="2015819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tada1.wav"/>
                                        </p:tgtEl>
                                      </p:cMediaNode>
                                    </p:audio>
                                  </p:sub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2" name="tada1.wav"/>
                                        </p:tgtEl>
                                      </p:cMediaNode>
                                    </p:audio>
                                  </p:sub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subTnLst>
                                    <p:audio>
                                      <p:cMediaNode>
                                        <p:cTn display="0" masterRel="sameClick">
                                          <p:stCondLst>
                                            <p:cond evt="begin" delay="0">
                                              <p:tn val="17"/>
                                            </p:cond>
                                          </p:stCondLst>
                                          <p:endCondLst>
                                            <p:cond evt="onStopAudio" delay="0">
                                              <p:tgtEl>
                                                <p:sldTgt/>
                                              </p:tgtEl>
                                            </p:cond>
                                          </p:endCondLst>
                                        </p:cTn>
                                        <p:tgtEl>
                                          <p:sndTgt r:embed="rId2" name="tada1.wav"/>
                                        </p:tgtEl>
                                      </p:cMediaNode>
                                    </p:audio>
                                  </p:sub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subTnLst>
                                    <p:audio>
                                      <p:cMediaNode>
                                        <p:cTn display="0" masterRel="sameClick">
                                          <p:stCondLst>
                                            <p:cond evt="begin" delay="0">
                                              <p:tn val="23"/>
                                            </p:cond>
                                          </p:stCondLst>
                                          <p:endCondLst>
                                            <p:cond evt="onStopAudio" delay="0">
                                              <p:tgtEl>
                                                <p:sldTgt/>
                                              </p:tgtEl>
                                            </p:cond>
                                          </p:endCondLst>
                                        </p:cTn>
                                        <p:tgtEl>
                                          <p:sndTgt r:embed="rId2" name="tada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DCBA57C-6E99-DFFB-50AA-68403B726985}"/>
              </a:ext>
            </a:extLst>
          </p:cNvPr>
          <p:cNvSpPr/>
          <p:nvPr/>
        </p:nvSpPr>
        <p:spPr>
          <a:xfrm>
            <a:off x="615282" y="1498604"/>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Khổ</a:t>
            </a:r>
            <a:r>
              <a:rPr lang="en-US" sz="3200" b="1" dirty="0">
                <a:latin typeface="Cambria" panose="02040503050406030204" pitchFamily="18" charset="0"/>
                <a:ea typeface="Cambria" panose="02040503050406030204" pitchFamily="18" charset="0"/>
              </a:rPr>
              <a:t> 1:</a:t>
            </a:r>
          </a:p>
        </p:txBody>
      </p:sp>
      <p:sp>
        <p:nvSpPr>
          <p:cNvPr id="6" name="Rectangle: Rounded Corners 5">
            <a:extLst>
              <a:ext uri="{FF2B5EF4-FFF2-40B4-BE49-F238E27FC236}">
                <a16:creationId xmlns:a16="http://schemas.microsoft.com/office/drawing/2014/main" id="{A44A91F6-396B-09B0-5CBB-8C2F433DC13A}"/>
              </a:ext>
            </a:extLst>
          </p:cNvPr>
          <p:cNvSpPr/>
          <p:nvPr/>
        </p:nvSpPr>
        <p:spPr>
          <a:xfrm>
            <a:off x="615282" y="260379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Khổ</a:t>
            </a:r>
            <a:r>
              <a:rPr lang="en-US" sz="3200" b="1" dirty="0">
                <a:latin typeface="Cambria" panose="02040503050406030204" pitchFamily="18" charset="0"/>
                <a:ea typeface="Cambria" panose="02040503050406030204" pitchFamily="18" charset="0"/>
              </a:rPr>
              <a:t> 2:</a:t>
            </a:r>
          </a:p>
        </p:txBody>
      </p:sp>
      <p:sp>
        <p:nvSpPr>
          <p:cNvPr id="7" name="Rectangle: Rounded Corners 6">
            <a:extLst>
              <a:ext uri="{FF2B5EF4-FFF2-40B4-BE49-F238E27FC236}">
                <a16:creationId xmlns:a16="http://schemas.microsoft.com/office/drawing/2014/main" id="{C5F5437C-61FC-5CBE-4022-37E597FA90DF}"/>
              </a:ext>
            </a:extLst>
          </p:cNvPr>
          <p:cNvSpPr/>
          <p:nvPr/>
        </p:nvSpPr>
        <p:spPr>
          <a:xfrm>
            <a:off x="572548" y="4014179"/>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Khổ</a:t>
            </a:r>
            <a:r>
              <a:rPr lang="en-US" sz="3200" b="1" dirty="0">
                <a:latin typeface="Cambria" panose="02040503050406030204" pitchFamily="18" charset="0"/>
                <a:ea typeface="Cambria" panose="02040503050406030204" pitchFamily="18" charset="0"/>
              </a:rPr>
              <a:t> 3:</a:t>
            </a:r>
          </a:p>
        </p:txBody>
      </p:sp>
      <p:sp>
        <p:nvSpPr>
          <p:cNvPr id="8" name="Rectangle: Rounded Corners 7">
            <a:extLst>
              <a:ext uri="{FF2B5EF4-FFF2-40B4-BE49-F238E27FC236}">
                <a16:creationId xmlns:a16="http://schemas.microsoft.com/office/drawing/2014/main" id="{83B42A7C-33AC-463C-4B5A-D9BEC4ABE694}"/>
              </a:ext>
            </a:extLst>
          </p:cNvPr>
          <p:cNvSpPr/>
          <p:nvPr/>
        </p:nvSpPr>
        <p:spPr>
          <a:xfrm>
            <a:off x="572549" y="5267723"/>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Khổ</a:t>
            </a:r>
            <a:r>
              <a:rPr lang="en-US" sz="3200" b="1" dirty="0">
                <a:latin typeface="Cambria" panose="02040503050406030204" pitchFamily="18" charset="0"/>
                <a:ea typeface="Cambria" panose="02040503050406030204" pitchFamily="18" charset="0"/>
              </a:rPr>
              <a:t> 4:</a:t>
            </a:r>
          </a:p>
        </p:txBody>
      </p:sp>
      <p:sp>
        <p:nvSpPr>
          <p:cNvPr id="9" name="TextBox 8">
            <a:extLst>
              <a:ext uri="{FF2B5EF4-FFF2-40B4-BE49-F238E27FC236}">
                <a16:creationId xmlns:a16="http://schemas.microsoft.com/office/drawing/2014/main" id="{E8D03075-886E-30F5-9144-7A614BA0D720}"/>
              </a:ext>
            </a:extLst>
          </p:cNvPr>
          <p:cNvSpPr txBox="1"/>
          <p:nvPr/>
        </p:nvSpPr>
        <p:spPr>
          <a:xfrm>
            <a:off x="2306281" y="1419086"/>
            <a:ext cx="9008163" cy="1077218"/>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Tuổi thơ gắn với câu chuyện cổ tích mẹ kể, những câu ca dao mẹ ru.</a:t>
            </a:r>
          </a:p>
        </p:txBody>
      </p:sp>
      <p:sp>
        <p:nvSpPr>
          <p:cNvPr id="10" name="TextBox 9">
            <a:extLst>
              <a:ext uri="{FF2B5EF4-FFF2-40B4-BE49-F238E27FC236}">
                <a16:creationId xmlns:a16="http://schemas.microsoft.com/office/drawing/2014/main" id="{4E8D61DE-ABDD-C2B6-9723-4367F2179A14}"/>
              </a:ext>
            </a:extLst>
          </p:cNvPr>
          <p:cNvSpPr txBox="1"/>
          <p:nvPr/>
        </p:nvSpPr>
        <p:spPr>
          <a:xfrm>
            <a:off x="2306278" y="2524759"/>
            <a:ext cx="9008163" cy="1077218"/>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Những hình ảnh thân thương hiện lên trong lời mẹ hát.</a:t>
            </a:r>
          </a:p>
        </p:txBody>
      </p:sp>
      <p:sp>
        <p:nvSpPr>
          <p:cNvPr id="11" name="TextBox 10">
            <a:extLst>
              <a:ext uri="{FF2B5EF4-FFF2-40B4-BE49-F238E27FC236}">
                <a16:creationId xmlns:a16="http://schemas.microsoft.com/office/drawing/2014/main" id="{24AA7D52-B4BE-B810-C5A5-2DFF7199EE6E}"/>
              </a:ext>
            </a:extLst>
          </p:cNvPr>
          <p:cNvSpPr txBox="1"/>
          <p:nvPr/>
        </p:nvSpPr>
        <p:spPr>
          <a:xfrm>
            <a:off x="2306280" y="3769962"/>
            <a:ext cx="9008163" cy="1077218"/>
          </a:xfrm>
          <a:prstGeom prst="rect">
            <a:avLst/>
          </a:prstGeom>
          <a:noFill/>
        </p:spPr>
        <p:txBody>
          <a:bodyPr wrap="square">
            <a:spAutoFit/>
          </a:bodyPr>
          <a:lstStyle/>
          <a:p>
            <a:pPr algn="just"/>
            <a:r>
              <a:rPr lang="en-US" sz="3200" b="1" dirty="0" err="1">
                <a:latin typeface="Cambria" panose="02040503050406030204" pitchFamily="18" charset="0"/>
                <a:ea typeface="Cambria" panose="02040503050406030204" pitchFamily="18" charset="0"/>
              </a:rPr>
              <a:t>Sự</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vất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vả</a:t>
            </a:r>
            <a:r>
              <a:rPr lang="en-US" sz="3200" b="1" dirty="0">
                <a:latin typeface="Cambria" panose="02040503050406030204" pitchFamily="18" charset="0"/>
                <a:ea typeface="Cambria" panose="02040503050406030204" pitchFamily="18" charset="0"/>
              </a:rPr>
              <a:t>, hi </a:t>
            </a:r>
            <a:r>
              <a:rPr lang="en-US" sz="3200" b="1" dirty="0" err="1">
                <a:latin typeface="Cambria" panose="02040503050406030204" pitchFamily="18" charset="0"/>
                <a:ea typeface="Cambria" panose="02040503050406030204" pitchFamily="18" charset="0"/>
              </a:rPr>
              <a:t>sinh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thầm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lặng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của</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mẹ</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đã</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giúp</a:t>
            </a:r>
            <a:r>
              <a:rPr lang="en-US" sz="3200" b="1" dirty="0">
                <a:latin typeface="Cambria" panose="02040503050406030204" pitchFamily="18" charset="0"/>
                <a:ea typeface="Cambria" panose="02040503050406030204" pitchFamily="18" charset="0"/>
              </a:rPr>
              <a:t> con </a:t>
            </a:r>
            <a:r>
              <a:rPr lang="en-US" sz="3200" b="1" dirty="0" err="1">
                <a:latin typeface="Cambria" panose="02040503050406030204" pitchFamily="18" charset="0"/>
                <a:ea typeface="Cambria" panose="02040503050406030204" pitchFamily="18" charset="0"/>
              </a:rPr>
              <a:t>khôn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lớn</a:t>
            </a:r>
            <a:r>
              <a:rPr lang="en-US" sz="3200" b="1" dirty="0">
                <a:latin typeface="Cambria" panose="02040503050406030204" pitchFamily="18" charset="0"/>
                <a:ea typeface="Cambria" panose="02040503050406030204" pitchFamily="18" charset="0"/>
              </a:rPr>
              <a:t>.</a:t>
            </a:r>
            <a:endParaRPr lang="vi-VN" sz="3200" b="1"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FF1BAF66-C821-1CB8-4E4F-B94A2625407F}"/>
              </a:ext>
            </a:extLst>
          </p:cNvPr>
          <p:cNvSpPr txBox="1"/>
          <p:nvPr/>
        </p:nvSpPr>
        <p:spPr>
          <a:xfrm>
            <a:off x="2306279" y="4974921"/>
            <a:ext cx="9008163" cy="1569660"/>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Lời hát của mẹ giúp con hiểu thêm cuộc đời, giúp con có thêm động lực để thực hiện những ước mơ.</a:t>
            </a:r>
          </a:p>
        </p:txBody>
      </p:sp>
      <p:pic>
        <p:nvPicPr>
          <p:cNvPr id="13" name="Picture 12">
            <a:extLst>
              <a:ext uri="{FF2B5EF4-FFF2-40B4-BE49-F238E27FC236}">
                <a16:creationId xmlns:a16="http://schemas.microsoft.com/office/drawing/2014/main" id="{324CA5AD-4D3A-1FBC-2B34-D4F0B2964B43}"/>
              </a:ext>
            </a:extLst>
          </p:cNvPr>
          <p:cNvPicPr>
            <a:picLocks noChangeAspect="1"/>
          </p:cNvPicPr>
          <p:nvPr/>
        </p:nvPicPr>
        <p:blipFill>
          <a:blip r:embed="rId2"/>
          <a:stretch>
            <a:fillRect/>
          </a:stretch>
        </p:blipFill>
        <p:spPr>
          <a:xfrm>
            <a:off x="2176277" y="322572"/>
            <a:ext cx="8315665" cy="896190"/>
          </a:xfrm>
          <a:prstGeom prst="rect">
            <a:avLst/>
          </a:prstGeom>
        </p:spPr>
      </p:pic>
    </p:spTree>
    <p:extLst>
      <p:ext uri="{BB962C8B-B14F-4D97-AF65-F5344CB8AC3E}">
        <p14:creationId xmlns:p14="http://schemas.microsoft.com/office/powerpoint/2010/main" val="69367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269AB-F7F3-2101-4AC7-84D6DD99E674}"/>
              </a:ext>
            </a:extLst>
          </p:cNvPr>
          <p:cNvPicPr>
            <a:picLocks noChangeAspect="1"/>
          </p:cNvPicPr>
          <p:nvPr/>
        </p:nvPicPr>
        <p:blipFill rotWithShape="1">
          <a:blip r:embed="rId2"/>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D246503-79A0-9B79-E57A-FAF1B53B5DBE}"/>
              </a:ext>
            </a:extLst>
          </p:cNvPr>
          <p:cNvSpPr txBox="1"/>
          <p:nvPr/>
        </p:nvSpPr>
        <p:spPr>
          <a:xfrm>
            <a:off x="1389914" y="83445"/>
            <a:ext cx="3962971" cy="65556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òng chành 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gặp trong lời mẹ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cò trắng, dải đồng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yêu màu vàng hoa mướp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gà cục tác lá chanh".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ngày một thêm cao.</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Lớn rồi con sẽ bay xa.</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1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(Trương Nam Hương) </a:t>
            </a:r>
          </a:p>
        </p:txBody>
      </p:sp>
      <p:sp>
        <p:nvSpPr>
          <p:cNvPr id="2" name="Oval 1">
            <a:extLst>
              <a:ext uri="{FF2B5EF4-FFF2-40B4-BE49-F238E27FC236}">
                <a16:creationId xmlns:a16="http://schemas.microsoft.com/office/drawing/2014/main" id="{74A3A883-B5D4-103F-7ACC-E09FF7BC0950}"/>
              </a:ext>
            </a:extLst>
          </p:cNvPr>
          <p:cNvSpPr/>
          <p:nvPr/>
        </p:nvSpPr>
        <p:spPr>
          <a:xfrm>
            <a:off x="869786" y="135468"/>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sp>
        <p:nvSpPr>
          <p:cNvPr id="8" name="Oval 7">
            <a:extLst>
              <a:ext uri="{FF2B5EF4-FFF2-40B4-BE49-F238E27FC236}">
                <a16:creationId xmlns:a16="http://schemas.microsoft.com/office/drawing/2014/main" id="{8B5AFC1F-1BD6-B847-D314-0157EA9CCD4F}"/>
              </a:ext>
            </a:extLst>
          </p:cNvPr>
          <p:cNvSpPr/>
          <p:nvPr/>
        </p:nvSpPr>
        <p:spPr>
          <a:xfrm>
            <a:off x="975857" y="1634347"/>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10" name="Oval 9">
            <a:extLst>
              <a:ext uri="{FF2B5EF4-FFF2-40B4-BE49-F238E27FC236}">
                <a16:creationId xmlns:a16="http://schemas.microsoft.com/office/drawing/2014/main" id="{B9D1DCF0-9F87-0326-F3A4-B3EF2E8F4928}"/>
              </a:ext>
            </a:extLst>
          </p:cNvPr>
          <p:cNvSpPr/>
          <p:nvPr/>
        </p:nvSpPr>
        <p:spPr>
          <a:xfrm>
            <a:off x="901250" y="3283290"/>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11" name="Oval 10">
            <a:extLst>
              <a:ext uri="{FF2B5EF4-FFF2-40B4-BE49-F238E27FC236}">
                <a16:creationId xmlns:a16="http://schemas.microsoft.com/office/drawing/2014/main" id="{D3EFD615-1206-AC96-1F0C-AEF13A84FA88}"/>
              </a:ext>
            </a:extLst>
          </p:cNvPr>
          <p:cNvSpPr/>
          <p:nvPr/>
        </p:nvSpPr>
        <p:spPr>
          <a:xfrm>
            <a:off x="975857" y="4932233"/>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pic>
        <p:nvPicPr>
          <p:cNvPr id="15" name="Picture 14">
            <a:extLst>
              <a:ext uri="{FF2B5EF4-FFF2-40B4-BE49-F238E27FC236}">
                <a16:creationId xmlns:a16="http://schemas.microsoft.com/office/drawing/2014/main" id="{05D5D15A-74B0-7EDE-BB3B-C51256FCA7D9}"/>
              </a:ext>
            </a:extLst>
          </p:cNvPr>
          <p:cNvPicPr>
            <a:picLocks noChangeAspect="1"/>
          </p:cNvPicPr>
          <p:nvPr/>
        </p:nvPicPr>
        <p:blipFill>
          <a:blip r:embed="rId3"/>
          <a:stretch>
            <a:fillRect/>
          </a:stretch>
        </p:blipFill>
        <p:spPr>
          <a:xfrm>
            <a:off x="6620222" y="168440"/>
            <a:ext cx="4694327" cy="1085182"/>
          </a:xfrm>
          <a:prstGeom prst="rect">
            <a:avLst/>
          </a:prstGeom>
        </p:spPr>
      </p:pic>
      <p:pic>
        <p:nvPicPr>
          <p:cNvPr id="16" name="Picture 15">
            <a:extLst>
              <a:ext uri="{FF2B5EF4-FFF2-40B4-BE49-F238E27FC236}">
                <a16:creationId xmlns:a16="http://schemas.microsoft.com/office/drawing/2014/main" id="{CCD57307-C070-9A4B-92AE-2EB76D17335B}"/>
              </a:ext>
            </a:extLst>
          </p:cNvPr>
          <p:cNvPicPr>
            <a:picLocks noChangeAspect="1"/>
          </p:cNvPicPr>
          <p:nvPr/>
        </p:nvPicPr>
        <p:blipFill>
          <a:blip r:embed="rId4"/>
          <a:stretch>
            <a:fillRect/>
          </a:stretch>
        </p:blipFill>
        <p:spPr>
          <a:xfrm>
            <a:off x="6691261" y="1320356"/>
            <a:ext cx="4718713" cy="1085182"/>
          </a:xfrm>
          <a:prstGeom prst="rect">
            <a:avLst/>
          </a:prstGeom>
        </p:spPr>
      </p:pic>
    </p:spTree>
    <p:extLst>
      <p:ext uri="{BB962C8B-B14F-4D97-AF65-F5344CB8AC3E}">
        <p14:creationId xmlns:p14="http://schemas.microsoft.com/office/powerpoint/2010/main" val="958071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id="{89EF1B0A-9BB5-55F9-321A-ABBBDA7E2A0B}"/>
              </a:ext>
            </a:extLst>
          </p:cNvPr>
          <p:cNvPicPr>
            <a:picLocks noChangeAspect="1"/>
          </p:cNvPicPr>
          <p:nvPr/>
        </p:nvPicPr>
        <p:blipFill>
          <a:blip r:embed="rId3"/>
          <a:stretch>
            <a:fillRect/>
          </a:stretch>
        </p:blipFill>
        <p:spPr>
          <a:xfrm>
            <a:off x="3453504" y="1001425"/>
            <a:ext cx="8266892" cy="4499238"/>
          </a:xfrm>
          <a:prstGeom prst="rect">
            <a:avLst/>
          </a:prstGeom>
        </p:spPr>
      </p:pic>
    </p:spTree>
    <p:extLst>
      <p:ext uri="{BB962C8B-B14F-4D97-AF65-F5344CB8AC3E}">
        <p14:creationId xmlns:p14="http://schemas.microsoft.com/office/powerpoint/2010/main" val="1386561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E40C547-C3CB-51B2-2016-A3A3960B2813}"/>
              </a:ext>
            </a:extLst>
          </p:cNvPr>
          <p:cNvSpPr/>
          <p:nvPr/>
        </p:nvSpPr>
        <p:spPr>
          <a:xfrm>
            <a:off x="534895" y="44352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1:</a:t>
            </a:r>
          </a:p>
        </p:txBody>
      </p:sp>
      <p:sp>
        <p:nvSpPr>
          <p:cNvPr id="3" name="TextBox 2">
            <a:extLst>
              <a:ext uri="{FF2B5EF4-FFF2-40B4-BE49-F238E27FC236}">
                <a16:creationId xmlns:a16="http://schemas.microsoft.com/office/drawing/2014/main" id="{172C36AF-90FC-E739-26E2-87199DD05DC8}"/>
              </a:ext>
            </a:extLst>
          </p:cNvPr>
          <p:cNvSpPr txBox="1"/>
          <p:nvPr/>
        </p:nvSpPr>
        <p:spPr>
          <a:xfrm>
            <a:off x="2138624" y="300392"/>
            <a:ext cx="9518481" cy="1569660"/>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Khổ thơ nào cho thấy ngay từ thuở ấu thơ, bạn nhỏ đã được nghe mẹ kể chuyện cổ tích. Hát ru, những bài ca dao.</a:t>
            </a:r>
          </a:p>
        </p:txBody>
      </p:sp>
      <p:sp>
        <p:nvSpPr>
          <p:cNvPr id="6" name="Rectangle: Rounded Corners 5">
            <a:extLst>
              <a:ext uri="{FF2B5EF4-FFF2-40B4-BE49-F238E27FC236}">
                <a16:creationId xmlns:a16="http://schemas.microsoft.com/office/drawing/2014/main" id="{879C164D-7212-D3C1-5315-0E4CEAF04BBF}"/>
              </a:ext>
            </a:extLst>
          </p:cNvPr>
          <p:cNvSpPr/>
          <p:nvPr/>
        </p:nvSpPr>
        <p:spPr>
          <a:xfrm>
            <a:off x="5905082" y="2445865"/>
            <a:ext cx="5751007" cy="2330213"/>
          </a:xfrm>
          <a:prstGeom prst="roundRect">
            <a:avLst>
              <a:gd name="adj" fmla="val 14884"/>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7AF1683-BB7F-C520-8C56-4853E28E7DA5}"/>
              </a:ext>
            </a:extLst>
          </p:cNvPr>
          <p:cNvSpPr txBox="1"/>
          <p:nvPr/>
        </p:nvSpPr>
        <p:spPr>
          <a:xfrm>
            <a:off x="6478460" y="2529309"/>
            <a:ext cx="5378597" cy="224676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òng chành 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Oval 7">
            <a:extLst>
              <a:ext uri="{FF2B5EF4-FFF2-40B4-BE49-F238E27FC236}">
                <a16:creationId xmlns:a16="http://schemas.microsoft.com/office/drawing/2014/main" id="{4B0C3120-903B-CE42-697F-31A3D0C6014C}"/>
              </a:ext>
            </a:extLst>
          </p:cNvPr>
          <p:cNvSpPr/>
          <p:nvPr/>
        </p:nvSpPr>
        <p:spPr>
          <a:xfrm>
            <a:off x="6021260" y="2582205"/>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sp>
        <p:nvSpPr>
          <p:cNvPr id="12" name="Rectangle: Rounded Corners 11">
            <a:extLst>
              <a:ext uri="{FF2B5EF4-FFF2-40B4-BE49-F238E27FC236}">
                <a16:creationId xmlns:a16="http://schemas.microsoft.com/office/drawing/2014/main" id="{E1574510-9EA1-12D6-F7F2-58AE2F8D5250}"/>
              </a:ext>
            </a:extLst>
          </p:cNvPr>
          <p:cNvSpPr/>
          <p:nvPr/>
        </p:nvSpPr>
        <p:spPr>
          <a:xfrm>
            <a:off x="705497" y="2157574"/>
            <a:ext cx="4970985" cy="3034453"/>
          </a:xfrm>
          <a:prstGeom prst="roundRect">
            <a:avLst>
              <a:gd name="adj" fmla="val 16905"/>
            </a:avLst>
          </a:prstGeom>
          <a:solidFill>
            <a:schemeClr val="bg1"/>
          </a:solidFill>
          <a:ln w="28575">
            <a:solidFill>
              <a:srgbClr val="3F8F2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3F8F26"/>
                </a:solidFill>
                <a:latin typeface="Cambria" panose="02040503050406030204" pitchFamily="18" charset="0"/>
                <a:ea typeface="Cambria" panose="02040503050406030204" pitchFamily="18" charset="0"/>
              </a:rPr>
              <a:t>Khổ đầu tiên (Khổ 1) cho thấy ngay từ thuở ấu thơ, bạn nhỏ đã được nghe mẹ kể chuyện cổ tích. Hát ru, những bài ca dao.</a:t>
            </a:r>
            <a:endParaRPr lang="en-US" sz="3200" b="1" dirty="0">
              <a:solidFill>
                <a:srgbClr val="3F8F2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93621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p:bldP spid="8"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4B970A-CF2D-B608-3082-0D1A5C9715C9}"/>
              </a:ext>
            </a:extLst>
          </p:cNvPr>
          <p:cNvPicPr>
            <a:picLocks noChangeAspect="1"/>
          </p:cNvPicPr>
          <p:nvPr/>
        </p:nvPicPr>
        <p:blipFill>
          <a:blip r:embed="rId2"/>
          <a:stretch>
            <a:fillRect/>
          </a:stretch>
        </p:blipFill>
        <p:spPr>
          <a:xfrm>
            <a:off x="4645024" y="698844"/>
            <a:ext cx="7260965" cy="5858764"/>
          </a:xfrm>
          <a:prstGeom prst="rect">
            <a:avLst/>
          </a:prstGeom>
        </p:spPr>
      </p:pic>
      <p:sp>
        <p:nvSpPr>
          <p:cNvPr id="2" name="Rectangle: Rounded Corners 1">
            <a:extLst>
              <a:ext uri="{FF2B5EF4-FFF2-40B4-BE49-F238E27FC236}">
                <a16:creationId xmlns:a16="http://schemas.microsoft.com/office/drawing/2014/main" id="{EC6CC5A9-0A4A-1DF5-371C-4DD6CB0816C5}"/>
              </a:ext>
            </a:extLst>
          </p:cNvPr>
          <p:cNvSpPr/>
          <p:nvPr/>
        </p:nvSpPr>
        <p:spPr>
          <a:xfrm>
            <a:off x="617748" y="44352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2:</a:t>
            </a:r>
          </a:p>
        </p:txBody>
      </p:sp>
      <p:sp>
        <p:nvSpPr>
          <p:cNvPr id="3" name="TextBox 2">
            <a:extLst>
              <a:ext uri="{FF2B5EF4-FFF2-40B4-BE49-F238E27FC236}">
                <a16:creationId xmlns:a16="http://schemas.microsoft.com/office/drawing/2014/main" id="{7564BEA9-9EA0-6D0A-7908-74FE2AA500CD}"/>
              </a:ext>
            </a:extLst>
          </p:cNvPr>
          <p:cNvSpPr txBox="1"/>
          <p:nvPr/>
        </p:nvSpPr>
        <p:spPr>
          <a:xfrm>
            <a:off x="2221477" y="300392"/>
            <a:ext cx="9518481" cy="1077218"/>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Tìm những hình ảnh đẹp, gần gũi được gợi ra từ lời hát ru của mẹ.</a:t>
            </a:r>
          </a:p>
        </p:txBody>
      </p:sp>
      <p:sp>
        <p:nvSpPr>
          <p:cNvPr id="5" name="Rectangle: Rounded Corners 4">
            <a:extLst>
              <a:ext uri="{FF2B5EF4-FFF2-40B4-BE49-F238E27FC236}">
                <a16:creationId xmlns:a16="http://schemas.microsoft.com/office/drawing/2014/main" id="{12C77DAB-BBF6-092E-C606-E0938E254092}"/>
              </a:ext>
            </a:extLst>
          </p:cNvPr>
          <p:cNvSpPr/>
          <p:nvPr/>
        </p:nvSpPr>
        <p:spPr>
          <a:xfrm>
            <a:off x="617748" y="1686233"/>
            <a:ext cx="4027276" cy="4010038"/>
          </a:xfrm>
          <a:prstGeom prst="roundRect">
            <a:avLst>
              <a:gd name="adj" fmla="val 16905"/>
            </a:avLst>
          </a:prstGeom>
          <a:solidFill>
            <a:schemeClr val="bg1"/>
          </a:solidFill>
          <a:ln w="28575">
            <a:solidFill>
              <a:srgbClr val="3F8F2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a:solidFill>
                  <a:srgbClr val="3F8F26"/>
                </a:solidFill>
                <a:latin typeface="Cambria" panose="02040503050406030204" pitchFamily="18" charset="0"/>
                <a:ea typeface="Cambria" panose="02040503050406030204" pitchFamily="18" charset="0"/>
              </a:rPr>
              <a:t>    </a:t>
            </a:r>
            <a:r>
              <a:rPr lang="vi-VN" sz="3200" b="1" dirty="0">
                <a:solidFill>
                  <a:srgbClr val="3F8F26"/>
                </a:solidFill>
                <a:latin typeface="Cambria" panose="02040503050406030204" pitchFamily="18" charset="0"/>
                <a:ea typeface="Cambria" panose="02040503050406030204" pitchFamily="18" charset="0"/>
              </a:rPr>
              <a:t>Những hình ảnh đẹp, gần gũi được gợi ra từ lời hát ru của mẹ: cánh cò trắng, đồng lúa, hoa mướp vàng, và những câu đồng dao.</a:t>
            </a:r>
            <a:endParaRPr lang="en-US" sz="3200" b="1" dirty="0">
              <a:solidFill>
                <a:srgbClr val="3F8F2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24695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3C897B7-0819-9A5A-BD8E-2ABE2E39876A}"/>
              </a:ext>
            </a:extLst>
          </p:cNvPr>
          <p:cNvSpPr/>
          <p:nvPr/>
        </p:nvSpPr>
        <p:spPr>
          <a:xfrm>
            <a:off x="617748" y="44352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3:</a:t>
            </a:r>
          </a:p>
        </p:txBody>
      </p:sp>
      <p:sp>
        <p:nvSpPr>
          <p:cNvPr id="3" name="TextBox 2">
            <a:extLst>
              <a:ext uri="{FF2B5EF4-FFF2-40B4-BE49-F238E27FC236}">
                <a16:creationId xmlns:a16="http://schemas.microsoft.com/office/drawing/2014/main" id="{AAEEC9D7-61C3-05F2-2AB6-8E38281A50E1}"/>
              </a:ext>
            </a:extLst>
          </p:cNvPr>
          <p:cNvSpPr txBox="1"/>
          <p:nvPr/>
        </p:nvSpPr>
        <p:spPr>
          <a:xfrm>
            <a:off x="2221478" y="300392"/>
            <a:ext cx="9072870" cy="1077218"/>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Qua cảm nhận của bạn nhỏ về mẹ (ở khổ thơ thứ 3), em thấy bạn nhỏ là người như thế nào?</a:t>
            </a:r>
          </a:p>
        </p:txBody>
      </p:sp>
      <p:sp>
        <p:nvSpPr>
          <p:cNvPr id="6" name="Rectangle: Rounded Corners 5">
            <a:extLst>
              <a:ext uri="{FF2B5EF4-FFF2-40B4-BE49-F238E27FC236}">
                <a16:creationId xmlns:a16="http://schemas.microsoft.com/office/drawing/2014/main" id="{5B8A9DAE-7258-9CAC-E044-A812AD582A10}"/>
              </a:ext>
            </a:extLst>
          </p:cNvPr>
          <p:cNvSpPr/>
          <p:nvPr/>
        </p:nvSpPr>
        <p:spPr>
          <a:xfrm>
            <a:off x="6096000" y="1561610"/>
            <a:ext cx="5751007" cy="2330213"/>
          </a:xfrm>
          <a:prstGeom prst="roundRect">
            <a:avLst>
              <a:gd name="adj" fmla="val 14884"/>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EAA187B-EE7D-5B60-E46C-275B8F661BB8}"/>
              </a:ext>
            </a:extLst>
          </p:cNvPr>
          <p:cNvSpPr txBox="1"/>
          <p:nvPr/>
        </p:nvSpPr>
        <p:spPr>
          <a:xfrm>
            <a:off x="6669378" y="1645054"/>
            <a:ext cx="4896275"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ngày một thêm cao.</a:t>
            </a:r>
          </a:p>
        </p:txBody>
      </p:sp>
      <p:sp>
        <p:nvSpPr>
          <p:cNvPr id="8" name="Oval 7">
            <a:extLst>
              <a:ext uri="{FF2B5EF4-FFF2-40B4-BE49-F238E27FC236}">
                <a16:creationId xmlns:a16="http://schemas.microsoft.com/office/drawing/2014/main" id="{13A22CE2-8089-3842-3591-04FE71E57660}"/>
              </a:ext>
            </a:extLst>
          </p:cNvPr>
          <p:cNvSpPr/>
          <p:nvPr/>
        </p:nvSpPr>
        <p:spPr>
          <a:xfrm>
            <a:off x="6212178" y="1697950"/>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11" name="Rectangle: Rounded Corners 10">
            <a:extLst>
              <a:ext uri="{FF2B5EF4-FFF2-40B4-BE49-F238E27FC236}">
                <a16:creationId xmlns:a16="http://schemas.microsoft.com/office/drawing/2014/main" id="{88BF5F8F-07EA-076E-737F-BBDC77B0C80F}"/>
              </a:ext>
            </a:extLst>
          </p:cNvPr>
          <p:cNvSpPr/>
          <p:nvPr/>
        </p:nvSpPr>
        <p:spPr>
          <a:xfrm>
            <a:off x="505325" y="1520745"/>
            <a:ext cx="5478253" cy="4728241"/>
          </a:xfrm>
          <a:prstGeom prst="roundRect">
            <a:avLst>
              <a:gd name="adj" fmla="val 16905"/>
            </a:avLst>
          </a:prstGeom>
          <a:solidFill>
            <a:schemeClr val="bg1"/>
          </a:solidFill>
          <a:ln w="28575">
            <a:solidFill>
              <a:srgbClr val="3F8F2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3F8F26"/>
                </a:solidFill>
                <a:latin typeface="Cambria" panose="02040503050406030204" pitchFamily="18" charset="0"/>
                <a:ea typeface="Cambria" panose="02040503050406030204" pitchFamily="18" charset="0"/>
              </a:rPr>
              <a:t>Qua cảm nhận của bạn nhỏ về mẹ (mẹ vất vả, hi sinh vì con). Em thấy bạn nhỏ là người rất yêu thương mẹ, hiểu mẹ quan tâm đến mẹ, rất tình cảm, hiểu công ơn của mẹ, có lòng biết ơn, biết suy nghĩ và rất tinh tế.</a:t>
            </a:r>
            <a:endParaRPr lang="en-US" sz="3200" b="1" dirty="0">
              <a:solidFill>
                <a:srgbClr val="3F8F2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67761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p:bldP spid="8"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4B970A-CF2D-B608-3082-0D1A5C9715C9}"/>
              </a:ext>
            </a:extLst>
          </p:cNvPr>
          <p:cNvPicPr>
            <a:picLocks noChangeAspect="1"/>
          </p:cNvPicPr>
          <p:nvPr/>
        </p:nvPicPr>
        <p:blipFill>
          <a:blip r:embed="rId2"/>
          <a:stretch>
            <a:fillRect/>
          </a:stretch>
        </p:blipFill>
        <p:spPr>
          <a:xfrm>
            <a:off x="4645024" y="761870"/>
            <a:ext cx="7260965" cy="5858764"/>
          </a:xfrm>
          <a:prstGeom prst="rect">
            <a:avLst/>
          </a:prstGeom>
        </p:spPr>
      </p:pic>
      <p:sp>
        <p:nvSpPr>
          <p:cNvPr id="2" name="Rectangle: Rounded Corners 1">
            <a:extLst>
              <a:ext uri="{FF2B5EF4-FFF2-40B4-BE49-F238E27FC236}">
                <a16:creationId xmlns:a16="http://schemas.microsoft.com/office/drawing/2014/main" id="{EC6CC5A9-0A4A-1DF5-371C-4DD6CB0816C5}"/>
              </a:ext>
            </a:extLst>
          </p:cNvPr>
          <p:cNvSpPr/>
          <p:nvPr/>
        </p:nvSpPr>
        <p:spPr>
          <a:xfrm>
            <a:off x="617748" y="44352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4:</a:t>
            </a:r>
          </a:p>
        </p:txBody>
      </p:sp>
      <p:sp>
        <p:nvSpPr>
          <p:cNvPr id="3" name="TextBox 2">
            <a:extLst>
              <a:ext uri="{FF2B5EF4-FFF2-40B4-BE49-F238E27FC236}">
                <a16:creationId xmlns:a16="http://schemas.microsoft.com/office/drawing/2014/main" id="{7564BEA9-9EA0-6D0A-7908-74FE2AA500CD}"/>
              </a:ext>
            </a:extLst>
          </p:cNvPr>
          <p:cNvSpPr txBox="1"/>
          <p:nvPr/>
        </p:nvSpPr>
        <p:spPr>
          <a:xfrm>
            <a:off x="2221477" y="300392"/>
            <a:ext cx="9518481"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Dựa theo nội dung khổ thơ thứ 4, đóng vai bạn nhỏ để nói lời tâm sự với mẹ</a:t>
            </a:r>
          </a:p>
        </p:txBody>
      </p:sp>
      <p:sp>
        <p:nvSpPr>
          <p:cNvPr id="6" name="Freeform 41">
            <a:extLst>
              <a:ext uri="{FF2B5EF4-FFF2-40B4-BE49-F238E27FC236}">
                <a16:creationId xmlns:a16="http://schemas.microsoft.com/office/drawing/2014/main" id="{549740EA-6F0B-F4A2-8AD3-2EC3BA94218C}"/>
              </a:ext>
            </a:extLst>
          </p:cNvPr>
          <p:cNvSpPr/>
          <p:nvPr/>
        </p:nvSpPr>
        <p:spPr>
          <a:xfrm>
            <a:off x="617748" y="2447891"/>
            <a:ext cx="4250266" cy="4257452"/>
          </a:xfrm>
          <a:custGeom>
            <a:avLst/>
            <a:gdLst/>
            <a:ahLst/>
            <a:cxnLst/>
            <a:rect l="l" t="t" r="r" b="b"/>
            <a:pathLst>
              <a:path w="6880567" h="6770771">
                <a:moveTo>
                  <a:pt x="0" y="0"/>
                </a:moveTo>
                <a:lnTo>
                  <a:pt x="6880568" y="0"/>
                </a:lnTo>
                <a:lnTo>
                  <a:pt x="6880568" y="6770771"/>
                </a:lnTo>
                <a:lnTo>
                  <a:pt x="0" y="677077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1972613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C8752B7-A46B-7CCF-A1EE-4EFDEC69C4CB}"/>
              </a:ext>
            </a:extLst>
          </p:cNvPr>
          <p:cNvSpPr/>
          <p:nvPr/>
        </p:nvSpPr>
        <p:spPr>
          <a:xfrm>
            <a:off x="7370240" y="525313"/>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4:</a:t>
            </a:r>
          </a:p>
        </p:txBody>
      </p:sp>
      <p:sp>
        <p:nvSpPr>
          <p:cNvPr id="3" name="TextBox 2">
            <a:extLst>
              <a:ext uri="{FF2B5EF4-FFF2-40B4-BE49-F238E27FC236}">
                <a16:creationId xmlns:a16="http://schemas.microsoft.com/office/drawing/2014/main" id="{5A9C57BF-C6B6-2601-F10F-CDA8C3A12EA2}"/>
              </a:ext>
            </a:extLst>
          </p:cNvPr>
          <p:cNvSpPr txBox="1"/>
          <p:nvPr/>
        </p:nvSpPr>
        <p:spPr>
          <a:xfrm>
            <a:off x="4637159" y="1167008"/>
            <a:ext cx="6846411"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bài thơ Trong lời mẹ hát muốn nói về điều gì? </a:t>
            </a:r>
          </a:p>
        </p:txBody>
      </p:sp>
      <p:sp>
        <p:nvSpPr>
          <p:cNvPr id="4" name="Rectangle: Rounded Corners 3">
            <a:extLst>
              <a:ext uri="{FF2B5EF4-FFF2-40B4-BE49-F238E27FC236}">
                <a16:creationId xmlns:a16="http://schemas.microsoft.com/office/drawing/2014/main" id="{8F1E8B72-C16C-9404-CD59-99C06CD936AC}"/>
              </a:ext>
            </a:extLst>
          </p:cNvPr>
          <p:cNvSpPr/>
          <p:nvPr/>
        </p:nvSpPr>
        <p:spPr>
          <a:xfrm>
            <a:off x="200967" y="67733"/>
            <a:ext cx="4211887"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75D4614-5B1D-1262-E38C-485C31B5146B}"/>
              </a:ext>
            </a:extLst>
          </p:cNvPr>
          <p:cNvSpPr txBox="1"/>
          <p:nvPr/>
        </p:nvSpPr>
        <p:spPr>
          <a:xfrm>
            <a:off x="425272" y="151178"/>
            <a:ext cx="3987582" cy="6555641"/>
          </a:xfrm>
          <a:prstGeom prst="rect">
            <a:avLst/>
          </a:prstGeom>
          <a:noFill/>
        </p:spPr>
        <p:txBody>
          <a:bodyPr wrap="square">
            <a:spAutoFit/>
          </a:bodyPr>
          <a:lstStyle/>
          <a:p>
            <a:pPr algn="just"/>
            <a:r>
              <a:rPr lang="vi-VN" sz="2100" b="1" dirty="0">
                <a:latin typeface="Cambria" panose="02040503050406030204" pitchFamily="18" charset="0"/>
                <a:ea typeface="Cambria" panose="02040503050406030204" pitchFamily="18" charset="0"/>
              </a:rPr>
              <a:t>Tuổi thơ chở đầy cổ tích</a:t>
            </a:r>
          </a:p>
          <a:p>
            <a:pPr algn="just"/>
            <a:r>
              <a:rPr lang="vi-VN" sz="2100" b="1" dirty="0">
                <a:latin typeface="Cambria" panose="02040503050406030204" pitchFamily="18" charset="0"/>
                <a:ea typeface="Cambria" panose="02040503050406030204" pitchFamily="18" charset="0"/>
              </a:rPr>
              <a:t>Dòng sông lời mẹ ngọt ngào</a:t>
            </a:r>
          </a:p>
          <a:p>
            <a:pPr algn="just"/>
            <a:r>
              <a:rPr lang="vi-VN" sz="2100" b="1" dirty="0">
                <a:latin typeface="Cambria" panose="02040503050406030204" pitchFamily="18" charset="0"/>
                <a:ea typeface="Cambria" panose="02040503050406030204" pitchFamily="18" charset="0"/>
              </a:rPr>
              <a:t>Đưa con đi cùng đất nước</a:t>
            </a:r>
          </a:p>
          <a:p>
            <a:pPr algn="just"/>
            <a:r>
              <a:rPr lang="vi-VN" sz="2100" b="1" dirty="0">
                <a:latin typeface="Cambria" panose="02040503050406030204" pitchFamily="18" charset="0"/>
                <a:ea typeface="Cambria" panose="02040503050406030204" pitchFamily="18" charset="0"/>
              </a:rPr>
              <a:t>C</a:t>
            </a:r>
            <a:r>
              <a:rPr lang="en-US" sz="2100" b="1" dirty="0">
                <a:latin typeface="Cambria" panose="02040503050406030204" pitchFamily="18" charset="0"/>
                <a:ea typeface="Cambria" panose="02040503050406030204" pitchFamily="18" charset="0"/>
              </a:rPr>
              <a:t>h</a:t>
            </a:r>
            <a:r>
              <a:rPr lang="vi-VN" sz="2100" b="1" dirty="0">
                <a:latin typeface="Cambria" panose="02040503050406030204" pitchFamily="18" charset="0"/>
                <a:ea typeface="Cambria" panose="02040503050406030204" pitchFamily="18" charset="0"/>
              </a:rPr>
              <a:t>òng chành nhịp võng ca dao.</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Con gặp trong lời mẹ hát</a:t>
            </a:r>
          </a:p>
          <a:p>
            <a:pPr algn="just"/>
            <a:r>
              <a:rPr lang="vi-VN" sz="2100" b="1" dirty="0">
                <a:latin typeface="Cambria" panose="02040503050406030204" pitchFamily="18" charset="0"/>
                <a:ea typeface="Cambria" panose="02040503050406030204" pitchFamily="18" charset="0"/>
              </a:rPr>
              <a:t>Cánh cò trắng, dải đồng xanh </a:t>
            </a:r>
          </a:p>
          <a:p>
            <a:pPr algn="just"/>
            <a:r>
              <a:rPr lang="vi-VN" sz="2100" b="1" dirty="0">
                <a:latin typeface="Cambria" panose="02040503050406030204" pitchFamily="18" charset="0"/>
                <a:ea typeface="Cambria" panose="02040503050406030204" pitchFamily="18" charset="0"/>
              </a:rPr>
              <a:t>Con yêu màu vàng hoa mướp </a:t>
            </a:r>
          </a:p>
          <a:p>
            <a:pPr algn="just"/>
            <a:r>
              <a:rPr lang="vi-VN" sz="2100" b="1" dirty="0">
                <a:latin typeface="Cambria" panose="02040503050406030204" pitchFamily="18" charset="0"/>
                <a:ea typeface="Cambria" panose="02040503050406030204" pitchFamily="18" charset="0"/>
              </a:rPr>
              <a:t>“Con gà cục tác lá chanh".</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Thời gian chạy qua tóc mẹ</a:t>
            </a:r>
          </a:p>
          <a:p>
            <a:pPr algn="just"/>
            <a:r>
              <a:rPr lang="vi-VN" sz="2100" b="1" dirty="0">
                <a:latin typeface="Cambria" panose="02040503050406030204" pitchFamily="18" charset="0"/>
                <a:ea typeface="Cambria" panose="02040503050406030204" pitchFamily="18" charset="0"/>
              </a:rPr>
              <a:t>Một màu trắng đến nôn nao </a:t>
            </a:r>
          </a:p>
          <a:p>
            <a:pPr algn="just"/>
            <a:r>
              <a:rPr lang="vi-VN" sz="2100" b="1" dirty="0">
                <a:latin typeface="Cambria" panose="02040503050406030204" pitchFamily="18" charset="0"/>
                <a:ea typeface="Cambria" panose="02040503050406030204" pitchFamily="18" charset="0"/>
              </a:rPr>
              <a:t>Lưng mẹ cứ còng dần xuống </a:t>
            </a:r>
          </a:p>
          <a:p>
            <a:pPr algn="just"/>
            <a:r>
              <a:rPr lang="vi-VN" sz="2100" b="1" dirty="0">
                <a:latin typeface="Cambria" panose="02040503050406030204" pitchFamily="18" charset="0"/>
                <a:ea typeface="Cambria" panose="02040503050406030204" pitchFamily="18" charset="0"/>
              </a:rPr>
              <a:t>Cho con ngày một thêm cao.</a:t>
            </a:r>
            <a:endParaRPr lang="en-US" sz="2100" b="1" dirty="0">
              <a:latin typeface="Cambria" panose="02040503050406030204" pitchFamily="18" charset="0"/>
              <a:ea typeface="Cambria" panose="02040503050406030204" pitchFamily="18" charset="0"/>
            </a:endParaRP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Mẹ ơi, trong lời mẹ hát </a:t>
            </a:r>
          </a:p>
          <a:p>
            <a:pPr algn="just"/>
            <a:r>
              <a:rPr lang="vi-VN" sz="2100" b="1" dirty="0">
                <a:latin typeface="Cambria" panose="02040503050406030204" pitchFamily="18" charset="0"/>
                <a:ea typeface="Cambria" panose="02040503050406030204" pitchFamily="18" charset="0"/>
              </a:rPr>
              <a:t>Có cả cuộc đời hiện ra </a:t>
            </a:r>
          </a:p>
          <a:p>
            <a:pPr algn="just"/>
            <a:r>
              <a:rPr lang="vi-VN" sz="2100" b="1" dirty="0">
                <a:latin typeface="Cambria" panose="02040503050406030204" pitchFamily="18" charset="0"/>
                <a:ea typeface="Cambria" panose="02040503050406030204" pitchFamily="18" charset="0"/>
              </a:rPr>
              <a:t>Lời ru chắp con đôi cánh </a:t>
            </a:r>
          </a:p>
          <a:p>
            <a:pPr algn="just"/>
            <a:r>
              <a:rPr lang="vi-VN" sz="2100" b="1" dirty="0">
                <a:latin typeface="Cambria" panose="02040503050406030204" pitchFamily="18" charset="0"/>
                <a:ea typeface="Cambria" panose="02040503050406030204" pitchFamily="18" charset="0"/>
              </a:rPr>
              <a:t>Lớn rồi con sẽ bay xa.</a:t>
            </a:r>
            <a:endParaRPr lang="en-US" sz="2100" b="1" dirty="0">
              <a:latin typeface="Cambria" panose="02040503050406030204" pitchFamily="18" charset="0"/>
              <a:ea typeface="Cambria" panose="02040503050406030204" pitchFamily="18" charset="0"/>
            </a:endParaRPr>
          </a:p>
          <a:p>
            <a:pPr algn="r"/>
            <a:r>
              <a:rPr lang="en-US" sz="2100" b="1" dirty="0">
                <a:latin typeface="Cambria" panose="02040503050406030204" pitchFamily="18" charset="0"/>
                <a:ea typeface="Cambria" panose="02040503050406030204" pitchFamily="18" charset="0"/>
              </a:rPr>
              <a:t>  </a:t>
            </a:r>
            <a:r>
              <a:rPr lang="vi-VN" sz="2100" b="1" i="1" dirty="0">
                <a:latin typeface="Cambria" panose="02040503050406030204" pitchFamily="18" charset="0"/>
                <a:ea typeface="Cambria" panose="02040503050406030204" pitchFamily="18" charset="0"/>
              </a:rPr>
              <a:t>(Trương Nam Hương) </a:t>
            </a:r>
          </a:p>
        </p:txBody>
      </p:sp>
      <p:sp>
        <p:nvSpPr>
          <p:cNvPr id="6" name="Rectangle: Rounded Corners 5">
            <a:extLst>
              <a:ext uri="{FF2B5EF4-FFF2-40B4-BE49-F238E27FC236}">
                <a16:creationId xmlns:a16="http://schemas.microsoft.com/office/drawing/2014/main" id="{4D7AA08A-3B33-A502-ECD8-28AAD05CA87E}"/>
              </a:ext>
            </a:extLst>
          </p:cNvPr>
          <p:cNvSpPr/>
          <p:nvPr/>
        </p:nvSpPr>
        <p:spPr>
          <a:xfrm>
            <a:off x="5174901" y="2520371"/>
            <a:ext cx="6308669" cy="1077218"/>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A. </a:t>
            </a:r>
            <a:r>
              <a:rPr lang="en-US" sz="3200" b="1" dirty="0" err="1">
                <a:solidFill>
                  <a:schemeClr val="tx1"/>
                </a:solidFill>
                <a:latin typeface="Cambria" panose="02040503050406030204" pitchFamily="18" charset="0"/>
                <a:ea typeface="Cambria" panose="02040503050406030204" pitchFamily="18" charset="0"/>
              </a:rPr>
              <a:t>Những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kỉ</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niệm</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thân</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thương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thời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thơ</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ấu</a:t>
            </a:r>
            <a:endPar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id="{ECA9B7D4-0834-BCC3-487F-8BF23327831A}"/>
              </a:ext>
            </a:extLst>
          </p:cNvPr>
          <p:cNvSpPr/>
          <p:nvPr/>
        </p:nvSpPr>
        <p:spPr>
          <a:xfrm>
            <a:off x="5174900" y="3747944"/>
            <a:ext cx="6308669" cy="1077218"/>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B. </a:t>
            </a:r>
            <a:r>
              <a:rPr lang="en-US" sz="3200" b="1" dirty="0" err="1">
                <a:solidFill>
                  <a:schemeClr val="tx1"/>
                </a:solidFill>
                <a:latin typeface="Cambria" panose="02040503050406030204" pitchFamily="18" charset="0"/>
                <a:ea typeface="Cambria" panose="02040503050406030204" pitchFamily="18" charset="0"/>
              </a:rPr>
              <a:t>Lòng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biết</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ơn</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đối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với</a:t>
            </a:r>
            <a:r>
              <a:rPr lang="en-US" sz="3200" b="1" dirty="0">
                <a:solidFill>
                  <a:schemeClr val="tx1"/>
                </a:solidFill>
                <a:latin typeface="Cambria" panose="02040503050406030204" pitchFamily="18" charset="0"/>
                <a:ea typeface="Cambria" panose="02040503050406030204" pitchFamily="18" charset="0"/>
              </a:rPr>
              <a:t> cha </a:t>
            </a:r>
            <a:r>
              <a:rPr lang="en-US" sz="3200" b="1" dirty="0" err="1">
                <a:solidFill>
                  <a:schemeClr val="tx1"/>
                </a:solidFill>
                <a:latin typeface="Cambria" panose="02040503050406030204" pitchFamily="18" charset="0"/>
                <a:ea typeface="Cambria" panose="02040503050406030204" pitchFamily="18" charset="0"/>
              </a:rPr>
              <a:t>mẹ</a:t>
            </a:r>
            <a:endPar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id="{D75A2CA9-4661-31E4-F529-F5860FC5E554}"/>
              </a:ext>
            </a:extLst>
          </p:cNvPr>
          <p:cNvSpPr/>
          <p:nvPr/>
        </p:nvSpPr>
        <p:spPr>
          <a:xfrm>
            <a:off x="5246913" y="5053018"/>
            <a:ext cx="6308669" cy="1077218"/>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latin typeface="Cambria" panose="02040503050406030204" pitchFamily="18" charset="0"/>
                <a:ea typeface="Cambria" panose="02040503050406030204" pitchFamily="18" charset="0"/>
              </a:rPr>
              <a:t>C. </a:t>
            </a:r>
            <a:r>
              <a:rPr lang="en-US" sz="3200" b="1" dirty="0" err="1">
                <a:solidFill>
                  <a:schemeClr val="tx1"/>
                </a:solidFill>
                <a:latin typeface="Cambria" panose="02040503050406030204" pitchFamily="18" charset="0"/>
                <a:ea typeface="Cambria" panose="02040503050406030204" pitchFamily="18" charset="0"/>
              </a:rPr>
              <a:t>Vẻ</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đẹp</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và</a:t>
            </a:r>
            <a:r>
              <a:rPr lang="en-US" sz="3200" b="1" dirty="0">
                <a:solidFill>
                  <a:schemeClr val="tx1"/>
                </a:solidFill>
                <a:latin typeface="Cambria" panose="02040503050406030204" pitchFamily="18" charset="0"/>
                <a:ea typeface="Cambria" panose="02040503050406030204" pitchFamily="18" charset="0"/>
              </a:rPr>
              <a:t> ý </a:t>
            </a:r>
            <a:r>
              <a:rPr lang="en-US" sz="3200" b="1" dirty="0" err="1">
                <a:solidFill>
                  <a:schemeClr val="tx1"/>
                </a:solidFill>
                <a:latin typeface="Cambria" panose="02040503050406030204" pitchFamily="18" charset="0"/>
                <a:ea typeface="Cambria" panose="02040503050406030204" pitchFamily="18" charset="0"/>
              </a:rPr>
              <a:t>nghĩa</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của</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những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bài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hát</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ru</a:t>
            </a:r>
            <a:endPar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595910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iterate type="lt">
                                    <p:tmPct val="0"/>
                                  </p:iterate>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mph" presetSubtype="2" fill="hold" grpId="1" nodeType="clickEffect">
                                  <p:stCondLst>
                                    <p:cond delay="0"/>
                                  </p:stCondLst>
                                  <p:childTnLst>
                                    <p:animClr clrSpc="rgb" dir="cw">
                                      <p:cBhvr>
                                        <p:cTn id="25" dur="2000" fill="hold"/>
                                        <p:tgtEl>
                                          <p:spTgt spid="7"/>
                                        </p:tgtEl>
                                        <p:attrNameLst>
                                          <p:attrName>fillcolor</p:attrName>
                                        </p:attrNameLst>
                                      </p:cBhvr>
                                      <p:to>
                                        <a:schemeClr val="accent2"/>
                                      </p:to>
                                    </p:animClr>
                                    <p:set>
                                      <p:cBhvr>
                                        <p:cTn id="26" dur="2000" fill="hold"/>
                                        <p:tgtEl>
                                          <p:spTgt spid="7"/>
                                        </p:tgtEl>
                                        <p:attrNameLst>
                                          <p:attrName>fill.type</p:attrName>
                                        </p:attrNameLst>
                                      </p:cBhvr>
                                      <p:to>
                                        <p:strVal val="solid"/>
                                      </p:to>
                                    </p:set>
                                    <p:set>
                                      <p:cBhvr>
                                        <p:cTn id="27" dur="2000" fill="hold"/>
                                        <p:tgtEl>
                                          <p:spTgt spid="7"/>
                                        </p:tgtEl>
                                        <p:attrNameLst>
                                          <p:attrName>fill.on</p:attrName>
                                        </p:attrNameLst>
                                      </p:cBhvr>
                                      <p:to>
                                        <p:strVal val="true"/>
                                      </p:to>
                                    </p:set>
                                  </p:childTnLst>
                                  <p:subTnLst>
                                    <p:audio>
                                      <p:cMediaNode>
                                        <p:cTn display="0" masterRel="sameClick">
                                          <p:stCondLst>
                                            <p:cond evt="begin" delay="0">
                                              <p:tn val="24"/>
                                            </p:cond>
                                          </p:stCondLst>
                                          <p:endCondLst>
                                            <p:cond evt="onStopAudio" delay="0">
                                              <p:tgtEl>
                                                <p:sldTgt/>
                                              </p:tgtEl>
                                            </p:cond>
                                          </p:endCondLst>
                                        </p:cTn>
                                        <p:tgtEl>
                                          <p:sndTgt r:embed="rId2" name="tada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animBg="1"/>
      <p:bldP spid="7" grpId="1"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007046E-FEFA-8985-7DC9-B209A101BFBB}"/>
              </a:ext>
            </a:extLst>
          </p:cNvPr>
          <p:cNvGrpSpPr/>
          <p:nvPr/>
        </p:nvGrpSpPr>
        <p:grpSpPr>
          <a:xfrm>
            <a:off x="638981" y="1293086"/>
            <a:ext cx="11303304" cy="5068829"/>
            <a:chOff x="418643" y="1155701"/>
            <a:chExt cx="11303304" cy="5068829"/>
          </a:xfrm>
        </p:grpSpPr>
        <p:sp>
          <p:nvSpPr>
            <p:cNvPr id="4" name="Rectangle: Rounded Corners 3">
              <a:extLst>
                <a:ext uri="{FF2B5EF4-FFF2-40B4-BE49-F238E27FC236}">
                  <a16:creationId xmlns:a16="http://schemas.microsoft.com/office/drawing/2014/main" id="{64452650-0FD8-4C03-1481-E4CB3F600E0B}"/>
                </a:ext>
              </a:extLst>
            </p:cNvPr>
            <p:cNvSpPr/>
            <p:nvPr/>
          </p:nvSpPr>
          <p:spPr>
            <a:xfrm>
              <a:off x="418643" y="1155701"/>
              <a:ext cx="11303304" cy="5068829"/>
            </a:xfrm>
            <a:prstGeom prst="roundRect">
              <a:avLst/>
            </a:prstGeom>
            <a:solidFill>
              <a:schemeClr val="bg1"/>
            </a:solidFill>
            <a:ln w="38100">
              <a:solidFill>
                <a:srgbClr val="45A73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26DCB97-93C0-B9C6-928E-E9604ED5CC81}"/>
                </a:ext>
              </a:extLst>
            </p:cNvPr>
            <p:cNvSpPr txBox="1"/>
            <p:nvPr/>
          </p:nvSpPr>
          <p:spPr>
            <a:xfrm>
              <a:off x="837283" y="1349768"/>
              <a:ext cx="9801041" cy="4708981"/>
            </a:xfrm>
            <a:prstGeom prst="rect">
              <a:avLst/>
            </a:prstGeom>
            <a:noFill/>
          </p:spPr>
          <p:txBody>
            <a:bodyPr wrap="square">
              <a:spAutoFit/>
            </a:bodyPr>
            <a:lstStyle/>
            <a:p>
              <a:pPr algn="just"/>
              <a:r>
                <a:rPr lang="vi-VN" sz="2500" b="1" dirty="0">
                  <a:latin typeface="Cambria" panose="02040503050406030204" pitchFamily="18" charset="0"/>
                  <a:ea typeface="Cambria" panose="02040503050406030204" pitchFamily="18" charset="0"/>
                </a:rPr>
                <a:t>- Đọc đúng và diễn cảm bài thơ Trong lời mẹ hát. Biết nhấn giọng vào những từ ngữ thể hiện tình cảm, cảm xúc của bạn nhỏ đối với người mẹ của mình.</a:t>
              </a:r>
            </a:p>
            <a:p>
              <a:pPr algn="just"/>
              <a:r>
                <a:rPr lang="vi-VN" sz="2500" b="1" dirty="0">
                  <a:latin typeface="Cambria" panose="02040503050406030204" pitchFamily="18" charset="0"/>
                  <a:ea typeface="Cambria" panose="02040503050406030204" pitchFamily="18" charset="0"/>
                </a:rPr>
                <a:t>- Nhận biết được vẽ đẹp, ý nghĩa của lời mẹ ru đối với cuộc đời người con. Lòng biết ơn của người con đối với mẹ. Hiểu điều tác giả muốn nói qua bài thơ.</a:t>
              </a:r>
            </a:p>
            <a:p>
              <a:pPr algn="just"/>
              <a:r>
                <a:rPr lang="vi-VN" sz="2500" b="1" dirty="0">
                  <a:latin typeface="Cambria" panose="02040503050406030204" pitchFamily="18" charset="0"/>
                  <a:ea typeface="Cambria" panose="02040503050406030204" pitchFamily="18" charset="0"/>
                </a:rPr>
                <a:t>- Hiểu và biết ơn công lao của cha mẹ hay người nuôi dưỡng, dạy dỗ mình. Có ý thức rèn luyện để đền đáp công ơn ấy. Hiểu ý nghĩa và trân trọng những bài hát ru của bà, của mẹ.</a:t>
              </a:r>
            </a:p>
            <a:p>
              <a:pPr algn="just"/>
              <a:r>
                <a:rPr lang="vi-VN" sz="2500" b="1" dirty="0">
                  <a:latin typeface="Cambria" panose="02040503050406030204" pitchFamily="18" charset="0"/>
                  <a:ea typeface="Cambria" panose="02040503050406030204" pitchFamily="18" charset="0"/>
                </a:rPr>
                <a:t>- Phát triển năng lực ngôn ngữ.</a:t>
              </a:r>
            </a:p>
            <a:p>
              <a:pPr algn="just"/>
              <a:r>
                <a:rPr lang="vi-VN" sz="2500" b="1" dirty="0">
                  <a:latin typeface="Cambria" panose="02040503050406030204" pitchFamily="18" charset="0"/>
                  <a:ea typeface="Cambria" panose="02040503050406030204" pitchFamily="18" charset="0"/>
                </a:rPr>
                <a:t>- Biết vận dụng bài học vào thực tiễn cuộc sống: Tự tin trong giao tiếp, biết chia sẻ</a:t>
              </a:r>
              <a:r>
                <a:rPr lang="en-US" sz="2500" b="1" dirty="0">
                  <a:latin typeface="Cambria" panose="02040503050406030204" pitchFamily="18" charset="0"/>
                  <a:ea typeface="Cambria" panose="02040503050406030204" pitchFamily="18" charset="0"/>
                </a:rPr>
                <a:t>.</a:t>
              </a:r>
              <a:endParaRPr lang="vi-VN" sz="2500" b="1" i="1" dirty="0">
                <a:latin typeface="Cambria" panose="02040503050406030204" pitchFamily="18" charset="0"/>
                <a:ea typeface="Cambria" panose="02040503050406030204" pitchFamily="18" charset="0"/>
              </a:endParaRPr>
            </a:p>
          </p:txBody>
        </p:sp>
      </p:grpSp>
      <p:pic>
        <p:nvPicPr>
          <p:cNvPr id="2" name="Picture 1">
            <a:extLst>
              <a:ext uri="{FF2B5EF4-FFF2-40B4-BE49-F238E27FC236}">
                <a16:creationId xmlns:a16="http://schemas.microsoft.com/office/drawing/2014/main" id="{AFD3B5BB-B948-A073-623F-576287375D51}"/>
              </a:ext>
            </a:extLst>
          </p:cNvPr>
          <p:cNvPicPr>
            <a:picLocks noChangeAspect="1"/>
          </p:cNvPicPr>
          <p:nvPr/>
        </p:nvPicPr>
        <p:blipFill>
          <a:blip r:embed="rId2"/>
          <a:stretch>
            <a:fillRect/>
          </a:stretch>
        </p:blipFill>
        <p:spPr>
          <a:xfrm>
            <a:off x="4196475" y="661866"/>
            <a:ext cx="4188315" cy="969348"/>
          </a:xfrm>
          <a:prstGeom prst="rect">
            <a:avLst/>
          </a:prstGeom>
        </p:spPr>
      </p:pic>
    </p:spTree>
    <p:extLst>
      <p:ext uri="{BB962C8B-B14F-4D97-AF65-F5344CB8AC3E}">
        <p14:creationId xmlns:p14="http://schemas.microsoft.com/office/powerpoint/2010/main" val="863710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269AB-F7F3-2101-4AC7-84D6DD99E674}"/>
              </a:ext>
            </a:extLst>
          </p:cNvPr>
          <p:cNvPicPr>
            <a:picLocks noChangeAspect="1"/>
          </p:cNvPicPr>
          <p:nvPr/>
        </p:nvPicPr>
        <p:blipFill rotWithShape="1">
          <a:blip r:embed="rId2"/>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D246503-79A0-9B79-E57A-FAF1B53B5DBE}"/>
              </a:ext>
            </a:extLst>
          </p:cNvPr>
          <p:cNvSpPr txBox="1"/>
          <p:nvPr/>
        </p:nvSpPr>
        <p:spPr>
          <a:xfrm>
            <a:off x="1389914" y="83445"/>
            <a:ext cx="3962971" cy="65556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òng chành 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gặp trong lời mẹ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cò trắng, dải đồng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yêu màu vàng hoa mướp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gà cục tác lá chanh".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ngày một thêm cao.</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Lớn rồi con sẽ bay xa.</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1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(Trương Nam Hương) </a:t>
            </a:r>
          </a:p>
        </p:txBody>
      </p:sp>
      <p:sp>
        <p:nvSpPr>
          <p:cNvPr id="2" name="Oval 1">
            <a:extLst>
              <a:ext uri="{FF2B5EF4-FFF2-40B4-BE49-F238E27FC236}">
                <a16:creationId xmlns:a16="http://schemas.microsoft.com/office/drawing/2014/main" id="{74A3A883-B5D4-103F-7ACC-E09FF7BC0950}"/>
              </a:ext>
            </a:extLst>
          </p:cNvPr>
          <p:cNvSpPr/>
          <p:nvPr/>
        </p:nvSpPr>
        <p:spPr>
          <a:xfrm>
            <a:off x="869786" y="135468"/>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sp>
        <p:nvSpPr>
          <p:cNvPr id="8" name="Oval 7">
            <a:extLst>
              <a:ext uri="{FF2B5EF4-FFF2-40B4-BE49-F238E27FC236}">
                <a16:creationId xmlns:a16="http://schemas.microsoft.com/office/drawing/2014/main" id="{8B5AFC1F-1BD6-B847-D314-0157EA9CCD4F}"/>
              </a:ext>
            </a:extLst>
          </p:cNvPr>
          <p:cNvSpPr/>
          <p:nvPr/>
        </p:nvSpPr>
        <p:spPr>
          <a:xfrm>
            <a:off x="975857" y="1634347"/>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10" name="Oval 9">
            <a:extLst>
              <a:ext uri="{FF2B5EF4-FFF2-40B4-BE49-F238E27FC236}">
                <a16:creationId xmlns:a16="http://schemas.microsoft.com/office/drawing/2014/main" id="{B9D1DCF0-9F87-0326-F3A4-B3EF2E8F4928}"/>
              </a:ext>
            </a:extLst>
          </p:cNvPr>
          <p:cNvSpPr/>
          <p:nvPr/>
        </p:nvSpPr>
        <p:spPr>
          <a:xfrm>
            <a:off x="901250" y="3283290"/>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11" name="Oval 10">
            <a:extLst>
              <a:ext uri="{FF2B5EF4-FFF2-40B4-BE49-F238E27FC236}">
                <a16:creationId xmlns:a16="http://schemas.microsoft.com/office/drawing/2014/main" id="{D3EFD615-1206-AC96-1F0C-AEF13A84FA88}"/>
              </a:ext>
            </a:extLst>
          </p:cNvPr>
          <p:cNvSpPr/>
          <p:nvPr/>
        </p:nvSpPr>
        <p:spPr>
          <a:xfrm>
            <a:off x="914540" y="4932233"/>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12" name="Rectangle: Rounded Corners 11">
            <a:extLst>
              <a:ext uri="{FF2B5EF4-FFF2-40B4-BE49-F238E27FC236}">
                <a16:creationId xmlns:a16="http://schemas.microsoft.com/office/drawing/2014/main" id="{8E2BD3AE-5DD4-741D-3D70-30B60E700616}"/>
              </a:ext>
            </a:extLst>
          </p:cNvPr>
          <p:cNvSpPr/>
          <p:nvPr/>
        </p:nvSpPr>
        <p:spPr>
          <a:xfrm>
            <a:off x="7289442" y="1422061"/>
            <a:ext cx="3406391" cy="1220119"/>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Học</a:t>
            </a: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thuộc</a:t>
            </a: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lòng</a:t>
            </a: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3 </a:t>
            </a: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khổ</a:t>
            </a: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thơ</a:t>
            </a: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cuối</a:t>
            </a:r>
            <a:endPar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
        <p:nvSpPr>
          <p:cNvPr id="15" name="Rectangle: Rounded Corners 14">
            <a:extLst>
              <a:ext uri="{FF2B5EF4-FFF2-40B4-BE49-F238E27FC236}">
                <a16:creationId xmlns:a16="http://schemas.microsoft.com/office/drawing/2014/main" id="{5F29E890-52C4-5A87-1046-4064A93A0A8A}"/>
              </a:ext>
            </a:extLst>
          </p:cNvPr>
          <p:cNvSpPr/>
          <p:nvPr/>
        </p:nvSpPr>
        <p:spPr>
          <a:xfrm>
            <a:off x="869786" y="1634347"/>
            <a:ext cx="4299528" cy="4751362"/>
          </a:xfrm>
          <a:prstGeom prst="roundRect">
            <a:avLst>
              <a:gd name="adj" fmla="val 5916"/>
            </a:avLst>
          </a:prstGeom>
          <a:noFill/>
          <a:ln w="28575">
            <a:solidFill>
              <a:srgbClr val="F255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6AD8030-011C-59F2-4ECA-870AD992F1C9}"/>
              </a:ext>
            </a:extLst>
          </p:cNvPr>
          <p:cNvPicPr>
            <a:picLocks noChangeAspect="1"/>
          </p:cNvPicPr>
          <p:nvPr/>
        </p:nvPicPr>
        <p:blipFill>
          <a:blip r:embed="rId3"/>
          <a:stretch>
            <a:fillRect/>
          </a:stretch>
        </p:blipFill>
        <p:spPr>
          <a:xfrm>
            <a:off x="6548969" y="250785"/>
            <a:ext cx="4694327" cy="1085182"/>
          </a:xfrm>
          <a:prstGeom prst="rect">
            <a:avLst/>
          </a:prstGeom>
        </p:spPr>
      </p:pic>
    </p:spTree>
    <p:extLst>
      <p:ext uri="{BB962C8B-B14F-4D97-AF65-F5344CB8AC3E}">
        <p14:creationId xmlns:p14="http://schemas.microsoft.com/office/powerpoint/2010/main" val="2828778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846EC1-0ACB-5220-9C61-52FE4F0B46F2}"/>
              </a:ext>
            </a:extLst>
          </p:cNvPr>
          <p:cNvPicPr>
            <a:picLocks noChangeAspect="1"/>
          </p:cNvPicPr>
          <p:nvPr/>
        </p:nvPicPr>
        <p:blipFill>
          <a:blip r:embed="rId2"/>
          <a:stretch>
            <a:fillRect/>
          </a:stretch>
        </p:blipFill>
        <p:spPr>
          <a:xfrm>
            <a:off x="1" y="3916907"/>
            <a:ext cx="1495382" cy="2941093"/>
          </a:xfrm>
          <a:prstGeom prst="rect">
            <a:avLst/>
          </a:prstGeom>
        </p:spPr>
      </p:pic>
    </p:spTree>
    <p:extLst>
      <p:ext uri="{BB962C8B-B14F-4D97-AF65-F5344CB8AC3E}">
        <p14:creationId xmlns:p14="http://schemas.microsoft.com/office/powerpoint/2010/main" val="385626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id="{612B321D-8C77-8C59-C776-46988D588E64}"/>
              </a:ext>
            </a:extLst>
          </p:cNvPr>
          <p:cNvPicPr>
            <a:picLocks noChangeAspect="1"/>
          </p:cNvPicPr>
          <p:nvPr/>
        </p:nvPicPr>
        <p:blipFill>
          <a:blip r:embed="rId3"/>
          <a:stretch>
            <a:fillRect/>
          </a:stretch>
        </p:blipFill>
        <p:spPr>
          <a:xfrm>
            <a:off x="3038319" y="975380"/>
            <a:ext cx="8266892" cy="3670110"/>
          </a:xfrm>
          <a:prstGeom prst="rect">
            <a:avLst/>
          </a:prstGeom>
        </p:spPr>
      </p:pic>
    </p:spTree>
    <p:extLst>
      <p:ext uri="{BB962C8B-B14F-4D97-AF65-F5344CB8AC3E}">
        <p14:creationId xmlns:p14="http://schemas.microsoft.com/office/powerpoint/2010/main" val="3775949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269AB-F7F3-2101-4AC7-84D6DD99E674}"/>
              </a:ext>
            </a:extLst>
          </p:cNvPr>
          <p:cNvPicPr>
            <a:picLocks noChangeAspect="1"/>
          </p:cNvPicPr>
          <p:nvPr/>
        </p:nvPicPr>
        <p:blipFill rotWithShape="1">
          <a:blip r:embed="rId2"/>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D246503-79A0-9B79-E57A-FAF1B53B5DBE}"/>
              </a:ext>
            </a:extLst>
          </p:cNvPr>
          <p:cNvSpPr txBox="1"/>
          <p:nvPr/>
        </p:nvSpPr>
        <p:spPr>
          <a:xfrm>
            <a:off x="1389914" y="83445"/>
            <a:ext cx="3962971" cy="65556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òng chành 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gặp trong lời mẹ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cò trắng, dải đồng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yêu màu vàng hoa mướp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gà cục tác lá chanh".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ngày một thêm cao.</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Lớn rồi con sẽ bay xa.</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1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(Trương Nam Hương) </a:t>
            </a:r>
          </a:p>
        </p:txBody>
      </p:sp>
      <p:pic>
        <p:nvPicPr>
          <p:cNvPr id="2" name="Picture 1">
            <a:extLst>
              <a:ext uri="{FF2B5EF4-FFF2-40B4-BE49-F238E27FC236}">
                <a16:creationId xmlns:a16="http://schemas.microsoft.com/office/drawing/2014/main" id="{E6EFAF46-CDB2-A2E1-5286-FD814EB00CB4}"/>
              </a:ext>
            </a:extLst>
          </p:cNvPr>
          <p:cNvPicPr>
            <a:picLocks noChangeAspect="1"/>
          </p:cNvPicPr>
          <p:nvPr/>
        </p:nvPicPr>
        <p:blipFill>
          <a:blip r:embed="rId3"/>
          <a:stretch>
            <a:fillRect/>
          </a:stretch>
        </p:blipFill>
        <p:spPr>
          <a:xfrm>
            <a:off x="6632307" y="358362"/>
            <a:ext cx="4694327" cy="1085182"/>
          </a:xfrm>
          <a:prstGeom prst="rect">
            <a:avLst/>
          </a:prstGeom>
        </p:spPr>
      </p:pic>
    </p:spTree>
    <p:extLst>
      <p:ext uri="{BB962C8B-B14F-4D97-AF65-F5344CB8AC3E}">
        <p14:creationId xmlns:p14="http://schemas.microsoft.com/office/powerpoint/2010/main" val="3849113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id="{59FF2B38-EFB8-39D7-1E8A-F88F9BAF8A22}"/>
              </a:ext>
            </a:extLst>
          </p:cNvPr>
          <p:cNvPicPr>
            <a:picLocks noChangeAspect="1"/>
          </p:cNvPicPr>
          <p:nvPr/>
        </p:nvPicPr>
        <p:blipFill>
          <a:blip r:embed="rId3"/>
          <a:stretch>
            <a:fillRect/>
          </a:stretch>
        </p:blipFill>
        <p:spPr>
          <a:xfrm>
            <a:off x="3248787" y="849233"/>
            <a:ext cx="8266892" cy="1914310"/>
          </a:xfrm>
          <a:prstGeom prst="rect">
            <a:avLst/>
          </a:prstGeom>
        </p:spPr>
      </p:pic>
    </p:spTree>
    <p:extLst>
      <p:ext uri="{BB962C8B-B14F-4D97-AF65-F5344CB8AC3E}">
        <p14:creationId xmlns:p14="http://schemas.microsoft.com/office/powerpoint/2010/main" val="1604880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82D972A-7C28-42F7-7943-FFE55BF9D2C1}"/>
              </a:ext>
            </a:extLst>
          </p:cNvPr>
          <p:cNvSpPr/>
          <p:nvPr/>
        </p:nvSpPr>
        <p:spPr>
          <a:xfrm>
            <a:off x="7814595" y="267676"/>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1:</a:t>
            </a:r>
          </a:p>
        </p:txBody>
      </p:sp>
      <p:sp>
        <p:nvSpPr>
          <p:cNvPr id="3" name="TextBox 2">
            <a:extLst>
              <a:ext uri="{FF2B5EF4-FFF2-40B4-BE49-F238E27FC236}">
                <a16:creationId xmlns:a16="http://schemas.microsoft.com/office/drawing/2014/main" id="{F4FA4A5A-236A-FB8E-90E2-069B93140BF0}"/>
              </a:ext>
            </a:extLst>
          </p:cNvPr>
          <p:cNvSpPr txBox="1"/>
          <p:nvPr/>
        </p:nvSpPr>
        <p:spPr>
          <a:xfrm>
            <a:off x="6008913" y="875606"/>
            <a:ext cx="5215095" cy="1754326"/>
          </a:xfrm>
          <a:prstGeom prst="rect">
            <a:avLst/>
          </a:prstGeom>
          <a:noFill/>
        </p:spPr>
        <p:txBody>
          <a:bodyPr wrap="square">
            <a:spAutoFit/>
          </a:bodyPr>
          <a:lstStyle/>
          <a:p>
            <a:pPr algn="ctr"/>
            <a:r>
              <a:rPr lang="en-US" sz="3600" b="1" dirty="0" err="1">
                <a:latin typeface="Cambria" panose="02040503050406030204" pitchFamily="18" charset="0"/>
                <a:ea typeface="Cambria" panose="02040503050406030204" pitchFamily="18" charset="0"/>
              </a:rPr>
              <a:t>Tìm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những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hình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ảnh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nhân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hoá</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trong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bài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thơ</a:t>
            </a:r>
            <a:r>
              <a:rPr lang="en-US" sz="3600" b="1" dirty="0">
                <a:latin typeface="Cambria" panose="02040503050406030204" pitchFamily="18" charset="0"/>
                <a:ea typeface="Cambria" panose="02040503050406030204" pitchFamily="18" charset="0"/>
              </a:rPr>
              <a:t> </a:t>
            </a:r>
            <a:r>
              <a:rPr lang="en-US" sz="3600" b="1" i="1" dirty="0">
                <a:latin typeface="Cambria" panose="02040503050406030204" pitchFamily="18" charset="0"/>
                <a:ea typeface="Cambria" panose="02040503050406030204" pitchFamily="18" charset="0"/>
              </a:rPr>
              <a:t>Trong </a:t>
            </a:r>
            <a:r>
              <a:rPr lang="en-US" sz="3600" b="1" i="1" dirty="0" err="1">
                <a:latin typeface="Cambria" panose="02040503050406030204" pitchFamily="18" charset="0"/>
                <a:ea typeface="Cambria" panose="02040503050406030204" pitchFamily="18" charset="0"/>
              </a:rPr>
              <a:t>lời</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mẹ</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hát</a:t>
            </a:r>
            <a:r>
              <a:rPr lang="en-US" sz="3600" b="1" dirty="0">
                <a:latin typeface="Cambria" panose="02040503050406030204" pitchFamily="18" charset="0"/>
                <a:ea typeface="Cambria" panose="02040503050406030204" pitchFamily="18" charset="0"/>
              </a:rPr>
              <a:t>.</a:t>
            </a:r>
            <a:endParaRPr lang="vi-VN" sz="3600" b="1"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31EC6514-868E-EB85-72CE-ABB7EBF0D903}"/>
              </a:ext>
            </a:extLst>
          </p:cNvPr>
          <p:cNvSpPr/>
          <p:nvPr/>
        </p:nvSpPr>
        <p:spPr>
          <a:xfrm>
            <a:off x="231112" y="67733"/>
            <a:ext cx="4211887"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F6BF1A2-CCFD-50D3-F313-FB4DDB3C8048}"/>
              </a:ext>
            </a:extLst>
          </p:cNvPr>
          <p:cNvSpPr txBox="1"/>
          <p:nvPr/>
        </p:nvSpPr>
        <p:spPr>
          <a:xfrm>
            <a:off x="343264" y="234625"/>
            <a:ext cx="3987582" cy="6555641"/>
          </a:xfrm>
          <a:prstGeom prst="rect">
            <a:avLst/>
          </a:prstGeom>
          <a:noFill/>
        </p:spPr>
        <p:txBody>
          <a:bodyPr wrap="square">
            <a:spAutoFit/>
          </a:bodyPr>
          <a:lstStyle/>
          <a:p>
            <a:pPr algn="just"/>
            <a:r>
              <a:rPr lang="vi-VN" sz="2100" b="1" dirty="0">
                <a:latin typeface="Cambria" panose="02040503050406030204" pitchFamily="18" charset="0"/>
                <a:ea typeface="Cambria" panose="02040503050406030204" pitchFamily="18" charset="0"/>
              </a:rPr>
              <a:t>Tuổi thơ chở đầy cổ tích</a:t>
            </a:r>
          </a:p>
          <a:p>
            <a:pPr algn="just"/>
            <a:r>
              <a:rPr lang="vi-VN" sz="2100" b="1" dirty="0">
                <a:latin typeface="Cambria" panose="02040503050406030204" pitchFamily="18" charset="0"/>
                <a:ea typeface="Cambria" panose="02040503050406030204" pitchFamily="18" charset="0"/>
              </a:rPr>
              <a:t>Dòng sông lời mẹ ngọt ngào</a:t>
            </a:r>
          </a:p>
          <a:p>
            <a:pPr algn="just"/>
            <a:r>
              <a:rPr lang="vi-VN" sz="2100" b="1" dirty="0">
                <a:latin typeface="Cambria" panose="02040503050406030204" pitchFamily="18" charset="0"/>
                <a:ea typeface="Cambria" panose="02040503050406030204" pitchFamily="18" charset="0"/>
              </a:rPr>
              <a:t>Đưa con đi cùng đất nước</a:t>
            </a:r>
          </a:p>
          <a:p>
            <a:pPr algn="just"/>
            <a:r>
              <a:rPr lang="vi-VN" sz="2100" b="1" dirty="0">
                <a:latin typeface="Cambria" panose="02040503050406030204" pitchFamily="18" charset="0"/>
                <a:ea typeface="Cambria" panose="02040503050406030204" pitchFamily="18" charset="0"/>
              </a:rPr>
              <a:t>C</a:t>
            </a:r>
            <a:r>
              <a:rPr lang="en-US" sz="2100" b="1" dirty="0">
                <a:latin typeface="Cambria" panose="02040503050406030204" pitchFamily="18" charset="0"/>
                <a:ea typeface="Cambria" panose="02040503050406030204" pitchFamily="18" charset="0"/>
              </a:rPr>
              <a:t>h</a:t>
            </a:r>
            <a:r>
              <a:rPr lang="vi-VN" sz="2100" b="1" dirty="0">
                <a:latin typeface="Cambria" panose="02040503050406030204" pitchFamily="18" charset="0"/>
                <a:ea typeface="Cambria" panose="02040503050406030204" pitchFamily="18" charset="0"/>
              </a:rPr>
              <a:t>òng chành nhịp võng ca dao.</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Con gặp trong lời mẹ hát</a:t>
            </a:r>
          </a:p>
          <a:p>
            <a:pPr algn="just"/>
            <a:r>
              <a:rPr lang="vi-VN" sz="2100" b="1" dirty="0">
                <a:latin typeface="Cambria" panose="02040503050406030204" pitchFamily="18" charset="0"/>
                <a:ea typeface="Cambria" panose="02040503050406030204" pitchFamily="18" charset="0"/>
              </a:rPr>
              <a:t>Cánh cò trắng, dải đồng xanh </a:t>
            </a:r>
          </a:p>
          <a:p>
            <a:pPr algn="just"/>
            <a:r>
              <a:rPr lang="vi-VN" sz="2100" b="1" dirty="0">
                <a:latin typeface="Cambria" panose="02040503050406030204" pitchFamily="18" charset="0"/>
                <a:ea typeface="Cambria" panose="02040503050406030204" pitchFamily="18" charset="0"/>
              </a:rPr>
              <a:t>Con yêu màu vàng hoa mướp </a:t>
            </a:r>
          </a:p>
          <a:p>
            <a:pPr algn="just"/>
            <a:r>
              <a:rPr lang="vi-VN" sz="2100" b="1" dirty="0">
                <a:latin typeface="Cambria" panose="02040503050406030204" pitchFamily="18" charset="0"/>
                <a:ea typeface="Cambria" panose="02040503050406030204" pitchFamily="18" charset="0"/>
              </a:rPr>
              <a:t>“Con gà cục tác lá chanh".</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Thời gian chạy qua tóc mẹ</a:t>
            </a:r>
          </a:p>
          <a:p>
            <a:pPr algn="just"/>
            <a:r>
              <a:rPr lang="vi-VN" sz="2100" b="1" dirty="0">
                <a:latin typeface="Cambria" panose="02040503050406030204" pitchFamily="18" charset="0"/>
                <a:ea typeface="Cambria" panose="02040503050406030204" pitchFamily="18" charset="0"/>
              </a:rPr>
              <a:t>Một màu trắng đến nôn nao </a:t>
            </a:r>
          </a:p>
          <a:p>
            <a:pPr algn="just"/>
            <a:r>
              <a:rPr lang="vi-VN" sz="2100" b="1" dirty="0">
                <a:latin typeface="Cambria" panose="02040503050406030204" pitchFamily="18" charset="0"/>
                <a:ea typeface="Cambria" panose="02040503050406030204" pitchFamily="18" charset="0"/>
              </a:rPr>
              <a:t>Lưng mẹ cứ còng dần xuống </a:t>
            </a:r>
          </a:p>
          <a:p>
            <a:pPr algn="just"/>
            <a:r>
              <a:rPr lang="vi-VN" sz="2100" b="1" dirty="0">
                <a:latin typeface="Cambria" panose="02040503050406030204" pitchFamily="18" charset="0"/>
                <a:ea typeface="Cambria" panose="02040503050406030204" pitchFamily="18" charset="0"/>
              </a:rPr>
              <a:t>Cho con ngày một thêm cao.</a:t>
            </a:r>
            <a:endParaRPr lang="en-US" sz="2100" b="1" dirty="0">
              <a:latin typeface="Cambria" panose="02040503050406030204" pitchFamily="18" charset="0"/>
              <a:ea typeface="Cambria" panose="02040503050406030204" pitchFamily="18" charset="0"/>
            </a:endParaRP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Mẹ ơi, trong lời mẹ hát </a:t>
            </a:r>
          </a:p>
          <a:p>
            <a:pPr algn="just"/>
            <a:r>
              <a:rPr lang="vi-VN" sz="2100" b="1" dirty="0">
                <a:latin typeface="Cambria" panose="02040503050406030204" pitchFamily="18" charset="0"/>
                <a:ea typeface="Cambria" panose="02040503050406030204" pitchFamily="18" charset="0"/>
              </a:rPr>
              <a:t>Có cả cuộc đời hiện ra </a:t>
            </a:r>
          </a:p>
          <a:p>
            <a:pPr algn="just"/>
            <a:r>
              <a:rPr lang="vi-VN" sz="2100" b="1" dirty="0">
                <a:latin typeface="Cambria" panose="02040503050406030204" pitchFamily="18" charset="0"/>
                <a:ea typeface="Cambria" panose="02040503050406030204" pitchFamily="18" charset="0"/>
              </a:rPr>
              <a:t>Lời ru chắp con đôi cánh </a:t>
            </a:r>
          </a:p>
          <a:p>
            <a:pPr algn="just"/>
            <a:r>
              <a:rPr lang="vi-VN" sz="2100" b="1" dirty="0">
                <a:latin typeface="Cambria" panose="02040503050406030204" pitchFamily="18" charset="0"/>
                <a:ea typeface="Cambria" panose="02040503050406030204" pitchFamily="18" charset="0"/>
              </a:rPr>
              <a:t>Lớn rồi con sẽ bay xa.</a:t>
            </a:r>
            <a:endParaRPr lang="en-US" sz="2100" b="1" dirty="0">
              <a:latin typeface="Cambria" panose="02040503050406030204" pitchFamily="18" charset="0"/>
              <a:ea typeface="Cambria" panose="02040503050406030204" pitchFamily="18" charset="0"/>
            </a:endParaRPr>
          </a:p>
          <a:p>
            <a:pPr algn="r"/>
            <a:r>
              <a:rPr lang="en-US" sz="2100" b="1" dirty="0">
                <a:latin typeface="Cambria" panose="02040503050406030204" pitchFamily="18" charset="0"/>
                <a:ea typeface="Cambria" panose="02040503050406030204" pitchFamily="18" charset="0"/>
              </a:rPr>
              <a:t>  </a:t>
            </a:r>
            <a:r>
              <a:rPr lang="vi-VN" sz="2100" b="1" i="1" dirty="0">
                <a:latin typeface="Cambria" panose="02040503050406030204" pitchFamily="18" charset="0"/>
                <a:ea typeface="Cambria" panose="02040503050406030204" pitchFamily="18" charset="0"/>
              </a:rPr>
              <a:t>(Trương Nam Hương) </a:t>
            </a:r>
          </a:p>
        </p:txBody>
      </p:sp>
      <p:sp>
        <p:nvSpPr>
          <p:cNvPr id="6" name="Rectangle: Rounded Corners 5">
            <a:extLst>
              <a:ext uri="{FF2B5EF4-FFF2-40B4-BE49-F238E27FC236}">
                <a16:creationId xmlns:a16="http://schemas.microsoft.com/office/drawing/2014/main" id="{60E44A74-3165-506A-AC32-CFF6C85D64BC}"/>
              </a:ext>
            </a:extLst>
          </p:cNvPr>
          <p:cNvSpPr/>
          <p:nvPr/>
        </p:nvSpPr>
        <p:spPr>
          <a:xfrm>
            <a:off x="5846006" y="2870750"/>
            <a:ext cx="5054129" cy="641695"/>
          </a:xfrm>
          <a:prstGeom prst="roundRect">
            <a:avLst>
              <a:gd name="adj" fmla="val 50000"/>
            </a:avLst>
          </a:prstGeom>
          <a:no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ambria" panose="02040503050406030204" pitchFamily="18" charset="0"/>
                <a:ea typeface="Cambria" panose="02040503050406030204" pitchFamily="18" charset="0"/>
              </a:rPr>
              <a:t>tuổi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thơ</a:t>
            </a:r>
            <a:r>
              <a:rPr lang="en-US" sz="3200" b="1" dirty="0">
                <a:solidFill>
                  <a:schemeClr val="tx1"/>
                </a:solidFill>
                <a:latin typeface="Cambria" panose="02040503050406030204" pitchFamily="18" charset="0"/>
                <a:ea typeface="Cambria" panose="02040503050406030204" pitchFamily="18" charset="0"/>
              </a:rPr>
              <a:t> – </a:t>
            </a:r>
            <a:r>
              <a:rPr lang="en-US" sz="3200" b="1" dirty="0" err="1">
                <a:solidFill>
                  <a:schemeClr val="tx1"/>
                </a:solidFill>
                <a:latin typeface="Cambria" panose="02040503050406030204" pitchFamily="18" charset="0"/>
                <a:ea typeface="Cambria" panose="02040503050406030204" pitchFamily="18" charset="0"/>
              </a:rPr>
              <a:t>chở</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cổ</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tích</a:t>
            </a:r>
            <a:endParaRPr lang="en-US" sz="3200" b="1" dirty="0">
              <a:solidFill>
                <a:schemeClr val="tx1"/>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B19B9EDF-D796-8A75-AA1C-D28346C92DB0}"/>
              </a:ext>
            </a:extLst>
          </p:cNvPr>
          <p:cNvSpPr/>
          <p:nvPr/>
        </p:nvSpPr>
        <p:spPr>
          <a:xfrm>
            <a:off x="5846005" y="3721530"/>
            <a:ext cx="5054129" cy="641695"/>
          </a:xfrm>
          <a:prstGeom prst="roundRect">
            <a:avLst>
              <a:gd name="adj" fmla="val 50000"/>
            </a:avLst>
          </a:prstGeom>
          <a:no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Cambria" panose="02040503050406030204" pitchFamily="18" charset="0"/>
                <a:ea typeface="Cambria" panose="02040503050406030204" pitchFamily="18" charset="0"/>
              </a:rPr>
              <a:t>dòng sông – đưa con đi</a:t>
            </a:r>
            <a:endParaRPr lang="en-US" sz="3200" b="1" dirty="0">
              <a:solidFill>
                <a:schemeClr val="tx1"/>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540C0CFE-1FBC-A301-EC51-021B8FA79603}"/>
              </a:ext>
            </a:extLst>
          </p:cNvPr>
          <p:cNvSpPr/>
          <p:nvPr/>
        </p:nvSpPr>
        <p:spPr>
          <a:xfrm>
            <a:off x="5707002" y="4572310"/>
            <a:ext cx="5517006" cy="641695"/>
          </a:xfrm>
          <a:prstGeom prst="roundRect">
            <a:avLst>
              <a:gd name="adj" fmla="val 50000"/>
            </a:avLst>
          </a:prstGeom>
          <a:no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ambria" panose="02040503050406030204" pitchFamily="18" charset="0"/>
                <a:ea typeface="Cambria" panose="02040503050406030204" pitchFamily="18" charset="0"/>
              </a:rPr>
              <a:t>thời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gian</a:t>
            </a:r>
            <a:r>
              <a:rPr lang="en-US" sz="3200" b="1" dirty="0">
                <a:solidFill>
                  <a:schemeClr val="tx1"/>
                </a:solidFill>
                <a:latin typeface="Cambria" panose="02040503050406030204" pitchFamily="18" charset="0"/>
                <a:ea typeface="Cambria" panose="02040503050406030204" pitchFamily="18" charset="0"/>
              </a:rPr>
              <a:t> – </a:t>
            </a:r>
            <a:r>
              <a:rPr lang="en-US" sz="3200" b="1" dirty="0" err="1">
                <a:solidFill>
                  <a:schemeClr val="tx1"/>
                </a:solidFill>
                <a:latin typeface="Cambria" panose="02040503050406030204" pitchFamily="18" charset="0"/>
                <a:ea typeface="Cambria" panose="02040503050406030204" pitchFamily="18" charset="0"/>
              </a:rPr>
              <a:t>chạy</a:t>
            </a:r>
            <a:r>
              <a:rPr lang="en-US" sz="3200" b="1" dirty="0">
                <a:solidFill>
                  <a:schemeClr val="tx1"/>
                </a:solidFill>
                <a:latin typeface="Cambria" panose="02040503050406030204" pitchFamily="18" charset="0"/>
                <a:ea typeface="Cambria" panose="02040503050406030204" pitchFamily="18" charset="0"/>
              </a:rPr>
              <a:t> qua </a:t>
            </a:r>
            <a:r>
              <a:rPr lang="en-US" sz="3200" b="1" dirty="0" err="1">
                <a:solidFill>
                  <a:schemeClr val="tx1"/>
                </a:solidFill>
                <a:latin typeface="Cambria" panose="02040503050406030204" pitchFamily="18" charset="0"/>
                <a:ea typeface="Cambria" panose="02040503050406030204" pitchFamily="18" charset="0"/>
              </a:rPr>
              <a:t>tóc</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mẹ</a:t>
            </a:r>
            <a:endParaRPr lang="en-US" sz="3200" b="1" dirty="0">
              <a:solidFill>
                <a:schemeClr val="tx1"/>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27A802E0-9ADC-954D-3A6E-67A450FACCE6}"/>
              </a:ext>
            </a:extLst>
          </p:cNvPr>
          <p:cNvSpPr/>
          <p:nvPr/>
        </p:nvSpPr>
        <p:spPr>
          <a:xfrm>
            <a:off x="5707002" y="5423090"/>
            <a:ext cx="5517006" cy="641695"/>
          </a:xfrm>
          <a:prstGeom prst="roundRect">
            <a:avLst>
              <a:gd name="adj" fmla="val 50000"/>
            </a:avLst>
          </a:prstGeom>
          <a:no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chemeClr val="tx1"/>
                </a:solidFill>
                <a:latin typeface="Cambria" panose="02040503050406030204" pitchFamily="18" charset="0"/>
                <a:ea typeface="Cambria" panose="02040503050406030204" pitchFamily="18" charset="0"/>
              </a:rPr>
              <a:t>lời</a:t>
            </a:r>
            <a:r>
              <a:rPr lang="es-ES" sz="3200" b="1" dirty="0">
                <a:solidFill>
                  <a:schemeClr val="tx1"/>
                </a:solidFill>
                <a:latin typeface="Cambria" panose="02040503050406030204" pitchFamily="18" charset="0"/>
                <a:ea typeface="Cambria" panose="02040503050406030204" pitchFamily="18" charset="0"/>
              </a:rPr>
              <a:t> </a:t>
            </a:r>
            <a:r>
              <a:rPr lang="es-ES" sz="3200" b="1" dirty="0" err="1">
                <a:solidFill>
                  <a:schemeClr val="tx1"/>
                </a:solidFill>
                <a:latin typeface="Cambria" panose="02040503050406030204" pitchFamily="18" charset="0"/>
                <a:ea typeface="Cambria" panose="02040503050406030204" pitchFamily="18" charset="0"/>
              </a:rPr>
              <a:t>ru</a:t>
            </a:r>
            <a:r>
              <a:rPr lang="es-ES" sz="3200" b="1" dirty="0">
                <a:solidFill>
                  <a:schemeClr val="tx1"/>
                </a:solidFill>
                <a:latin typeface="Cambria" panose="02040503050406030204" pitchFamily="18" charset="0"/>
                <a:ea typeface="Cambria" panose="02040503050406030204" pitchFamily="18" charset="0"/>
              </a:rPr>
              <a:t> – </a:t>
            </a:r>
            <a:r>
              <a:rPr lang="es-ES" sz="3200" b="1" dirty="0" err="1">
                <a:solidFill>
                  <a:schemeClr val="tx1"/>
                </a:solidFill>
                <a:latin typeface="Cambria" panose="02040503050406030204" pitchFamily="18" charset="0"/>
                <a:ea typeface="Cambria" panose="02040503050406030204" pitchFamily="18" charset="0"/>
              </a:rPr>
              <a:t>chấp</a:t>
            </a:r>
            <a:r>
              <a:rPr lang="es-ES" sz="3200" b="1" dirty="0">
                <a:solidFill>
                  <a:schemeClr val="tx1"/>
                </a:solidFill>
                <a:latin typeface="Cambria" panose="02040503050406030204" pitchFamily="18" charset="0"/>
                <a:ea typeface="Cambria" panose="02040503050406030204" pitchFamily="18" charset="0"/>
              </a:rPr>
              <a:t> </a:t>
            </a:r>
            <a:r>
              <a:rPr lang="es-ES" sz="3200" b="1" dirty="0" err="1">
                <a:solidFill>
                  <a:schemeClr val="tx1"/>
                </a:solidFill>
                <a:latin typeface="Cambria" panose="02040503050406030204" pitchFamily="18" charset="0"/>
                <a:ea typeface="Cambria" panose="02040503050406030204" pitchFamily="18" charset="0"/>
              </a:rPr>
              <a:t>cánh</a:t>
            </a:r>
            <a:r>
              <a:rPr lang="es-ES" sz="3200" b="1" dirty="0">
                <a:solidFill>
                  <a:schemeClr val="tx1"/>
                </a:solidFill>
                <a:latin typeface="Cambria" panose="02040503050406030204" pitchFamily="18" charset="0"/>
                <a:ea typeface="Cambria" panose="02040503050406030204" pitchFamily="18" charset="0"/>
              </a:rPr>
              <a:t> cho con</a:t>
            </a:r>
            <a:endParaRPr lang="en-US" sz="3200"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73922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3A6CEF3-98C8-27CD-E5F6-34DB50736B92}"/>
              </a:ext>
            </a:extLst>
          </p:cNvPr>
          <p:cNvSpPr/>
          <p:nvPr/>
        </p:nvSpPr>
        <p:spPr>
          <a:xfrm>
            <a:off x="617748" y="44352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2:</a:t>
            </a:r>
          </a:p>
        </p:txBody>
      </p:sp>
      <p:sp>
        <p:nvSpPr>
          <p:cNvPr id="3" name="TextBox 2">
            <a:extLst>
              <a:ext uri="{FF2B5EF4-FFF2-40B4-BE49-F238E27FC236}">
                <a16:creationId xmlns:a16="http://schemas.microsoft.com/office/drawing/2014/main" id="{CABD9FF5-16BF-A0B3-2F7D-5BE3BB756D55}"/>
              </a:ext>
            </a:extLst>
          </p:cNvPr>
          <p:cNvSpPr txBox="1"/>
          <p:nvPr/>
        </p:nvSpPr>
        <p:spPr>
          <a:xfrm>
            <a:off x="1889881" y="302850"/>
            <a:ext cx="9806399" cy="1754326"/>
          </a:xfrm>
          <a:prstGeom prst="rect">
            <a:avLst/>
          </a:prstGeom>
          <a:noFill/>
        </p:spPr>
        <p:txBody>
          <a:bodyPr wrap="square">
            <a:spAutoFit/>
          </a:bodyPr>
          <a:lstStyle/>
          <a:p>
            <a:pPr algn="ctr"/>
            <a:r>
              <a:rPr lang="vi-VN" sz="3600" b="1" dirty="0">
                <a:latin typeface="Cambria" panose="02040503050406030204" pitchFamily="18" charset="0"/>
                <a:ea typeface="Cambria" panose="02040503050406030204" pitchFamily="18" charset="0"/>
              </a:rPr>
              <a:t>Viết 2 - 3 câu về những việc mẹ đã làm cho con, trong đó có trạng ngữ chỉ thời gian hoặc nơi chốn.</a:t>
            </a:r>
          </a:p>
        </p:txBody>
      </p:sp>
      <p:sp>
        <p:nvSpPr>
          <p:cNvPr id="4" name="Rectangle: Rounded Corners 3">
            <a:extLst>
              <a:ext uri="{FF2B5EF4-FFF2-40B4-BE49-F238E27FC236}">
                <a16:creationId xmlns:a16="http://schemas.microsoft.com/office/drawing/2014/main" id="{5F2F298F-FD5F-48BC-A677-138B02B8890B}"/>
              </a:ext>
            </a:extLst>
          </p:cNvPr>
          <p:cNvSpPr/>
          <p:nvPr/>
        </p:nvSpPr>
        <p:spPr>
          <a:xfrm>
            <a:off x="3567164" y="2318090"/>
            <a:ext cx="7343019" cy="2706085"/>
          </a:xfrm>
          <a:prstGeom prst="roundRect">
            <a:avLst>
              <a:gd name="adj" fmla="val 24750"/>
            </a:avLst>
          </a:prstGeom>
          <a:no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3F8F26"/>
                </a:solidFill>
                <a:latin typeface="Cambria" panose="02040503050406030204" pitchFamily="18" charset="0"/>
                <a:ea typeface="Cambria" panose="02040503050406030204" pitchFamily="18" charset="0"/>
              </a:rPr>
              <a:t>Trong nhà, mẹ là người tuyệt vời nhất. Mẹ thường dậy rất sớm nấu bữa sáng cho cả gia đình. Tuần trước, mẹ đã nấu một món chè cho em ăn thật ngon</a:t>
            </a:r>
            <a:r>
              <a:rPr lang="en-US" sz="3200" b="1" dirty="0">
                <a:solidFill>
                  <a:srgbClr val="3F8F26"/>
                </a:solidFill>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id="{98558997-D790-C7FF-D312-7071D5B2343E}"/>
              </a:ext>
            </a:extLst>
          </p:cNvPr>
          <p:cNvPicPr>
            <a:picLocks noChangeAspect="1"/>
          </p:cNvPicPr>
          <p:nvPr/>
        </p:nvPicPr>
        <p:blipFill>
          <a:blip r:embed="rId2"/>
          <a:stretch>
            <a:fillRect/>
          </a:stretch>
        </p:blipFill>
        <p:spPr>
          <a:xfrm>
            <a:off x="495720" y="1577590"/>
            <a:ext cx="2603050" cy="5119635"/>
          </a:xfrm>
          <a:prstGeom prst="rect">
            <a:avLst/>
          </a:prstGeom>
        </p:spPr>
      </p:pic>
    </p:spTree>
    <p:extLst>
      <p:ext uri="{BB962C8B-B14F-4D97-AF65-F5344CB8AC3E}">
        <p14:creationId xmlns:p14="http://schemas.microsoft.com/office/powerpoint/2010/main" val="2532750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B3F75FD-D206-4165-5C14-D13B84DF7B61}"/>
              </a:ext>
            </a:extLst>
          </p:cNvPr>
          <p:cNvSpPr/>
          <p:nvPr/>
        </p:nvSpPr>
        <p:spPr>
          <a:xfrm>
            <a:off x="1567544" y="2450746"/>
            <a:ext cx="7992826" cy="773187"/>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Chia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sẻ</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bài</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học</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với</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người</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thân</a:t>
            </a:r>
            <a:endPar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id="{4867825A-714A-FBB7-E699-DF43991BDCF2}"/>
              </a:ext>
            </a:extLst>
          </p:cNvPr>
          <p:cNvSpPr/>
          <p:nvPr/>
        </p:nvSpPr>
        <p:spPr>
          <a:xfrm>
            <a:off x="5114610" y="3634067"/>
            <a:ext cx="5572849" cy="773187"/>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Chuẩn</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bị</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bài</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mới</a:t>
            </a:r>
            <a:endPar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pic>
        <p:nvPicPr>
          <p:cNvPr id="2" name="Picture 1">
            <a:extLst>
              <a:ext uri="{FF2B5EF4-FFF2-40B4-BE49-F238E27FC236}">
                <a16:creationId xmlns:a16="http://schemas.microsoft.com/office/drawing/2014/main" id="{C5500412-28C4-4FAF-62B1-13C0902E753B}"/>
              </a:ext>
            </a:extLst>
          </p:cNvPr>
          <p:cNvPicPr>
            <a:picLocks noChangeAspect="1"/>
          </p:cNvPicPr>
          <p:nvPr/>
        </p:nvPicPr>
        <p:blipFill>
          <a:blip r:embed="rId2"/>
          <a:stretch>
            <a:fillRect/>
          </a:stretch>
        </p:blipFill>
        <p:spPr>
          <a:xfrm>
            <a:off x="4059733" y="416786"/>
            <a:ext cx="4682134" cy="2091109"/>
          </a:xfrm>
          <a:prstGeom prst="rect">
            <a:avLst/>
          </a:prstGeom>
        </p:spPr>
      </p:pic>
    </p:spTree>
    <p:extLst>
      <p:ext uri="{BB962C8B-B14F-4D97-AF65-F5344CB8AC3E}">
        <p14:creationId xmlns:p14="http://schemas.microsoft.com/office/powerpoint/2010/main" val="1060248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61823E-8AD7-FA00-BA48-A0A8FF53988B}"/>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2" name="Picture 1">
            <a:extLst>
              <a:ext uri="{FF2B5EF4-FFF2-40B4-BE49-F238E27FC236}">
                <a16:creationId xmlns:a16="http://schemas.microsoft.com/office/drawing/2014/main" id="{74AD833C-F6DD-9EC0-5E29-9E26C37E7AC5}"/>
              </a:ext>
            </a:extLst>
          </p:cNvPr>
          <p:cNvPicPr>
            <a:picLocks noChangeAspect="1"/>
          </p:cNvPicPr>
          <p:nvPr/>
        </p:nvPicPr>
        <p:blipFill>
          <a:blip r:embed="rId3"/>
          <a:stretch>
            <a:fillRect/>
          </a:stretch>
        </p:blipFill>
        <p:spPr>
          <a:xfrm>
            <a:off x="2738271" y="572877"/>
            <a:ext cx="8907493" cy="4031077"/>
          </a:xfrm>
          <a:prstGeom prst="rect">
            <a:avLst/>
          </a:prstGeom>
        </p:spPr>
      </p:pic>
    </p:spTree>
    <p:extLst>
      <p:ext uri="{BB962C8B-B14F-4D97-AF65-F5344CB8AC3E}">
        <p14:creationId xmlns:p14="http://schemas.microsoft.com/office/powerpoint/2010/main" val="2203730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id="{19C7ADFD-8E29-40B0-968B-C70C19903AA1}"/>
              </a:ext>
            </a:extLst>
          </p:cNvPr>
          <p:cNvPicPr>
            <a:picLocks noChangeAspect="1"/>
          </p:cNvPicPr>
          <p:nvPr/>
        </p:nvPicPr>
        <p:blipFill>
          <a:blip r:embed="rId3"/>
          <a:stretch>
            <a:fillRect/>
          </a:stretch>
        </p:blipFill>
        <p:spPr>
          <a:xfrm>
            <a:off x="3814932" y="221224"/>
            <a:ext cx="6564442" cy="4989754"/>
          </a:xfrm>
          <a:prstGeom prst="rect">
            <a:avLst/>
          </a:prstGeom>
        </p:spPr>
      </p:pic>
    </p:spTree>
    <p:extLst>
      <p:ext uri="{BB962C8B-B14F-4D97-AF65-F5344CB8AC3E}">
        <p14:creationId xmlns:p14="http://schemas.microsoft.com/office/powerpoint/2010/main" val="3103502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BDB3C3B-3FA5-805F-99ED-81DB7BE9BC8E}"/>
              </a:ext>
            </a:extLst>
          </p:cNvPr>
          <p:cNvGrpSpPr/>
          <p:nvPr/>
        </p:nvGrpSpPr>
        <p:grpSpPr>
          <a:xfrm>
            <a:off x="1934258" y="633274"/>
            <a:ext cx="8666009" cy="2001165"/>
            <a:chOff x="1934258" y="633274"/>
            <a:chExt cx="8666009" cy="2001165"/>
          </a:xfrm>
        </p:grpSpPr>
        <p:sp>
          <p:nvSpPr>
            <p:cNvPr id="4" name="Rectangle: Rounded Corners 3">
              <a:extLst>
                <a:ext uri="{FF2B5EF4-FFF2-40B4-BE49-F238E27FC236}">
                  <a16:creationId xmlns:a16="http://schemas.microsoft.com/office/drawing/2014/main" id="{964DF360-5036-590C-3509-E5A617F19239}"/>
                </a:ext>
              </a:extLst>
            </p:cNvPr>
            <p:cNvSpPr/>
            <p:nvPr/>
          </p:nvSpPr>
          <p:spPr>
            <a:xfrm>
              <a:off x="1934258" y="633274"/>
              <a:ext cx="8666009" cy="2001165"/>
            </a:xfrm>
            <a:prstGeom prst="roundRect">
              <a:avLst/>
            </a:prstGeom>
            <a:solidFill>
              <a:schemeClr val="bg1"/>
            </a:solidFill>
            <a:ln w="38100">
              <a:solidFill>
                <a:srgbClr val="45A73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6EAFD5B-4B0D-D562-5326-D214B64DAD48}"/>
                </a:ext>
              </a:extLst>
            </p:cNvPr>
            <p:cNvSpPr txBox="1"/>
            <p:nvPr/>
          </p:nvSpPr>
          <p:spPr>
            <a:xfrm>
              <a:off x="1934258" y="633274"/>
              <a:ext cx="8323484" cy="1754326"/>
            </a:xfrm>
            <a:prstGeom prst="rect">
              <a:avLst/>
            </a:prstGeom>
            <a:noFill/>
          </p:spPr>
          <p:txBody>
            <a:bodyPr wrap="square">
              <a:spAutoFit/>
            </a:bodyPr>
            <a:lstStyle/>
            <a:p>
              <a:pPr algn="ctr"/>
              <a:r>
                <a:rPr lang="en-US" sz="3600" b="1" dirty="0" err="1">
                  <a:latin typeface="Cambria" panose="02040503050406030204" pitchFamily="18" charset="0"/>
                  <a:ea typeface="Cambria" panose="02040503050406030204" pitchFamily="18" charset="0"/>
                </a:rPr>
                <a:t>Kể</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cho</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bạn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nghe</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một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kỉ</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niệm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với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người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thân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mà</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em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nhớ</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nhất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Nêu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cảm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nghĩ</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của</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em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khi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nhớ</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về</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kỉ</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niệm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ấy</a:t>
              </a:r>
              <a:r>
                <a:rPr lang="en-US" sz="3600" b="1" dirty="0">
                  <a:latin typeface="Cambria" panose="02040503050406030204" pitchFamily="18" charset="0"/>
                  <a:ea typeface="Cambria" panose="02040503050406030204" pitchFamily="18" charset="0"/>
                </a:rPr>
                <a:t>.</a:t>
              </a:r>
              <a:endParaRPr lang="vi-VN" sz="3600" b="1" i="1" dirty="0">
                <a:latin typeface="Cambria" panose="02040503050406030204" pitchFamily="18" charset="0"/>
                <a:ea typeface="Cambria" panose="02040503050406030204" pitchFamily="18" charset="0"/>
              </a:endParaRPr>
            </a:p>
          </p:txBody>
        </p:sp>
      </p:grpSp>
      <p:sp>
        <p:nvSpPr>
          <p:cNvPr id="2" name="Freeform 41">
            <a:extLst>
              <a:ext uri="{FF2B5EF4-FFF2-40B4-BE49-F238E27FC236}">
                <a16:creationId xmlns:a16="http://schemas.microsoft.com/office/drawing/2014/main" id="{488AB78F-1FB7-740C-486A-E9311731262D}"/>
              </a:ext>
            </a:extLst>
          </p:cNvPr>
          <p:cNvSpPr/>
          <p:nvPr/>
        </p:nvSpPr>
        <p:spPr>
          <a:xfrm>
            <a:off x="4284134" y="2387600"/>
            <a:ext cx="4250266" cy="4257452"/>
          </a:xfrm>
          <a:custGeom>
            <a:avLst/>
            <a:gdLst/>
            <a:ahLst/>
            <a:cxnLst/>
            <a:rect l="l" t="t" r="r" b="b"/>
            <a:pathLst>
              <a:path w="6880567" h="6770771">
                <a:moveTo>
                  <a:pt x="0" y="0"/>
                </a:moveTo>
                <a:lnTo>
                  <a:pt x="6880568" y="0"/>
                </a:lnTo>
                <a:lnTo>
                  <a:pt x="6880568" y="6770771"/>
                </a:lnTo>
                <a:lnTo>
                  <a:pt x="0" y="6770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val="473520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id="{C9EE89E0-4C52-134B-2AC6-328389B115B4}"/>
              </a:ext>
            </a:extLst>
          </p:cNvPr>
          <p:cNvPicPr>
            <a:picLocks noChangeAspect="1"/>
          </p:cNvPicPr>
          <p:nvPr/>
        </p:nvPicPr>
        <p:blipFill>
          <a:blip r:embed="rId3"/>
          <a:stretch>
            <a:fillRect/>
          </a:stretch>
        </p:blipFill>
        <p:spPr>
          <a:xfrm>
            <a:off x="4083873" y="749344"/>
            <a:ext cx="6175783" cy="4230991"/>
          </a:xfrm>
          <a:prstGeom prst="rect">
            <a:avLst/>
          </a:prstGeom>
        </p:spPr>
      </p:pic>
    </p:spTree>
    <p:extLst>
      <p:ext uri="{BB962C8B-B14F-4D97-AF65-F5344CB8AC3E}">
        <p14:creationId xmlns:p14="http://schemas.microsoft.com/office/powerpoint/2010/main" val="32175201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id="{A7AD42E4-4DCE-11F1-5C5B-9265032B6704}"/>
              </a:ext>
            </a:extLst>
          </p:cNvPr>
          <p:cNvPicPr>
            <a:picLocks noChangeAspect="1"/>
          </p:cNvPicPr>
          <p:nvPr/>
        </p:nvPicPr>
        <p:blipFill>
          <a:blip r:embed="rId3"/>
          <a:stretch>
            <a:fillRect/>
          </a:stretch>
        </p:blipFill>
        <p:spPr>
          <a:xfrm>
            <a:off x="4325920" y="817203"/>
            <a:ext cx="6175783" cy="4560203"/>
          </a:xfrm>
          <a:prstGeom prst="rect">
            <a:avLst/>
          </a:prstGeom>
        </p:spPr>
      </p:pic>
    </p:spTree>
    <p:extLst>
      <p:ext uri="{BB962C8B-B14F-4D97-AF65-F5344CB8AC3E}">
        <p14:creationId xmlns:p14="http://schemas.microsoft.com/office/powerpoint/2010/main" val="253368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269AB-F7F3-2101-4AC7-84D6DD99E674}"/>
              </a:ext>
            </a:extLst>
          </p:cNvPr>
          <p:cNvPicPr>
            <a:picLocks noChangeAspect="1"/>
          </p:cNvPicPr>
          <p:nvPr/>
        </p:nvPicPr>
        <p:blipFill rotWithShape="1">
          <a:blip r:embed="rId2"/>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D246503-79A0-9B79-E57A-FAF1B53B5DBE}"/>
              </a:ext>
            </a:extLst>
          </p:cNvPr>
          <p:cNvSpPr txBox="1"/>
          <p:nvPr/>
        </p:nvSpPr>
        <p:spPr>
          <a:xfrm>
            <a:off x="1389914" y="83445"/>
            <a:ext cx="3962971" cy="6555641"/>
          </a:xfrm>
          <a:prstGeom prst="rect">
            <a:avLst/>
          </a:prstGeom>
          <a:noFill/>
        </p:spPr>
        <p:txBody>
          <a:bodyPr wrap="square">
            <a:spAutoFit/>
          </a:bodyPr>
          <a:lstStyle/>
          <a:p>
            <a:pPr algn="just"/>
            <a:r>
              <a:rPr lang="vi-VN" sz="2100" b="1" dirty="0">
                <a:latin typeface="Cambria" panose="02040503050406030204" pitchFamily="18" charset="0"/>
                <a:ea typeface="Cambria" panose="02040503050406030204" pitchFamily="18" charset="0"/>
              </a:rPr>
              <a:t>Tuổi thơ chở đầy cổ tích</a:t>
            </a:r>
          </a:p>
          <a:p>
            <a:pPr algn="just"/>
            <a:r>
              <a:rPr lang="vi-VN" sz="2100" b="1" dirty="0">
                <a:latin typeface="Cambria" panose="02040503050406030204" pitchFamily="18" charset="0"/>
                <a:ea typeface="Cambria" panose="02040503050406030204" pitchFamily="18" charset="0"/>
              </a:rPr>
              <a:t>Dòng sông lời mẹ ngọt ngào</a:t>
            </a:r>
          </a:p>
          <a:p>
            <a:pPr algn="just"/>
            <a:r>
              <a:rPr lang="vi-VN" sz="2100" b="1" dirty="0">
                <a:latin typeface="Cambria" panose="02040503050406030204" pitchFamily="18" charset="0"/>
                <a:ea typeface="Cambria" panose="02040503050406030204" pitchFamily="18" charset="0"/>
              </a:rPr>
              <a:t>Đưa con đi cùng đất nước</a:t>
            </a:r>
          </a:p>
          <a:p>
            <a:pPr algn="just"/>
            <a:r>
              <a:rPr lang="vi-VN" sz="2100" b="1" dirty="0">
                <a:latin typeface="Cambria" panose="02040503050406030204" pitchFamily="18" charset="0"/>
                <a:ea typeface="Cambria" panose="02040503050406030204" pitchFamily="18" charset="0"/>
              </a:rPr>
              <a:t>C</a:t>
            </a:r>
            <a:r>
              <a:rPr lang="en-US" sz="2100" b="1" dirty="0">
                <a:latin typeface="Cambria" panose="02040503050406030204" pitchFamily="18" charset="0"/>
                <a:ea typeface="Cambria" panose="02040503050406030204" pitchFamily="18" charset="0"/>
              </a:rPr>
              <a:t>h</a:t>
            </a:r>
            <a:r>
              <a:rPr lang="vi-VN" sz="2100" b="1" dirty="0">
                <a:latin typeface="Cambria" panose="02040503050406030204" pitchFamily="18" charset="0"/>
                <a:ea typeface="Cambria" panose="02040503050406030204" pitchFamily="18" charset="0"/>
              </a:rPr>
              <a:t>òng chành nhịp võng ca dao.</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Con gặp trong lời mẹ hát</a:t>
            </a:r>
          </a:p>
          <a:p>
            <a:pPr algn="just"/>
            <a:r>
              <a:rPr lang="vi-VN" sz="2100" b="1" dirty="0">
                <a:latin typeface="Cambria" panose="02040503050406030204" pitchFamily="18" charset="0"/>
                <a:ea typeface="Cambria" panose="02040503050406030204" pitchFamily="18" charset="0"/>
              </a:rPr>
              <a:t>Cánh cò trắng, dải đồng xanh </a:t>
            </a:r>
          </a:p>
          <a:p>
            <a:pPr algn="just"/>
            <a:r>
              <a:rPr lang="vi-VN" sz="2100" b="1" dirty="0">
                <a:latin typeface="Cambria" panose="02040503050406030204" pitchFamily="18" charset="0"/>
                <a:ea typeface="Cambria" panose="02040503050406030204" pitchFamily="18" charset="0"/>
              </a:rPr>
              <a:t>Con yêu màu vàng hoa mướp </a:t>
            </a:r>
          </a:p>
          <a:p>
            <a:pPr algn="just"/>
            <a:r>
              <a:rPr lang="vi-VN" sz="2100" b="1" dirty="0">
                <a:latin typeface="Cambria" panose="02040503050406030204" pitchFamily="18" charset="0"/>
                <a:ea typeface="Cambria" panose="02040503050406030204" pitchFamily="18" charset="0"/>
              </a:rPr>
              <a:t>“Con gà cục tác lá chanh".</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Thời gian chạy qua tóc mẹ</a:t>
            </a:r>
          </a:p>
          <a:p>
            <a:pPr algn="just"/>
            <a:r>
              <a:rPr lang="vi-VN" sz="2100" b="1" dirty="0">
                <a:latin typeface="Cambria" panose="02040503050406030204" pitchFamily="18" charset="0"/>
                <a:ea typeface="Cambria" panose="02040503050406030204" pitchFamily="18" charset="0"/>
              </a:rPr>
              <a:t>Một màu trắng đến nôn nao </a:t>
            </a:r>
          </a:p>
          <a:p>
            <a:pPr algn="just"/>
            <a:r>
              <a:rPr lang="vi-VN" sz="2100" b="1" dirty="0">
                <a:latin typeface="Cambria" panose="02040503050406030204" pitchFamily="18" charset="0"/>
                <a:ea typeface="Cambria" panose="02040503050406030204" pitchFamily="18" charset="0"/>
              </a:rPr>
              <a:t>Lưng mẹ cứ còng dần xuống </a:t>
            </a:r>
          </a:p>
          <a:p>
            <a:pPr algn="just"/>
            <a:r>
              <a:rPr lang="vi-VN" sz="2100" b="1" dirty="0">
                <a:latin typeface="Cambria" panose="02040503050406030204" pitchFamily="18" charset="0"/>
                <a:ea typeface="Cambria" panose="02040503050406030204" pitchFamily="18" charset="0"/>
              </a:rPr>
              <a:t>Cho con ngày một thêm cao.</a:t>
            </a:r>
            <a:endParaRPr lang="en-US" sz="2100" b="1" dirty="0">
              <a:latin typeface="Cambria" panose="02040503050406030204" pitchFamily="18" charset="0"/>
              <a:ea typeface="Cambria" panose="02040503050406030204" pitchFamily="18" charset="0"/>
            </a:endParaRP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Mẹ ơi, trong lời mẹ hát </a:t>
            </a:r>
          </a:p>
          <a:p>
            <a:pPr algn="just"/>
            <a:r>
              <a:rPr lang="vi-VN" sz="2100" b="1" dirty="0">
                <a:latin typeface="Cambria" panose="02040503050406030204" pitchFamily="18" charset="0"/>
                <a:ea typeface="Cambria" panose="02040503050406030204" pitchFamily="18" charset="0"/>
              </a:rPr>
              <a:t>Có cả cuộc đời hiện ra </a:t>
            </a:r>
          </a:p>
          <a:p>
            <a:pPr algn="just"/>
            <a:r>
              <a:rPr lang="vi-VN" sz="2100" b="1" dirty="0">
                <a:latin typeface="Cambria" panose="02040503050406030204" pitchFamily="18" charset="0"/>
                <a:ea typeface="Cambria" panose="02040503050406030204" pitchFamily="18" charset="0"/>
              </a:rPr>
              <a:t>Lời ru chắp con đôi cánh </a:t>
            </a:r>
          </a:p>
          <a:p>
            <a:pPr algn="just"/>
            <a:r>
              <a:rPr lang="vi-VN" sz="2100" b="1" dirty="0">
                <a:latin typeface="Cambria" panose="02040503050406030204" pitchFamily="18" charset="0"/>
                <a:ea typeface="Cambria" panose="02040503050406030204" pitchFamily="18" charset="0"/>
              </a:rPr>
              <a:t>Lớn rồi con sẽ bay xa.</a:t>
            </a:r>
            <a:endParaRPr lang="en-US" sz="2100" b="1" dirty="0">
              <a:latin typeface="Cambria" panose="02040503050406030204" pitchFamily="18" charset="0"/>
              <a:ea typeface="Cambria" panose="02040503050406030204" pitchFamily="18" charset="0"/>
            </a:endParaRPr>
          </a:p>
          <a:p>
            <a:pPr algn="r"/>
            <a:r>
              <a:rPr lang="en-US" sz="2100" b="1" dirty="0">
                <a:latin typeface="Cambria" panose="02040503050406030204" pitchFamily="18" charset="0"/>
                <a:ea typeface="Cambria" panose="02040503050406030204" pitchFamily="18" charset="0"/>
              </a:rPr>
              <a:t>  </a:t>
            </a:r>
            <a:r>
              <a:rPr lang="vi-VN" sz="2100" b="1" i="1" dirty="0">
                <a:latin typeface="Cambria" panose="02040503050406030204" pitchFamily="18" charset="0"/>
                <a:ea typeface="Cambria" panose="02040503050406030204" pitchFamily="18" charset="0"/>
              </a:rPr>
              <a:t>(Trương Nam Hương) </a:t>
            </a:r>
          </a:p>
        </p:txBody>
      </p:sp>
      <p:pic>
        <p:nvPicPr>
          <p:cNvPr id="2" name="Picture 1">
            <a:extLst>
              <a:ext uri="{FF2B5EF4-FFF2-40B4-BE49-F238E27FC236}">
                <a16:creationId xmlns:a16="http://schemas.microsoft.com/office/drawing/2014/main" id="{0CDFCE95-1394-4273-2F64-FFB9248A5F69}"/>
              </a:ext>
            </a:extLst>
          </p:cNvPr>
          <p:cNvPicPr>
            <a:picLocks noChangeAspect="1"/>
          </p:cNvPicPr>
          <p:nvPr/>
        </p:nvPicPr>
        <p:blipFill>
          <a:blip r:embed="rId3"/>
          <a:stretch>
            <a:fillRect/>
          </a:stretch>
        </p:blipFill>
        <p:spPr>
          <a:xfrm>
            <a:off x="6374830" y="277680"/>
            <a:ext cx="4694327" cy="1085182"/>
          </a:xfrm>
          <a:prstGeom prst="rect">
            <a:avLst/>
          </a:prstGeom>
        </p:spPr>
      </p:pic>
    </p:spTree>
    <p:extLst>
      <p:ext uri="{BB962C8B-B14F-4D97-AF65-F5344CB8AC3E}">
        <p14:creationId xmlns:p14="http://schemas.microsoft.com/office/powerpoint/2010/main" val="657408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115AE9F-2A13-F17C-61A5-7BB94D24881A}"/>
              </a:ext>
            </a:extLst>
          </p:cNvPr>
          <p:cNvPicPr>
            <a:picLocks noChangeAspect="1"/>
          </p:cNvPicPr>
          <p:nvPr/>
        </p:nvPicPr>
        <p:blipFill>
          <a:blip r:embed="rId2"/>
          <a:stretch>
            <a:fillRect/>
          </a:stretch>
        </p:blipFill>
        <p:spPr>
          <a:xfrm>
            <a:off x="4645024" y="761870"/>
            <a:ext cx="7260965" cy="5858764"/>
          </a:xfrm>
          <a:prstGeom prst="rect">
            <a:avLst/>
          </a:prstGeom>
        </p:spPr>
      </p:pic>
      <p:sp>
        <p:nvSpPr>
          <p:cNvPr id="5" name="Rectangle: Rounded Corners 4">
            <a:extLst>
              <a:ext uri="{FF2B5EF4-FFF2-40B4-BE49-F238E27FC236}">
                <a16:creationId xmlns:a16="http://schemas.microsoft.com/office/drawing/2014/main" id="{623E4595-80FB-5DAB-260D-C31A4BC21047}"/>
              </a:ext>
            </a:extLst>
          </p:cNvPr>
          <p:cNvSpPr/>
          <p:nvPr/>
        </p:nvSpPr>
        <p:spPr>
          <a:xfrm>
            <a:off x="977900" y="2041214"/>
            <a:ext cx="3582458" cy="1015663"/>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Cambria" panose="02040503050406030204" pitchFamily="18" charset="0"/>
                <a:ea typeface="Cambria" panose="02040503050406030204" pitchFamily="18" charset="0"/>
              </a:rPr>
              <a:t>chòng</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chành</a:t>
            </a:r>
            <a:endParaRPr lang="en-US" sz="4000" b="1" dirty="0">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1AB9AEDE-1F73-5447-0BD6-2DC40D40E3D3}"/>
              </a:ext>
            </a:extLst>
          </p:cNvPr>
          <p:cNvSpPr/>
          <p:nvPr/>
        </p:nvSpPr>
        <p:spPr>
          <a:xfrm>
            <a:off x="1363663" y="3640453"/>
            <a:ext cx="2810933" cy="1015663"/>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Cambria" panose="02040503050406030204" pitchFamily="18" charset="0"/>
                <a:ea typeface="Cambria" panose="02040503050406030204" pitchFamily="18" charset="0"/>
              </a:rPr>
              <a:t>nôn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nao</a:t>
            </a:r>
            <a:endParaRPr lang="en-US" sz="4000" b="1" dirty="0">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E6E7F565-8E8D-562D-4F4E-BEEC39BEECDE}"/>
              </a:ext>
            </a:extLst>
          </p:cNvPr>
          <p:cNvSpPr/>
          <p:nvPr/>
        </p:nvSpPr>
        <p:spPr>
          <a:xfrm>
            <a:off x="4946121" y="2041215"/>
            <a:ext cx="2810933" cy="1015663"/>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Cambria" panose="02040503050406030204" pitchFamily="18" charset="0"/>
                <a:ea typeface="Cambria" panose="02040503050406030204" pitchFamily="18" charset="0"/>
              </a:rPr>
              <a:t>võng</a:t>
            </a:r>
            <a:endParaRPr lang="en-US" sz="40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E043E3A9-8060-1A28-D8EB-9C43338EE7DF}"/>
              </a:ext>
            </a:extLst>
          </p:cNvPr>
          <p:cNvPicPr>
            <a:picLocks noChangeAspect="1"/>
          </p:cNvPicPr>
          <p:nvPr/>
        </p:nvPicPr>
        <p:blipFill>
          <a:blip r:embed="rId3"/>
          <a:stretch>
            <a:fillRect/>
          </a:stretch>
        </p:blipFill>
        <p:spPr>
          <a:xfrm>
            <a:off x="2685379" y="602350"/>
            <a:ext cx="6175783" cy="1176630"/>
          </a:xfrm>
          <a:prstGeom prst="rect">
            <a:avLst/>
          </a:prstGeom>
        </p:spPr>
      </p:pic>
    </p:spTree>
    <p:extLst>
      <p:ext uri="{BB962C8B-B14F-4D97-AF65-F5344CB8AC3E}">
        <p14:creationId xmlns:p14="http://schemas.microsoft.com/office/powerpoint/2010/main" val="1510843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2C415C-EBCE-59DF-AFF7-6061AB422F7D}"/>
              </a:ext>
            </a:extLst>
          </p:cNvPr>
          <p:cNvSpPr txBox="1"/>
          <p:nvPr/>
        </p:nvSpPr>
        <p:spPr>
          <a:xfrm>
            <a:off x="778932" y="1995282"/>
            <a:ext cx="6231467" cy="2554545"/>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Con gặp</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 trong lời mẹ hát</a:t>
            </a:r>
          </a:p>
          <a:p>
            <a:pPr algn="just"/>
            <a:r>
              <a:rPr lang="vi-VN" sz="3200" b="1" dirty="0">
                <a:latin typeface="Cambria" panose="02040503050406030204" pitchFamily="18" charset="0"/>
                <a:ea typeface="Cambria" panose="02040503050406030204" pitchFamily="18" charset="0"/>
              </a:rPr>
              <a:t>Cánh cò trắng,</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 dải đồng xanh </a:t>
            </a:r>
          </a:p>
          <a:p>
            <a:pPr algn="just"/>
            <a:r>
              <a:rPr lang="vi-VN" sz="3200" b="1" dirty="0">
                <a:latin typeface="Cambria" panose="02040503050406030204" pitchFamily="18" charset="0"/>
                <a:ea typeface="Cambria" panose="02040503050406030204" pitchFamily="18" charset="0"/>
              </a:rPr>
              <a:t>Con yêu</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 màu vàng hoa mướp </a:t>
            </a:r>
          </a:p>
          <a:p>
            <a:pPr algn="just"/>
            <a:r>
              <a:rPr lang="vi-VN" sz="3200" b="1" dirty="0">
                <a:latin typeface="Cambria" panose="02040503050406030204" pitchFamily="18" charset="0"/>
                <a:ea typeface="Cambria" panose="02040503050406030204" pitchFamily="18" charset="0"/>
              </a:rPr>
              <a:t>“Con gà</a:t>
            </a:r>
            <a:r>
              <a:rPr lang="vi-VN" sz="3200" b="1" dirty="0">
                <a:solidFill>
                  <a:srgbClr val="C00000"/>
                </a:solidFill>
                <a:latin typeface="Cambria" panose="02040503050406030204" pitchFamily="18" charset="0"/>
                <a:ea typeface="Cambria" panose="02040503050406030204" pitchFamily="18" charset="0"/>
              </a:rPr>
              <a:t> </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cục tác lá chanh".</a:t>
            </a:r>
          </a:p>
          <a:p>
            <a:pPr algn="just"/>
            <a:endParaRPr lang="vi-VN" sz="3200" b="1"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53F2B3C1-1463-5C4B-75D5-1A148CAD5E53}"/>
              </a:ext>
            </a:extLst>
          </p:cNvPr>
          <p:cNvSpPr txBox="1"/>
          <p:nvPr/>
        </p:nvSpPr>
        <p:spPr>
          <a:xfrm>
            <a:off x="5825065" y="3429000"/>
            <a:ext cx="6231467" cy="3046988"/>
          </a:xfrm>
          <a:prstGeom prst="rect">
            <a:avLst/>
          </a:prstGeom>
          <a:noFill/>
        </p:spPr>
        <p:txBody>
          <a:bodyPr wrap="square">
            <a:spAutoFit/>
          </a:bodyPr>
          <a:lstStyle/>
          <a:p>
            <a:pPr algn="just"/>
            <a:endParaRPr lang="vi-VN" sz="3200" b="1" dirty="0">
              <a:latin typeface="Cambria" panose="02040503050406030204" pitchFamily="18" charset="0"/>
              <a:ea typeface="Cambria" panose="02040503050406030204" pitchFamily="18" charset="0"/>
            </a:endParaRPr>
          </a:p>
          <a:p>
            <a:pPr algn="just"/>
            <a:r>
              <a:rPr lang="vi-VN" sz="3200" b="1" dirty="0">
                <a:latin typeface="Cambria" panose="02040503050406030204" pitchFamily="18" charset="0"/>
                <a:ea typeface="Cambria" panose="02040503050406030204" pitchFamily="18" charset="0"/>
              </a:rPr>
              <a:t>Thời gian</a:t>
            </a:r>
            <a:r>
              <a:rPr lang="en-US" sz="3200" b="1" dirty="0">
                <a:solidFill>
                  <a:srgbClr val="C00000"/>
                </a:solidFill>
                <a:latin typeface="Cambria" panose="02040503050406030204" pitchFamily="18" charset="0"/>
                <a:ea typeface="Cambria" panose="02040503050406030204" pitchFamily="18" charset="0"/>
              </a:rPr>
              <a:t>/</a:t>
            </a:r>
            <a:r>
              <a:rPr lang="vi-VN" sz="3200" b="1" dirty="0">
                <a:solidFill>
                  <a:srgbClr val="C00000"/>
                </a:solidFill>
                <a:latin typeface="Cambria" panose="02040503050406030204" pitchFamily="18" charset="0"/>
                <a:ea typeface="Cambria" panose="02040503050406030204" pitchFamily="18" charset="0"/>
              </a:rPr>
              <a:t> </a:t>
            </a:r>
            <a:r>
              <a:rPr lang="vi-VN" sz="3200" b="1" dirty="0">
                <a:latin typeface="Cambria" panose="02040503050406030204" pitchFamily="18" charset="0"/>
                <a:ea typeface="Cambria" panose="02040503050406030204" pitchFamily="18" charset="0"/>
              </a:rPr>
              <a:t>chạy qua tóc mẹ</a:t>
            </a:r>
          </a:p>
          <a:p>
            <a:pPr algn="just"/>
            <a:r>
              <a:rPr lang="vi-VN" sz="3200" b="1" dirty="0">
                <a:latin typeface="Cambria" panose="02040503050406030204" pitchFamily="18" charset="0"/>
                <a:ea typeface="Cambria" panose="02040503050406030204" pitchFamily="18" charset="0"/>
              </a:rPr>
              <a:t>Một màu trắng </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đến nôn nao </a:t>
            </a:r>
          </a:p>
          <a:p>
            <a:pPr algn="just"/>
            <a:r>
              <a:rPr lang="vi-VN" sz="3200" b="1" dirty="0">
                <a:latin typeface="Cambria" panose="02040503050406030204" pitchFamily="18" charset="0"/>
                <a:ea typeface="Cambria" panose="02040503050406030204" pitchFamily="18" charset="0"/>
              </a:rPr>
              <a:t>Lưng mẹ</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 cứ còng dần xuống </a:t>
            </a:r>
          </a:p>
          <a:p>
            <a:pPr algn="just"/>
            <a:r>
              <a:rPr lang="vi-VN" sz="3200" b="1" dirty="0">
                <a:latin typeface="Cambria" panose="02040503050406030204" pitchFamily="18" charset="0"/>
                <a:ea typeface="Cambria" panose="02040503050406030204" pitchFamily="18" charset="0"/>
              </a:rPr>
              <a:t>Cho con</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 ngày một </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thêm cao.</a:t>
            </a:r>
            <a:endParaRPr lang="en-US" sz="3200" b="1" dirty="0">
              <a:latin typeface="Cambria" panose="02040503050406030204" pitchFamily="18" charset="0"/>
              <a:ea typeface="Cambria" panose="02040503050406030204" pitchFamily="18" charset="0"/>
            </a:endParaRPr>
          </a:p>
          <a:p>
            <a:pPr algn="just"/>
            <a:endParaRPr lang="vi-VN" sz="3200" b="1"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7FC5DE5E-C744-7399-6539-48CE787A978D}"/>
              </a:ext>
            </a:extLst>
          </p:cNvPr>
          <p:cNvPicPr>
            <a:picLocks noChangeAspect="1"/>
          </p:cNvPicPr>
          <p:nvPr/>
        </p:nvPicPr>
        <p:blipFill>
          <a:blip r:embed="rId2"/>
          <a:stretch>
            <a:fillRect/>
          </a:stretch>
        </p:blipFill>
        <p:spPr>
          <a:xfrm>
            <a:off x="1309658" y="516858"/>
            <a:ext cx="10236071" cy="1072989"/>
          </a:xfrm>
          <a:prstGeom prst="rect">
            <a:avLst/>
          </a:prstGeom>
        </p:spPr>
      </p:pic>
    </p:spTree>
    <p:extLst>
      <p:ext uri="{BB962C8B-B14F-4D97-AF65-F5344CB8AC3E}">
        <p14:creationId xmlns:p14="http://schemas.microsoft.com/office/powerpoint/2010/main" val="3131639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1693</Words>
  <Application>Microsoft Office PowerPoint</Application>
  <PresentationFormat>Widescreen</PresentationFormat>
  <Paragraphs>236</Paragraphs>
  <Slides>28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Calibri Light</vt:lpstr>
      <vt:lpstr>Cambria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KhanhHuyen</dc:creator>
  <cp:keywords>MNT</cp:keywords>
  <cp:lastModifiedBy>Admin</cp:lastModifiedBy>
  <cp:revision>16</cp:revision>
  <dcterms:created xsi:type="dcterms:W3CDTF">2024-01-02T12:25:35Z</dcterms:created>
  <dcterms:modified xsi:type="dcterms:W3CDTF">2024-02-23T06:42:27Z</dcterms:modified>
</cp:coreProperties>
</file>