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33" r:id="rId6"/>
    <p:sldMasterId id="2147483745" r:id="rId7"/>
  </p:sldMasterIdLst>
  <p:notesMasterIdLst>
    <p:notesMasterId r:id="rId16"/>
  </p:notesMasterIdLst>
  <p:sldIdLst>
    <p:sldId id="257" r:id="rId8"/>
    <p:sldId id="2908" r:id="rId9"/>
    <p:sldId id="504" r:id="rId10"/>
    <p:sldId id="522" r:id="rId11"/>
    <p:sldId id="2923" r:id="rId12"/>
    <p:sldId id="2910" r:id="rId13"/>
    <p:sldId id="2920" r:id="rId14"/>
    <p:sldId id="2924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9/13/2024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9/13/2024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5" y="2459115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=""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743200" y="1118586"/>
            <a:ext cx="76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bài thơ hoặc câu chuyện viết về thiếu nhi</a:t>
            </a:r>
            <a:endParaRPr lang="en-US" sz="4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 danh hai chữ thảo hiền bé ngoan.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87401" y="1688582"/>
            <a:ext cx="76211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=""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2447781" y="3236935"/>
            <a:ext cx="7263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908&quot;/&gt;&lt;/object&gt;&lt;object type=&quot;3&quot; unique_id=&quot;10005&quot;&gt;&lt;property id=&quot;20148&quot; value=&quot;5&quot;/&gt;&lt;property id=&quot;20300&quot; value=&quot;Slide 3&quot;/&gt;&lt;property id=&quot;20307&quot; value=&quot;504&quot;/&gt;&lt;/object&gt;&lt;object type=&quot;3&quot; unique_id=&quot;10006&quot;&gt;&lt;property id=&quot;20148&quot; value=&quot;5&quot;/&gt;&lt;property id=&quot;20300&quot; value=&quot;Slide 4&quot;/&gt;&lt;property id=&quot;20307&quot; value=&quot;522&quot;/&gt;&lt;/object&gt;&lt;object type=&quot;3&quot; unique_id=&quot;10007&quot;&gt;&lt;property id=&quot;20148&quot; value=&quot;5&quot;/&gt;&lt;property id=&quot;20300&quot; value=&quot;Slide 5&quot;/&gt;&lt;property id=&quot;20307&quot; value=&quot;2923&quot;/&gt;&lt;/object&gt;&lt;object type=&quot;3&quot; unique_id=&quot;10008&quot;&gt;&lt;property id=&quot;20148&quot; value=&quot;5&quot;/&gt;&lt;property id=&quot;20300&quot; value=&quot;Slide 6&quot;/&gt;&lt;property id=&quot;20307&quot; value=&quot;2910&quot;/&gt;&lt;/object&gt;&lt;object type=&quot;3&quot; unique_id=&quot;10009&quot;&gt;&lt;property id=&quot;20148&quot; value=&quot;5&quot;/&gt;&lt;property id=&quot;20300&quot; value=&quot;Slide 7&quot;/&gt;&lt;property id=&quot;20307&quot; value=&quot;2920&quot;/&gt;&lt;/object&gt;&lt;object type=&quot;3&quot; unique_id=&quot;10011&quot;&gt;&lt;property id=&quot;20148&quot; value=&quot;5&quot;/&gt;&lt;property id=&quot;20300&quot; value=&quot;Slide 8&quot;/&gt;&lt;property id=&quot;20307&quot; value=&quot;2924&quot;/&gt;&lt;/object&gt;&lt;/object&gt;&lt;object type=&quot;8&quot; unique_id=&quot;1002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167</Words>
  <Application>Microsoft Office PowerPoint</Application>
  <PresentationFormat>Custom</PresentationFormat>
  <Paragraphs>33</Paragraphs>
  <Slides>8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MTC</cp:lastModifiedBy>
  <cp:revision>11</cp:revision>
  <dcterms:created xsi:type="dcterms:W3CDTF">2021-07-24T02:57:34Z</dcterms:created>
  <dcterms:modified xsi:type="dcterms:W3CDTF">2024-09-13T03:44:12Z</dcterms:modified>
</cp:coreProperties>
</file>