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60" r:id="rId5"/>
    <p:sldId id="261" r:id="rId6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7B60D-B59A-4A93-B0C9-CF896EBC1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9257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gif"/><Relationship Id="rId4" Type="http://schemas.openxmlformats.org/officeDocument/2006/relationships/image" Target="../media/image1.wmf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audio" Target="../media/audio1.wav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0" y="31750"/>
          <a:ext cx="1277938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Clip" r:id="rId3" imgW="1278360" imgH="1274040" progId="MS_ClipArt_Gallery.2">
                  <p:embed/>
                </p:oleObj>
              </mc:Choice>
              <mc:Fallback>
                <p:oleObj name="Clip" r:id="rId3" imgW="1278360" imgH="12740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750"/>
                        <a:ext cx="1277938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4" name="WordArt 4"/>
          <p:cNvSpPr>
            <a:spLocks noChangeArrowheads="1" noChangeShapeType="1" noTextEdit="1"/>
          </p:cNvSpPr>
          <p:nvPr/>
        </p:nvSpPr>
        <p:spPr bwMode="auto">
          <a:xfrm>
            <a:off x="685800" y="76200"/>
            <a:ext cx="7924800" cy="2209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 CHÀO MỪNG CÁC THẦY, CÔ VỀ DỰ GiỜ </a:t>
            </a:r>
          </a:p>
        </p:txBody>
      </p:sp>
      <p:sp>
        <p:nvSpPr>
          <p:cNvPr id="40965" name="WordArt 5"/>
          <p:cNvSpPr>
            <a:spLocks noChangeArrowheads="1" noChangeShapeType="1" noTextEdit="1"/>
          </p:cNvSpPr>
          <p:nvPr/>
        </p:nvSpPr>
        <p:spPr bwMode="auto">
          <a:xfrm>
            <a:off x="1600200" y="3276600"/>
            <a:ext cx="6027737" cy="1809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Hoạt</a:t>
            </a:r>
            <a:r>
              <a:rPr lang="en-US" sz="3600" kern="10" dirty="0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3600" kern="10" dirty="0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trải</a:t>
            </a:r>
            <a:r>
              <a:rPr lang="en-US" sz="3600" kern="10" dirty="0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nghiệm</a:t>
            </a:r>
            <a:endParaRPr lang="en-US" sz="3600" kern="10" dirty="0">
              <a:ln w="19050">
                <a:solidFill>
                  <a:srgbClr val="00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6600"/>
                  </a:gs>
                  <a:gs pos="100000">
                    <a:srgbClr val="FF944D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30" name="Picture 7" descr="ABARBLY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6602413"/>
            <a:ext cx="9144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9" name="WordArt 9"/>
          <p:cNvSpPr>
            <a:spLocks noChangeArrowheads="1" noChangeShapeType="1" noTextEdit="1"/>
          </p:cNvSpPr>
          <p:nvPr/>
        </p:nvSpPr>
        <p:spPr bwMode="auto">
          <a:xfrm>
            <a:off x="3432175" y="2209800"/>
            <a:ext cx="2057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LỚP: </a:t>
            </a:r>
            <a:r>
              <a:rPr lang="en-US" sz="3600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1A2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/>
              <a:cs typeface="Times New Roman"/>
            </a:endParaRPr>
          </a:p>
        </p:txBody>
      </p:sp>
      <p:graphicFrame>
        <p:nvGraphicFramePr>
          <p:cNvPr id="1027" name="Object 10"/>
          <p:cNvGraphicFramePr>
            <a:graphicFrameLocks noChangeAspect="1"/>
          </p:cNvGraphicFramePr>
          <p:nvPr/>
        </p:nvGraphicFramePr>
        <p:xfrm>
          <a:off x="7145338" y="5026025"/>
          <a:ext cx="1998662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lip" r:id="rId6" imgW="1999440" imgH="1831320" progId="MS_ClipArt_Gallery.2">
                  <p:embed/>
                </p:oleObj>
              </mc:Choice>
              <mc:Fallback>
                <p:oleObj name="Clip" r:id="rId6" imgW="1999440" imgH="18313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5338" y="5026025"/>
                        <a:ext cx="1998662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11" descr="trang tr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27938" y="0"/>
            <a:ext cx="15160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2" descr="d8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0833" flipH="1">
            <a:off x="8686800" y="6396038"/>
            <a:ext cx="279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3" descr="trang tr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086350"/>
            <a:ext cx="15160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986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65" grpId="0"/>
      <p:bldP spid="409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6764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BÀI 15: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82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6200"/>
            <a:ext cx="7696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/>
              <a:t>Hoạt</a:t>
            </a:r>
            <a:r>
              <a:rPr lang="en-US" sz="3000" dirty="0" smtClean="0"/>
              <a:t> </a:t>
            </a:r>
            <a:r>
              <a:rPr lang="en-US" sz="3000" dirty="0" err="1" smtClean="0"/>
              <a:t>động</a:t>
            </a:r>
            <a:r>
              <a:rPr lang="en-US" sz="3000" dirty="0" smtClean="0"/>
              <a:t> 3: </a:t>
            </a:r>
            <a:r>
              <a:rPr lang="en-US" sz="3000" dirty="0" err="1" smtClean="0"/>
              <a:t>Trò</a:t>
            </a:r>
            <a:r>
              <a:rPr lang="en-US" sz="3000" dirty="0" smtClean="0"/>
              <a:t> </a:t>
            </a:r>
            <a:r>
              <a:rPr lang="en-US" sz="3000" dirty="0" err="1" smtClean="0"/>
              <a:t>chơi</a:t>
            </a:r>
            <a:r>
              <a:rPr lang="en-US" sz="3000" dirty="0" smtClean="0"/>
              <a:t> </a:t>
            </a:r>
            <a:r>
              <a:rPr lang="en-US" sz="3000" dirty="0" err="1" smtClean="0"/>
              <a:t>sắp</a:t>
            </a:r>
            <a:r>
              <a:rPr lang="en-US" sz="3000" dirty="0" smtClean="0"/>
              <a:t> </a:t>
            </a:r>
            <a:r>
              <a:rPr lang="en-US" sz="3000" dirty="0" err="1" smtClean="0"/>
              <a:t>xếp</a:t>
            </a:r>
            <a:r>
              <a:rPr lang="en-US" sz="3000" dirty="0" smtClean="0"/>
              <a:t> </a:t>
            </a:r>
            <a:r>
              <a:rPr lang="en-US" sz="3000" dirty="0" err="1" smtClean="0"/>
              <a:t>nhà</a:t>
            </a:r>
            <a:r>
              <a:rPr lang="en-US" sz="3000" dirty="0" smtClean="0"/>
              <a:t> </a:t>
            </a:r>
            <a:r>
              <a:rPr lang="en-US" sz="3000" dirty="0" err="1" smtClean="0"/>
              <a:t>cửa</a:t>
            </a:r>
            <a:r>
              <a:rPr lang="en-US" sz="3000" dirty="0" smtClean="0"/>
              <a:t> </a:t>
            </a:r>
            <a:r>
              <a:rPr lang="en-US" sz="3000" dirty="0" err="1" smtClean="0"/>
              <a:t>gọn</a:t>
            </a:r>
            <a:r>
              <a:rPr lang="en-US" sz="3000" dirty="0" smtClean="0"/>
              <a:t> </a:t>
            </a:r>
            <a:r>
              <a:rPr lang="en-US" sz="3000" dirty="0" err="1" smtClean="0"/>
              <a:t>gàng</a:t>
            </a:r>
            <a:endParaRPr lang="en-US" sz="3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55466"/>
            <a:ext cx="8153400" cy="605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6200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/>
              <a:t>Hoạt</a:t>
            </a:r>
            <a:r>
              <a:rPr lang="en-US" sz="3000" dirty="0" smtClean="0"/>
              <a:t> </a:t>
            </a:r>
            <a:r>
              <a:rPr lang="en-US" sz="3000" dirty="0" err="1" smtClean="0"/>
              <a:t>động</a:t>
            </a:r>
            <a:r>
              <a:rPr lang="en-US" sz="3000" dirty="0" smtClean="0"/>
              <a:t> 4: </a:t>
            </a:r>
            <a:r>
              <a:rPr lang="en-US" sz="3000" dirty="0" err="1" smtClean="0"/>
              <a:t>Sắp</a:t>
            </a:r>
            <a:r>
              <a:rPr lang="en-US" sz="3000" dirty="0" smtClean="0"/>
              <a:t> </a:t>
            </a:r>
            <a:r>
              <a:rPr lang="en-US" sz="3000" dirty="0" err="1" smtClean="0"/>
              <a:t>xếp</a:t>
            </a:r>
            <a:r>
              <a:rPr lang="en-US" sz="3000" dirty="0" smtClean="0"/>
              <a:t> </a:t>
            </a:r>
            <a:r>
              <a:rPr lang="en-US" sz="3000" dirty="0" err="1" smtClean="0"/>
              <a:t>đồ</a:t>
            </a:r>
            <a:r>
              <a:rPr lang="en-US" sz="3000" dirty="0" smtClean="0"/>
              <a:t> </a:t>
            </a:r>
            <a:r>
              <a:rPr lang="en-US" sz="3000" dirty="0" err="1" smtClean="0"/>
              <a:t>dùng</a:t>
            </a:r>
            <a:r>
              <a:rPr lang="en-US" sz="3000" dirty="0" smtClean="0"/>
              <a:t> </a:t>
            </a:r>
            <a:r>
              <a:rPr lang="en-US" sz="3000" dirty="0" err="1" smtClean="0"/>
              <a:t>cá</a:t>
            </a:r>
            <a:r>
              <a:rPr lang="en-US" sz="3000" dirty="0" smtClean="0"/>
              <a:t> </a:t>
            </a:r>
            <a:r>
              <a:rPr lang="en-US" sz="3000" dirty="0" err="1" smtClean="0"/>
              <a:t>nhân</a:t>
            </a:r>
            <a:r>
              <a:rPr lang="en-US" sz="3000" dirty="0" smtClean="0"/>
              <a:t>, </a:t>
            </a:r>
            <a:r>
              <a:rPr lang="en-US" sz="3000" dirty="0" err="1" smtClean="0"/>
              <a:t>cùng</a:t>
            </a:r>
            <a:r>
              <a:rPr lang="en-US" sz="3000" dirty="0" smtClean="0"/>
              <a:t> </a:t>
            </a:r>
            <a:r>
              <a:rPr lang="en-US" sz="3000" dirty="0" err="1" smtClean="0"/>
              <a:t>gia</a:t>
            </a:r>
            <a:r>
              <a:rPr lang="en-US" sz="3000" dirty="0" smtClean="0"/>
              <a:t> </a:t>
            </a:r>
            <a:r>
              <a:rPr lang="en-US" sz="3000" dirty="0" err="1" smtClean="0"/>
              <a:t>đình</a:t>
            </a:r>
            <a:r>
              <a:rPr lang="en-US" sz="3000" dirty="0" smtClean="0"/>
              <a:t> </a:t>
            </a:r>
            <a:r>
              <a:rPr lang="en-US" sz="3000" dirty="0" err="1" smtClean="0"/>
              <a:t>dọn</a:t>
            </a:r>
            <a:r>
              <a:rPr lang="en-US" sz="3000" dirty="0" smtClean="0"/>
              <a:t> </a:t>
            </a:r>
            <a:r>
              <a:rPr lang="en-US" sz="3000" dirty="0" err="1" smtClean="0"/>
              <a:t>dẹp</a:t>
            </a:r>
            <a:r>
              <a:rPr lang="en-US" sz="3000" dirty="0" smtClean="0"/>
              <a:t>, </a:t>
            </a:r>
            <a:r>
              <a:rPr lang="en-US" sz="3000" dirty="0" err="1" smtClean="0"/>
              <a:t>trang</a:t>
            </a:r>
            <a:r>
              <a:rPr lang="en-US" sz="3000" dirty="0" smtClean="0"/>
              <a:t> </a:t>
            </a:r>
            <a:r>
              <a:rPr lang="en-US" sz="3000" dirty="0" err="1" smtClean="0"/>
              <a:t>trí</a:t>
            </a:r>
            <a:r>
              <a:rPr lang="en-US" sz="3000" dirty="0" smtClean="0"/>
              <a:t> </a:t>
            </a:r>
            <a:r>
              <a:rPr lang="en-US" sz="3000" dirty="0" err="1" smtClean="0"/>
              <a:t>nhà</a:t>
            </a:r>
            <a:r>
              <a:rPr lang="en-US" sz="3000" dirty="0" smtClean="0"/>
              <a:t> </a:t>
            </a:r>
            <a:r>
              <a:rPr lang="en-US" sz="3000" dirty="0" err="1" smtClean="0"/>
              <a:t>cửa</a:t>
            </a:r>
            <a:r>
              <a:rPr lang="en-US" sz="3000" dirty="0" smtClean="0"/>
              <a:t> </a:t>
            </a:r>
            <a:r>
              <a:rPr lang="en-US" sz="3000" dirty="0" err="1" smtClean="0"/>
              <a:t>đón</a:t>
            </a:r>
            <a:r>
              <a:rPr lang="en-US" sz="3000" dirty="0" smtClean="0"/>
              <a:t> </a:t>
            </a:r>
            <a:r>
              <a:rPr lang="en-US" sz="3000" dirty="0" err="1" smtClean="0"/>
              <a:t>Tết</a:t>
            </a:r>
            <a:endParaRPr lang="en-US" sz="3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2999"/>
            <a:ext cx="8305800" cy="571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0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14400" y="304800"/>
            <a:ext cx="4876800" cy="4800600"/>
            <a:chOff x="1824" y="768"/>
            <a:chExt cx="2886" cy="2940"/>
          </a:xfrm>
        </p:grpSpPr>
        <p:pic>
          <p:nvPicPr>
            <p:cNvPr id="22533" name="Picture 3" descr="0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008"/>
              <a:ext cx="468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34" name="Group 4"/>
            <p:cNvGrpSpPr>
              <a:grpSpLocks/>
            </p:cNvGrpSpPr>
            <p:nvPr/>
          </p:nvGrpSpPr>
          <p:grpSpPr bwMode="auto">
            <a:xfrm>
              <a:off x="1872" y="768"/>
              <a:ext cx="2838" cy="2940"/>
              <a:chOff x="384" y="384"/>
              <a:chExt cx="2838" cy="2940"/>
            </a:xfrm>
          </p:grpSpPr>
          <p:grpSp>
            <p:nvGrpSpPr>
              <p:cNvPr id="22535" name="Group 5"/>
              <p:cNvGrpSpPr>
                <a:grpSpLocks/>
              </p:cNvGrpSpPr>
              <p:nvPr/>
            </p:nvGrpSpPr>
            <p:grpSpPr bwMode="auto">
              <a:xfrm>
                <a:off x="384" y="384"/>
                <a:ext cx="2262" cy="2538"/>
                <a:chOff x="1008" y="336"/>
                <a:chExt cx="2262" cy="2538"/>
              </a:xfrm>
            </p:grpSpPr>
            <p:pic>
              <p:nvPicPr>
                <p:cNvPr id="22539" name="Picture 6" descr="019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52" y="336"/>
                  <a:ext cx="630" cy="6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540" name="Picture 7" descr="030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92" y="2160"/>
                  <a:ext cx="678" cy="7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2541" name="Group 8"/>
                <p:cNvGrpSpPr>
                  <a:grpSpLocks/>
                </p:cNvGrpSpPr>
                <p:nvPr/>
              </p:nvGrpSpPr>
              <p:grpSpPr bwMode="auto">
                <a:xfrm>
                  <a:off x="1008" y="528"/>
                  <a:ext cx="1902" cy="2346"/>
                  <a:chOff x="3456" y="354"/>
                  <a:chExt cx="1902" cy="2346"/>
                </a:xfrm>
              </p:grpSpPr>
              <p:pic>
                <p:nvPicPr>
                  <p:cNvPr id="22543" name="Picture 9" descr="045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48" y="1536"/>
                    <a:ext cx="510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4" name="Picture 10" descr="053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32" y="354"/>
                    <a:ext cx="546" cy="8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5" name="Picture 11" descr="022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52" y="594"/>
                    <a:ext cx="594" cy="6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6" name="Picture 12" descr="045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464" y="576"/>
                    <a:ext cx="510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7" name="Picture 13" descr="052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84" y="912"/>
                    <a:ext cx="915" cy="10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8" name="Picture 14" descr="041"/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28" y="1152"/>
                    <a:ext cx="616" cy="92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9" name="Picture 15" descr="008"/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32" y="1680"/>
                    <a:ext cx="588" cy="3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50" name="Picture 16" descr="054"/>
                  <p:cNvPicPr>
                    <a:picLocks noChangeAspect="1" noChangeArrowheads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44" y="1842"/>
                    <a:ext cx="900" cy="7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51" name="Picture 17" descr="039"/>
                  <p:cNvPicPr>
                    <a:picLocks noChangeAspect="1" noChangeArrowheads="1"/>
                  </p:cNvPicPr>
                  <p:nvPr/>
                </p:nvPicPr>
                <p:blipFill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56" y="1386"/>
                    <a:ext cx="738" cy="7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52" name="Picture 18" descr="001"/>
                  <p:cNvPicPr>
                    <a:picLocks noChangeAspect="1" noChangeArrowheads="1"/>
                  </p:cNvPicPr>
                  <p:nvPr/>
                </p:nvPicPr>
                <p:blipFill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52" y="1968"/>
                    <a:ext cx="606" cy="7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22542" name="Picture 19" descr="043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08" y="948"/>
                  <a:ext cx="744" cy="7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2536" name="Picture 20" descr="028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2" y="2592"/>
                <a:ext cx="702" cy="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37" name="Picture 21" descr="03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2208"/>
                <a:ext cx="678" cy="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38" name="Picture 22" descr="026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2448"/>
                <a:ext cx="708" cy="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71703" name="WordArt 23"/>
          <p:cNvSpPr>
            <a:spLocks noChangeArrowheads="1" noChangeShapeType="1" noTextEdit="1"/>
          </p:cNvSpPr>
          <p:nvPr/>
        </p:nvSpPr>
        <p:spPr bwMode="auto">
          <a:xfrm>
            <a:off x="1143000" y="5029200"/>
            <a:ext cx="7239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75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8432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8&quot;/&gt;&lt;/object&gt;&lt;object type=&quot;3&quot; unique_id=&quot;10005&quot;&gt;&lt;property id=&quot;20148&quot; value=&quot;5&quot;/&gt;&lt;property id=&quot;20300&quot; value=&quot;Slide 2&quot;/&gt;&lt;property id=&quot;20307&quot; value=&quot;256&quot;/&gt;&lt;/object&gt;&lt;object type=&quot;3&quot; unique_id=&quot;10006&quot;&gt;&lt;property id=&quot;20148&quot; value=&quot;5&quot;/&gt;&lt;property id=&quot;20300&quot; value=&quot;Slide 3&quot;/&gt;&lt;property id=&quot;20307&quot; value=&quot;257&quot;/&gt;&lt;/object&gt;&lt;object type=&quot;3&quot; unique_id=&quot;10007&quot;&gt;&lt;property id=&quot;20148&quot; value=&quot;5&quot;/&gt;&lt;property id=&quot;20300&quot; value=&quot;Slide 4&quot;/&gt;&lt;property id=&quot;20307&quot; value=&quot;260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74</Words>
  <Application>Microsoft Office PowerPoint</Application>
  <PresentationFormat>On-screen Show (4:3)</PresentationFormat>
  <Paragraphs>7</Paragraphs>
  <Slides>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MTC</cp:lastModifiedBy>
  <cp:revision>8</cp:revision>
  <dcterms:created xsi:type="dcterms:W3CDTF">2006-08-16T00:00:00Z</dcterms:created>
  <dcterms:modified xsi:type="dcterms:W3CDTF">2024-02-19T01:03:21Z</dcterms:modified>
</cp:coreProperties>
</file>