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69" r:id="rId4"/>
    <p:sldId id="278" r:id="rId5"/>
    <p:sldId id="279" r:id="rId6"/>
    <p:sldId id="280" r:id="rId7"/>
    <p:sldId id="267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48" d="100"/>
          <a:sy n="48" d="100"/>
        </p:scale>
        <p:origin x="-2598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4724E6-1A52-439B-A8F1-F32DC5A05B3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09521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4568" y="2286000"/>
            <a:ext cx="4572000" cy="64633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1" name="Picture 6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7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5" descr="Chemistry-inazuma-eleven-34381942-800-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000"/>
            <a:ext cx="8305800" cy="425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828800"/>
            <a:ext cx="3411538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" y="3414713"/>
            <a:ext cx="8458200" cy="1754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Hổ là loài thú ăn thịt. B</a:t>
            </a:r>
            <a:r>
              <a:rPr sz="3600" dirty="0">
                <a:solidFill>
                  <a:srgbClr val="0070C0"/>
                </a:solidFill>
                <a:latin typeface="Arial" panose="020B0604020202020204" pitchFamily="34" charset="0"/>
              </a:rPr>
              <a:t>ố</a:t>
            </a:r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n chân chắc khoẻ và có vu</a:t>
            </a:r>
            <a:r>
              <a:rPr sz="3600" dirty="0">
                <a:solidFill>
                  <a:srgbClr val="0070C0"/>
                </a:solidFill>
                <a:latin typeface="Arial" panose="020B0604020202020204" pitchFamily="34" charset="0"/>
              </a:rPr>
              <a:t>ốt</a:t>
            </a:r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 sắc. Đuôi dài và cứng như roi sắt. Hổ rất khoẻ và hung dữ.</a:t>
            </a:r>
            <a:endParaRPr sz="3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8001000" cy="2347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37"/>
            <a:ext cx="88392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1100"/>
            <a:ext cx="1881188" cy="1957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5" y="836613"/>
            <a:ext cx="2619375" cy="201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963" y="836613"/>
            <a:ext cx="4238625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175" y="1468438"/>
            <a:ext cx="40671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9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2175" y="2030413"/>
            <a:ext cx="4219575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0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0588" y="2667000"/>
            <a:ext cx="41433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1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8363" y="3267075"/>
            <a:ext cx="4116387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2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6925" y="3733800"/>
            <a:ext cx="4181475" cy="43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3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2963" y="4167188"/>
            <a:ext cx="4124325" cy="598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4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4863" y="4716463"/>
            <a:ext cx="4200525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5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6763" y="5316538"/>
            <a:ext cx="4276725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6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2963" y="5721350"/>
            <a:ext cx="3983037" cy="60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26285 0.2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-0.0125 L 0.31615 0.16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5052 0.17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35382 0.0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36615 0.134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4636 0.09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32673 0.115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7 -0.02153 L -0.26493 0.067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1574 L -0.27327 0.11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9 0.01065 L 0.22622 0.043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8676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8680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8681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6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7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8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9&quot;/&gt;&lt;/object&gt;&lt;object type=&quot;3&quot; unique_id=&quot;10006&quot;&gt;&lt;property id=&quot;20148&quot; value=&quot;5&quot;/&gt;&lt;property id=&quot;20300&quot; value=&quot;Slide 3&quot;/&gt;&lt;property id=&quot;20307&quot; value=&quot;278&quot;/&gt;&lt;/object&gt;&lt;object type=&quot;3&quot; unique_id=&quot;10007&quot;&gt;&lt;property id=&quot;20148&quot; value=&quot;5&quot;/&gt;&lt;property id=&quot;20300&quot; value=&quot;Slide 4&quot;/&gt;&lt;property id=&quot;20307&quot; value=&quot;279&quot;/&gt;&lt;/object&gt;&lt;object type=&quot;3&quot; unique_id=&quot;10008&quot;&gt;&lt;property id=&quot;20148&quot; value=&quot;5&quot;/&gt;&lt;property id=&quot;20300&quot; value=&quot;Slide 5&quot;/&gt;&lt;property id=&quot;20307&quot; value=&quot;280&quot;/&gt;&lt;/object&gt;&lt;object type=&quot;3&quot; unique_id=&quot;10009&quot;&gt;&lt;property id=&quot;20148&quot; value=&quot;5&quot;/&gt;&lt;property id=&quot;20300&quot; value=&quot;Slide 6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On-screen Show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67</cp:revision>
  <dcterms:created xsi:type="dcterms:W3CDTF">2020-08-18T11:40:23Z</dcterms:created>
  <dcterms:modified xsi:type="dcterms:W3CDTF">2024-04-03T02:19:10Z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