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63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7657"/>
    <a:srgbClr val="6CD0F5"/>
    <a:srgbClr val="3D871F"/>
    <a:srgbClr val="F28865"/>
    <a:srgbClr val="F39157"/>
    <a:srgbClr val="F18E8F"/>
    <a:srgbClr val="96E1EA"/>
    <a:srgbClr val="EF5F5F"/>
    <a:srgbClr val="F0C9BF"/>
    <a:srgbClr val="9CE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91" d="100"/>
          <a:sy n="91" d="100"/>
        </p:scale>
        <p:origin x="3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E1878D-0C9E-7447-B2D7-93635C8A967B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7" name="Google Shape;9;p2">
              <a:extLst>
                <a:ext uri="{FF2B5EF4-FFF2-40B4-BE49-F238E27FC236}">
                  <a16:creationId xmlns:a16="http://schemas.microsoft.com/office/drawing/2014/main" id="{BB42B104-1F7B-47E3-B464-B31E6CA11F66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8" name="Google Shape;10;p2">
              <a:extLst>
                <a:ext uri="{FF2B5EF4-FFF2-40B4-BE49-F238E27FC236}">
                  <a16:creationId xmlns:a16="http://schemas.microsoft.com/office/drawing/2014/main" id="{216A2C20-46DA-4F84-A60C-9343BBF49682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994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5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5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3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9"/>
            <a:ext cx="2249716" cy="400594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1" y="-4"/>
            <a:ext cx="930059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5" y="5250810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3" r:id="rId3"/>
    <p:sldLayoutId id="2147483654" r:id="rId4"/>
    <p:sldLayoutId id="2147483657" r:id="rId5"/>
    <p:sldLayoutId id="2147483655" r:id="rId6"/>
    <p:sldLayoutId id="2147483658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3.png"/><Relationship Id="rId18" Type="http://schemas.microsoft.com/office/2007/relationships/hdphoto" Target="../media/hdphoto11.wdp"/><Relationship Id="rId26" Type="http://schemas.openxmlformats.org/officeDocument/2006/relationships/image" Target="../media/image19.png"/><Relationship Id="rId3" Type="http://schemas.openxmlformats.org/officeDocument/2006/relationships/image" Target="../media/image7.png"/><Relationship Id="rId21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microsoft.com/office/2007/relationships/hdphoto" Target="../media/hdphoto8.wdp"/><Relationship Id="rId17" Type="http://schemas.openxmlformats.org/officeDocument/2006/relationships/image" Target="../media/image15.png"/><Relationship Id="rId25" Type="http://schemas.microsoft.com/office/2007/relationships/hdphoto" Target="../media/hdphoto15.wdp"/><Relationship Id="rId2" Type="http://schemas.openxmlformats.org/officeDocument/2006/relationships/image" Target="../media/image6.jpeg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24" Type="http://schemas.microsoft.com/office/2007/relationships/hdphoto" Target="../media/hdphoto14.wdp"/><Relationship Id="rId5" Type="http://schemas.microsoft.com/office/2007/relationships/hdphoto" Target="../media/hdphoto5.wdp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10" Type="http://schemas.microsoft.com/office/2007/relationships/hdphoto" Target="../media/hdphoto7.wdp"/><Relationship Id="rId19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microsoft.com/office/2007/relationships/hdphoto" Target="../media/hdphoto9.wdp"/><Relationship Id="rId22" Type="http://schemas.microsoft.com/office/2007/relationships/hdphoto" Target="../media/hdphoto13.wdp"/><Relationship Id="rId27" Type="http://schemas.microsoft.com/office/2007/relationships/hdphoto" Target="../media/hdphoto16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10173CE-EACD-41AC-B446-21651BB8B0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72" b="289"/>
          <a:stretch/>
        </p:blipFill>
        <p:spPr>
          <a:xfrm>
            <a:off x="6537580" y="2381040"/>
            <a:ext cx="5237219" cy="3492000"/>
          </a:xfrm>
          <a:prstGeom prst="roundRect">
            <a:avLst/>
          </a:prstGeom>
        </p:spPr>
      </p:pic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568527" y="4585290"/>
            <a:ext cx="54825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400" dirty="0">
                <a:latin typeface="UTM Cooper Black" panose="02040603050506020204" pitchFamily="18" charset="0"/>
              </a:rPr>
              <a:t>CÁC THẾ HỆ </a:t>
            </a:r>
          </a:p>
          <a:p>
            <a:pPr algn="ctr"/>
            <a:r>
              <a:rPr lang="en-VN" sz="4400" dirty="0">
                <a:latin typeface="UTM Cooper Black" panose="02040603050506020204" pitchFamily="18" charset="0"/>
              </a:rPr>
              <a:t>TRONG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30686" y="2399818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BÀI1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457739" y="2995222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458165" y="1830449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281;p26">
            <a:extLst>
              <a:ext uri="{FF2B5EF4-FFF2-40B4-BE49-F238E27FC236}">
                <a16:creationId xmlns:a16="http://schemas.microsoft.com/office/drawing/2014/main" id="{594DABED-F289-A849-887B-CD27132298AD}"/>
              </a:ext>
            </a:extLst>
          </p:cNvPr>
          <p:cNvGrpSpPr/>
          <p:nvPr/>
        </p:nvGrpSpPr>
        <p:grpSpPr>
          <a:xfrm>
            <a:off x="2142238" y="1106407"/>
            <a:ext cx="899464" cy="756921"/>
            <a:chOff x="6075750" y="3009125"/>
            <a:chExt cx="550400" cy="463175"/>
          </a:xfrm>
        </p:grpSpPr>
        <p:sp>
          <p:nvSpPr>
            <p:cNvPr id="151" name="Google Shape;282;p26">
              <a:extLst>
                <a:ext uri="{FF2B5EF4-FFF2-40B4-BE49-F238E27FC236}">
                  <a16:creationId xmlns:a16="http://schemas.microsoft.com/office/drawing/2014/main" id="{7D615911-F054-4B4D-B24C-43D6053C0013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83;p26">
              <a:extLst>
                <a:ext uri="{FF2B5EF4-FFF2-40B4-BE49-F238E27FC236}">
                  <a16:creationId xmlns:a16="http://schemas.microsoft.com/office/drawing/2014/main" id="{AD84C3A3-AE0D-F94A-A471-C476FA924382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84;p26">
              <a:extLst>
                <a:ext uri="{FF2B5EF4-FFF2-40B4-BE49-F238E27FC236}">
                  <a16:creationId xmlns:a16="http://schemas.microsoft.com/office/drawing/2014/main" id="{71765822-3D5E-1B4B-834B-37C3F76B5C8F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85;p26">
              <a:extLst>
                <a:ext uri="{FF2B5EF4-FFF2-40B4-BE49-F238E27FC236}">
                  <a16:creationId xmlns:a16="http://schemas.microsoft.com/office/drawing/2014/main" id="{8B232758-10C6-5843-BA64-2ED8C24092B8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86;p26">
              <a:extLst>
                <a:ext uri="{FF2B5EF4-FFF2-40B4-BE49-F238E27FC236}">
                  <a16:creationId xmlns:a16="http://schemas.microsoft.com/office/drawing/2014/main" id="{AD646887-FCFE-7046-B6B9-DDE283C77686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87;p26">
              <a:extLst>
                <a:ext uri="{FF2B5EF4-FFF2-40B4-BE49-F238E27FC236}">
                  <a16:creationId xmlns:a16="http://schemas.microsoft.com/office/drawing/2014/main" id="{077C6975-932D-A247-8334-B18E46198A8A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88;p26">
              <a:extLst>
                <a:ext uri="{FF2B5EF4-FFF2-40B4-BE49-F238E27FC236}">
                  <a16:creationId xmlns:a16="http://schemas.microsoft.com/office/drawing/2014/main" id="{FFB6C5B8-A507-6543-BA21-F80A34BA5D0E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89;p26">
              <a:extLst>
                <a:ext uri="{FF2B5EF4-FFF2-40B4-BE49-F238E27FC236}">
                  <a16:creationId xmlns:a16="http://schemas.microsoft.com/office/drawing/2014/main" id="{AE9F4035-EF7D-1C44-AC72-9EECA11021F9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B55007C9-C888-A94F-92E7-81C04F99C19E}"/>
              </a:ext>
            </a:extLst>
          </p:cNvPr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5EEB81-B0F6-7D45-818D-B7B3269728AB}"/>
              </a:ext>
            </a:extLst>
          </p:cNvPr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577AA-4AB8-324A-B690-1FE49D70A6BF}"/>
              </a:ext>
            </a:extLst>
          </p:cNvPr>
          <p:cNvSpPr/>
          <p:nvPr/>
        </p:nvSpPr>
        <p:spPr>
          <a:xfrm>
            <a:off x="0" y="2798401"/>
            <a:ext cx="6885708" cy="1960069"/>
          </a:xfrm>
          <a:prstGeom prst="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với các bạn về thành viên trong gia đình em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4593DF-6D13-CE4F-8113-DADFC3C208D6}"/>
              </a:ext>
            </a:extLst>
          </p:cNvPr>
          <p:cNvGrpSpPr/>
          <p:nvPr/>
        </p:nvGrpSpPr>
        <p:grpSpPr>
          <a:xfrm>
            <a:off x="6774064" y="2160918"/>
            <a:ext cx="5230859" cy="2957635"/>
            <a:chOff x="4909782" y="2391507"/>
            <a:chExt cx="4007589" cy="226597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7369905-9F92-5945-A0E6-06BD8ADF5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782" y="2391507"/>
              <a:ext cx="4007589" cy="2265973"/>
            </a:xfrm>
            <a:prstGeom prst="roundRect">
              <a:avLst/>
            </a:prstGeom>
          </p:spPr>
        </p:pic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5078117-DA3F-194D-B881-A884A13D1201}"/>
                </a:ext>
              </a:extLst>
            </p:cNvPr>
            <p:cNvSpPr/>
            <p:nvPr/>
          </p:nvSpPr>
          <p:spPr>
            <a:xfrm>
              <a:off x="4909782" y="2391507"/>
              <a:ext cx="4007589" cy="2265973"/>
            </a:xfrm>
            <a:prstGeom prst="roundRect">
              <a:avLst/>
            </a:prstGeom>
            <a:noFill/>
            <a:ln w="57150">
              <a:solidFill>
                <a:srgbClr val="F39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81F11C10-2E8A-0943-9C42-9C32CCF6313A}"/>
              </a:ext>
            </a:extLst>
          </p:cNvPr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928752-3B15-6E43-B533-FC45F2148B7A}"/>
              </a:ext>
            </a:extLst>
          </p:cNvPr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BBB215-E29F-584D-85C4-05BA748D743C}"/>
              </a:ext>
            </a:extLst>
          </p:cNvPr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93B149-8C95-4446-8B5B-79E447C81C4D}"/>
              </a:ext>
            </a:extLst>
          </p:cNvPr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4D644A-915F-5E4C-BAF7-8B42F5BCE176}"/>
              </a:ext>
            </a:extLst>
          </p:cNvPr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A68DDC-C034-934D-A26E-4F2D6320A63F}"/>
              </a:ext>
            </a:extLst>
          </p:cNvPr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6B638A-136A-0A48-8F11-CB450094F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8" r="2914"/>
          <a:stretch/>
        </p:blipFill>
        <p:spPr>
          <a:xfrm>
            <a:off x="6156350" y="1352173"/>
            <a:ext cx="5633868" cy="4352752"/>
          </a:xfrm>
          <a:prstGeom prst="round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7E555A-322F-E34E-8A6F-7149ABE82C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741" y="1484414"/>
            <a:ext cx="572879" cy="7533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4C5EF3-E023-FF42-AF8D-36EB68A45B04}"/>
              </a:ext>
            </a:extLst>
          </p:cNvPr>
          <p:cNvSpPr/>
          <p:nvPr/>
        </p:nvSpPr>
        <p:spPr>
          <a:xfrm>
            <a:off x="1478620" y="1670350"/>
            <a:ext cx="5380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nêu các thành viên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F4ACE0-909B-0846-8F93-7966F3FEB94B}"/>
              </a:ext>
            </a:extLst>
          </p:cNvPr>
          <p:cNvSpPr/>
          <p:nvPr/>
        </p:nvSpPr>
        <p:spPr>
          <a:xfrm>
            <a:off x="203979" y="2237789"/>
            <a:ext cx="5922158" cy="169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gia đình Hoa. Từ người nhiều tuổi đến ít tuổi.</a:t>
            </a:r>
            <a:endParaRPr lang="en-VN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F3019E-3E9E-CB49-B858-810F1AED7184}"/>
              </a:ext>
            </a:extLst>
          </p:cNvPr>
          <p:cNvSpPr/>
          <p:nvPr/>
        </p:nvSpPr>
        <p:spPr>
          <a:xfrm>
            <a:off x="794889" y="4412304"/>
            <a:ext cx="5323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nghỉ, gia đình Hoa làm gì?</a:t>
            </a:r>
            <a:endParaRPr lang="en-VN" sz="2000" dirty="0"/>
          </a:p>
        </p:txBody>
      </p:sp>
      <p:pic>
        <p:nvPicPr>
          <p:cNvPr id="1026" name="Picture 2" descr="Question Icon Design, Question Icons, Questionmark Icon, Ask Icon PNG and  Vector with Transparent Background for Free Download | Question icon, Question  mark icon, Question mark image">
            <a:extLst>
              <a:ext uri="{FF2B5EF4-FFF2-40B4-BE49-F238E27FC236}">
                <a16:creationId xmlns:a16="http://schemas.microsoft.com/office/drawing/2014/main" id="{3AC2D83D-BFBD-0D44-B251-FD38EC508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" y="4268669"/>
            <a:ext cx="810491" cy="8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5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54BF2604-845E-C944-9A5F-C904874C207A}"/>
              </a:ext>
            </a:extLst>
          </p:cNvPr>
          <p:cNvGrpSpPr/>
          <p:nvPr/>
        </p:nvGrpSpPr>
        <p:grpSpPr>
          <a:xfrm>
            <a:off x="165133" y="2864933"/>
            <a:ext cx="5744158" cy="3874694"/>
            <a:chOff x="165133" y="3000397"/>
            <a:chExt cx="5744158" cy="3874694"/>
          </a:xfrm>
        </p:grpSpPr>
        <p:pic>
          <p:nvPicPr>
            <p:cNvPr id="1030" name="Picture 6" descr="Quote - Frame For Quotes Png Transparent PNG - 681x516 - Free Download on  NicePNG">
              <a:extLst>
                <a:ext uri="{FF2B5EF4-FFF2-40B4-BE49-F238E27FC236}">
                  <a16:creationId xmlns:a16="http://schemas.microsoft.com/office/drawing/2014/main" id="{05CF6DB6-CB9B-954F-8221-9D74405908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32" y="3000397"/>
              <a:ext cx="5727059" cy="264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hinking PNG, Person Thinking, Emoji Thinking, Boy, Cartoon images Free  Download - Free Transparent PNG Logos">
              <a:extLst>
                <a:ext uri="{FF2B5EF4-FFF2-40B4-BE49-F238E27FC236}">
                  <a16:creationId xmlns:a16="http://schemas.microsoft.com/office/drawing/2014/main" id="{2A9BFD8F-38EB-8B4D-9E1E-926B4EF8D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33" y="5230473"/>
              <a:ext cx="1644618" cy="164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7014EEB-33FD-F046-A3E3-FDCF6245718B}"/>
              </a:ext>
            </a:extLst>
          </p:cNvPr>
          <p:cNvGrpSpPr/>
          <p:nvPr/>
        </p:nvGrpSpPr>
        <p:grpSpPr>
          <a:xfrm>
            <a:off x="5385225" y="0"/>
            <a:ext cx="6650182" cy="6581002"/>
            <a:chOff x="1294410" y="-9844"/>
            <a:chExt cx="6650182" cy="6581002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9B9202C8-CAF3-F840-8959-CD9BDBE2FD5A}"/>
                </a:ext>
              </a:extLst>
            </p:cNvPr>
            <p:cNvSpPr/>
            <p:nvPr/>
          </p:nvSpPr>
          <p:spPr>
            <a:xfrm>
              <a:off x="1903509" y="1535825"/>
              <a:ext cx="5403272" cy="503533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1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63500">
                <a:schemeClr val="accent6">
                  <a:lumMod val="20000"/>
                  <a:lumOff val="80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050" name="Picture 2" descr="Download Free png Vector Hand Painted Pink Banners, Vector, Hand Painted,  Pink ... - DLPNG.com">
              <a:extLst>
                <a:ext uri="{FF2B5EF4-FFF2-40B4-BE49-F238E27FC236}">
                  <a16:creationId xmlns:a16="http://schemas.microsoft.com/office/drawing/2014/main" id="{0E45501D-7021-3348-A309-4F5001032C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692" r="98308">
                          <a14:foregroundMark x1="9385" y1="61000" x2="9385" y2="61000"/>
                          <a14:foregroundMark x1="9385" y1="61000" x2="4615" y2="66750"/>
                          <a14:foregroundMark x1="4615" y1="66750" x2="4615" y2="66750"/>
                          <a14:foregroundMark x1="90308" y1="64000" x2="91077" y2="52750"/>
                          <a14:foregroundMark x1="98308" y1="54500" x2="95846" y2="54750"/>
                          <a14:foregroundMark x1="1692" y1="53750" x2="1692" y2="53750"/>
                        </a14:backgroundRemoval>
                      </a14:imgEffect>
                      <a14:imgEffect>
                        <a14:brightnessContrast brigh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410" y="-9844"/>
              <a:ext cx="6650182" cy="3000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B7D10B-A958-6340-9C42-E4EE0C752823}"/>
                </a:ext>
              </a:extLst>
            </p:cNvPr>
            <p:cNvSpPr/>
            <p:nvPr/>
          </p:nvSpPr>
          <p:spPr>
            <a:xfrm>
              <a:off x="2210030" y="1270657"/>
              <a:ext cx="4938916" cy="629991"/>
            </a:xfrm>
            <a:prstGeom prst="rect">
              <a:avLst/>
            </a:prstGeom>
          </p:spPr>
          <p:txBody>
            <a:bodyPr wrap="none">
              <a:prstTxWarp prst="textArchUp">
                <a:avLst>
                  <a:gd name="adj" fmla="val 10691478"/>
                </a:avLst>
              </a:prstTxWarp>
              <a:spAutoFit/>
            </a:bodyPr>
            <a:lstStyle/>
            <a:p>
              <a:r>
                <a:rPr lang="en-VN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 ĐỒ CÁC THẾ HỆ TRONG GIA </a:t>
              </a:r>
              <a:r>
                <a:rPr lang="en-VN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ĐÌNH HO</a:t>
              </a:r>
              <a:r>
                <a:rPr lang="en-US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V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6" name="Picture 8" descr="Download Free png Pretty flowers png 1 » PNG Image - DLPNG.com">
              <a:extLst>
                <a:ext uri="{FF2B5EF4-FFF2-40B4-BE49-F238E27FC236}">
                  <a16:creationId xmlns:a16="http://schemas.microsoft.com/office/drawing/2014/main" id="{4355BAEB-DED7-FF4A-8424-7C7E49088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1605">
              <a:off x="1634078" y="1235032"/>
              <a:ext cx="1033153" cy="103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Download Free png Pretty flowers png 1 » PNG Image - DLPNG.com">
              <a:extLst>
                <a:ext uri="{FF2B5EF4-FFF2-40B4-BE49-F238E27FC236}">
                  <a16:creationId xmlns:a16="http://schemas.microsoft.com/office/drawing/2014/main" id="{6C9AF01A-D38E-A940-8276-5CED040B8A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28395" flipH="1">
              <a:off x="6669229" y="1251678"/>
              <a:ext cx="1033153" cy="1033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7DE450-E4A6-C240-B42D-4C1EFE4F7AED}"/>
              </a:ext>
            </a:extLst>
          </p:cNvPr>
          <p:cNvGrpSpPr/>
          <p:nvPr/>
        </p:nvGrpSpPr>
        <p:grpSpPr>
          <a:xfrm>
            <a:off x="7928213" y="1794457"/>
            <a:ext cx="1109322" cy="1259273"/>
            <a:chOff x="936172" y="2373086"/>
            <a:chExt cx="1702130" cy="193221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4782B40-66A6-1342-A605-E389F432403A}"/>
                </a:ext>
              </a:extLst>
            </p:cNvPr>
            <p:cNvSpPr/>
            <p:nvPr/>
          </p:nvSpPr>
          <p:spPr>
            <a:xfrm>
              <a:off x="936172" y="2373086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EC0884A-3FF2-0242-87D8-106C546959C9}"/>
                </a:ext>
              </a:extLst>
            </p:cNvPr>
            <p:cNvSpPr/>
            <p:nvPr/>
          </p:nvSpPr>
          <p:spPr>
            <a:xfrm>
              <a:off x="1117144" y="25540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E9E3540-3006-B04A-B562-95C784E6651C}"/>
                </a:ext>
              </a:extLst>
            </p:cNvPr>
            <p:cNvSpPr/>
            <p:nvPr/>
          </p:nvSpPr>
          <p:spPr>
            <a:xfrm>
              <a:off x="1054151" y="2491065"/>
              <a:ext cx="1478047" cy="147804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8DCF21D-88A4-A940-AB4C-8361209529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290" b="69565" l="23256" r="75969">
                          <a14:foregroundMark x1="40310" y1="32609" x2="58915" y2="26087"/>
                          <a14:foregroundMark x1="27907" y1="69565" x2="58140" y2="67391"/>
                          <a14:foregroundMark x1="58140" y1="67391" x2="67442" y2="69565"/>
                        </a14:backgroundRemoval>
                      </a14:imgEffect>
                      <a14:imgEffect>
                        <a14:sharpenSoften amount="58000"/>
                      </a14:imgEffect>
                      <a14:imgEffect>
                        <a14:brightnessContrast bright="2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77" t="14595" r="16898" b="25438"/>
            <a:stretch/>
          </p:blipFill>
          <p:spPr>
            <a:xfrm>
              <a:off x="1148640" y="2609962"/>
              <a:ext cx="1352061" cy="1307732"/>
            </a:xfrm>
            <a:prstGeom prst="ellipse">
              <a:avLst/>
            </a:prstGeom>
          </p:spPr>
        </p:pic>
        <p:sp>
          <p:nvSpPr>
            <p:cNvPr id="9" name="Curved Up Ribbon 8">
              <a:extLst>
                <a:ext uri="{FF2B5EF4-FFF2-40B4-BE49-F238E27FC236}">
                  <a16:creationId xmlns:a16="http://schemas.microsoft.com/office/drawing/2014/main" id="{20E7DA7C-03F5-8047-B842-AEE2398EFFA3}"/>
                </a:ext>
              </a:extLst>
            </p:cNvPr>
            <p:cNvSpPr/>
            <p:nvPr/>
          </p:nvSpPr>
          <p:spPr>
            <a:xfrm>
              <a:off x="965222" y="3800598"/>
              <a:ext cx="1644029" cy="504702"/>
            </a:xfrm>
            <a:prstGeom prst="ellipseRibbon2">
              <a:avLst>
                <a:gd name="adj1" fmla="val 41470"/>
                <a:gd name="adj2" fmla="val 100000"/>
                <a:gd name="adj3" fmla="val 25441"/>
              </a:avLst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F62DE1-442A-B84B-9C79-3B798254402A}"/>
                </a:ext>
              </a:extLst>
            </p:cNvPr>
            <p:cNvSpPr txBox="1"/>
            <p:nvPr/>
          </p:nvSpPr>
          <p:spPr>
            <a:xfrm>
              <a:off x="1288768" y="3687813"/>
              <a:ext cx="1007820" cy="566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Ông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728A48E-6263-734A-95FB-B8084E56C819}"/>
              </a:ext>
            </a:extLst>
          </p:cNvPr>
          <p:cNvGrpSpPr/>
          <p:nvPr/>
        </p:nvGrpSpPr>
        <p:grpSpPr>
          <a:xfrm>
            <a:off x="9896690" y="1831431"/>
            <a:ext cx="1109322" cy="1259274"/>
            <a:chOff x="1054151" y="4374238"/>
            <a:chExt cx="1702130" cy="193221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EACE0AF-F995-964D-A79A-AA712E225E6E}"/>
                </a:ext>
              </a:extLst>
            </p:cNvPr>
            <p:cNvSpPr/>
            <p:nvPr/>
          </p:nvSpPr>
          <p:spPr>
            <a:xfrm>
              <a:off x="1054151" y="4374238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4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DEF2A78-4117-9B49-86B9-B2C1C349DFF9}"/>
                </a:ext>
              </a:extLst>
            </p:cNvPr>
            <p:cNvSpPr/>
            <p:nvPr/>
          </p:nvSpPr>
          <p:spPr>
            <a:xfrm>
              <a:off x="1235123" y="4555210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4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D96124E-60C9-6B46-99EB-3775E2B4C0CA}"/>
                </a:ext>
              </a:extLst>
            </p:cNvPr>
            <p:cNvSpPr/>
            <p:nvPr/>
          </p:nvSpPr>
          <p:spPr>
            <a:xfrm>
              <a:off x="1172130" y="4492218"/>
              <a:ext cx="1478047" cy="1478046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40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D0C9692-774B-9540-A9EC-53B0D8EC4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  <a14:imgEffect>
                        <a14:brightnessContrast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9" t="10023" r="14986" b="20324"/>
            <a:stretch/>
          </p:blipFill>
          <p:spPr>
            <a:xfrm>
              <a:off x="1250422" y="4722470"/>
              <a:ext cx="1288864" cy="1247793"/>
            </a:xfrm>
            <a:prstGeom prst="ellipse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0BF6E87-6FE6-0440-85E3-C4C58AA96725}"/>
                </a:ext>
              </a:extLst>
            </p:cNvPr>
            <p:cNvGrpSpPr/>
            <p:nvPr/>
          </p:nvGrpSpPr>
          <p:grpSpPr>
            <a:xfrm>
              <a:off x="1083201" y="5674142"/>
              <a:ext cx="1644029" cy="632310"/>
              <a:chOff x="1083201" y="5674142"/>
              <a:chExt cx="1644029" cy="632310"/>
            </a:xfrm>
          </p:grpSpPr>
          <p:sp>
            <p:nvSpPr>
              <p:cNvPr id="26" name="Curved Up Ribbon 25">
                <a:extLst>
                  <a:ext uri="{FF2B5EF4-FFF2-40B4-BE49-F238E27FC236}">
                    <a16:creationId xmlns:a16="http://schemas.microsoft.com/office/drawing/2014/main" id="{67F665D8-37EE-934E-B6CE-87C35C15A5A4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4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265817-5F32-F84D-BBD3-597EF94E383E}"/>
                  </a:ext>
                </a:extLst>
              </p:cNvPr>
              <p:cNvSpPr txBox="1"/>
              <p:nvPr/>
            </p:nvSpPr>
            <p:spPr>
              <a:xfrm>
                <a:off x="1406748" y="5674142"/>
                <a:ext cx="1007820" cy="584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Bà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0C00EB-1E9A-F447-95D4-2EF6B89DD4A6}"/>
              </a:ext>
            </a:extLst>
          </p:cNvPr>
          <p:cNvGrpSpPr/>
          <p:nvPr/>
        </p:nvGrpSpPr>
        <p:grpSpPr>
          <a:xfrm>
            <a:off x="6548415" y="3409124"/>
            <a:ext cx="1074687" cy="1219957"/>
            <a:chOff x="4831912" y="1879486"/>
            <a:chExt cx="1702130" cy="193221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DBC8766-5711-EB4B-AF8E-289316422D39}"/>
                </a:ext>
              </a:extLst>
            </p:cNvPr>
            <p:cNvSpPr/>
            <p:nvPr/>
          </p:nvSpPr>
          <p:spPr>
            <a:xfrm>
              <a:off x="4831912" y="1879486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E300FAE-4089-9F4C-AAE9-EE59147470D5}"/>
                </a:ext>
              </a:extLst>
            </p:cNvPr>
            <p:cNvSpPr/>
            <p:nvPr/>
          </p:nvSpPr>
          <p:spPr>
            <a:xfrm>
              <a:off x="5012884" y="20604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5CB680E-1BFA-6A4F-A1E4-A0184B777E88}"/>
                </a:ext>
              </a:extLst>
            </p:cNvPr>
            <p:cNvSpPr/>
            <p:nvPr/>
          </p:nvSpPr>
          <p:spPr>
            <a:xfrm>
              <a:off x="4939002" y="1975687"/>
              <a:ext cx="1478047" cy="155905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A3A102A-1D9D-9C48-9889-ACC50E7B1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61000"/>
                      </a14:imgEffect>
                      <a14:imgEffect>
                        <a14:brightnessContrast bright="7000"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5" t="13668" r="15003" b="21631"/>
            <a:stretch/>
          </p:blipFill>
          <p:spPr>
            <a:xfrm>
              <a:off x="5048795" y="2124075"/>
              <a:ext cx="1283760" cy="1290378"/>
            </a:xfrm>
            <a:prstGeom prst="ellipse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FA70CD7-9484-9144-859B-C377CABB6CC1}"/>
                </a:ext>
              </a:extLst>
            </p:cNvPr>
            <p:cNvGrpSpPr/>
            <p:nvPr/>
          </p:nvGrpSpPr>
          <p:grpSpPr>
            <a:xfrm>
              <a:off x="4860962" y="3202222"/>
              <a:ext cx="1644029" cy="609478"/>
              <a:chOff x="1083201" y="5696974"/>
              <a:chExt cx="1644029" cy="609478"/>
            </a:xfrm>
          </p:grpSpPr>
          <p:sp>
            <p:nvSpPr>
              <p:cNvPr id="38" name="Curved Up Ribbon 37">
                <a:extLst>
                  <a:ext uri="{FF2B5EF4-FFF2-40B4-BE49-F238E27FC236}">
                    <a16:creationId xmlns:a16="http://schemas.microsoft.com/office/drawing/2014/main" id="{30F0D65D-ED05-BC47-9CF2-04F4F9FBFA7D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6A5B56C-4DC7-D74C-9B7C-F5530327295E}"/>
                  </a:ext>
                </a:extLst>
              </p:cNvPr>
              <p:cNvSpPr txBox="1"/>
              <p:nvPr/>
            </p:nvSpPr>
            <p:spPr>
              <a:xfrm>
                <a:off x="1406748" y="5696974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600" dirty="0"/>
                  <a:t>Mẹ</a:t>
                </a: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4E01E7-D99E-D54F-A79A-515EF87E806D}"/>
              </a:ext>
            </a:extLst>
          </p:cNvPr>
          <p:cNvGrpSpPr/>
          <p:nvPr/>
        </p:nvGrpSpPr>
        <p:grpSpPr>
          <a:xfrm>
            <a:off x="7094454" y="5155461"/>
            <a:ext cx="1074687" cy="1219957"/>
            <a:chOff x="9864239" y="2373086"/>
            <a:chExt cx="1702130" cy="1932214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3D79741-23B8-7C47-AF1F-5FADC9627596}"/>
                </a:ext>
              </a:extLst>
            </p:cNvPr>
            <p:cNvSpPr/>
            <p:nvPr/>
          </p:nvSpPr>
          <p:spPr>
            <a:xfrm>
              <a:off x="9864239" y="2373086"/>
              <a:ext cx="1702130" cy="1702130"/>
            </a:xfrm>
            <a:prstGeom prst="ellipse">
              <a:avLst/>
            </a:prstGeom>
            <a:solidFill>
              <a:srgbClr val="F18E8F"/>
            </a:solidFill>
            <a:ln>
              <a:solidFill>
                <a:srgbClr val="F18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4BB6E98-BB3E-B848-8602-9D687CE9AB8C}"/>
                </a:ext>
              </a:extLst>
            </p:cNvPr>
            <p:cNvSpPr/>
            <p:nvPr/>
          </p:nvSpPr>
          <p:spPr>
            <a:xfrm>
              <a:off x="10036159" y="2554058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FB474C7-9D3D-B242-9583-37AEA963346A}"/>
                </a:ext>
              </a:extLst>
            </p:cNvPr>
            <p:cNvSpPr/>
            <p:nvPr/>
          </p:nvSpPr>
          <p:spPr>
            <a:xfrm>
              <a:off x="9973166" y="2469285"/>
              <a:ext cx="1478047" cy="157334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9705A85-9357-DC40-BB50-4C5F1DD4E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5000" b="74167" l="21600" r="80800">
                          <a14:foregroundMark x1="21600" y1="32500" x2="21600" y2="32500"/>
                          <a14:foregroundMark x1="50400" y1="15000" x2="50400" y2="15000"/>
                          <a14:foregroundMark x1="66400" y1="15000" x2="66400" y2="15000"/>
                          <a14:foregroundMark x1="35200" y1="70833" x2="35200" y2="70833"/>
                          <a14:foregroundMark x1="29600" y1="71667" x2="55200" y2="72500"/>
                          <a14:foregroundMark x1="55200" y1="72500" x2="69600" y2="71667"/>
                          <a14:foregroundMark x1="69600" y1="71667" x2="64800" y2="65833"/>
                          <a14:foregroundMark x1="27200" y1="65833" x2="27200" y2="65833"/>
                        </a14:backgroundRemoval>
                      </a14:imgEffect>
                      <a14:imgEffect>
                        <a14:sharpenSoften amount="59000"/>
                      </a14:imgEffect>
                      <a14:imgEffect>
                        <a14:brightnessContrast contrast="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9" t="8092" r="11626" b="18123"/>
            <a:stretch/>
          </p:blipFill>
          <p:spPr>
            <a:xfrm>
              <a:off x="10058013" y="2651192"/>
              <a:ext cx="1344701" cy="1340902"/>
            </a:xfrm>
            <a:prstGeom prst="ellipse">
              <a:avLst/>
            </a:prstGeom>
          </p:spPr>
        </p:pic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87658D9-F79F-0A40-9AE2-693E9FE43039}"/>
                </a:ext>
              </a:extLst>
            </p:cNvPr>
            <p:cNvGrpSpPr/>
            <p:nvPr/>
          </p:nvGrpSpPr>
          <p:grpSpPr>
            <a:xfrm>
              <a:off x="9884237" y="3682296"/>
              <a:ext cx="1644029" cy="623004"/>
              <a:chOff x="1083201" y="5683448"/>
              <a:chExt cx="1644029" cy="623004"/>
            </a:xfrm>
          </p:grpSpPr>
          <p:sp>
            <p:nvSpPr>
              <p:cNvPr id="70" name="Curved Up Ribbon 69">
                <a:extLst>
                  <a:ext uri="{FF2B5EF4-FFF2-40B4-BE49-F238E27FC236}">
                    <a16:creationId xmlns:a16="http://schemas.microsoft.com/office/drawing/2014/main" id="{C970D2DD-4EF7-CF48-8415-CB85E86C5C78}"/>
                  </a:ext>
                </a:extLst>
              </p:cNvPr>
              <p:cNvSpPr/>
              <p:nvPr/>
            </p:nvSpPr>
            <p:spPr>
              <a:xfrm>
                <a:off x="1083201" y="5801750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93AA620-5284-A147-890F-5A24BE4DA638}"/>
                  </a:ext>
                </a:extLst>
              </p:cNvPr>
              <p:cNvSpPr txBox="1"/>
              <p:nvPr/>
            </p:nvSpPr>
            <p:spPr>
              <a:xfrm>
                <a:off x="1406748" y="5683448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600" dirty="0"/>
                  <a:t>Hoa</a:t>
                </a:r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8F25ED4-3E2D-0D44-A3BE-FB30EB9A27C5}"/>
              </a:ext>
            </a:extLst>
          </p:cNvPr>
          <p:cNvGrpSpPr/>
          <p:nvPr/>
        </p:nvGrpSpPr>
        <p:grpSpPr>
          <a:xfrm>
            <a:off x="8598062" y="5151483"/>
            <a:ext cx="1144249" cy="1272772"/>
            <a:chOff x="9136125" y="4275932"/>
            <a:chExt cx="1812305" cy="2015865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4259F1C-95A9-2F42-B332-0D2683F808F5}"/>
                </a:ext>
              </a:extLst>
            </p:cNvPr>
            <p:cNvSpPr/>
            <p:nvPr/>
          </p:nvSpPr>
          <p:spPr>
            <a:xfrm>
              <a:off x="9187566" y="4275932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165F409-D824-CB4C-A059-EFDD0358E7A4}"/>
                </a:ext>
              </a:extLst>
            </p:cNvPr>
            <p:cNvSpPr/>
            <p:nvPr/>
          </p:nvSpPr>
          <p:spPr>
            <a:xfrm>
              <a:off x="9359487" y="4456904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C296ADC-8BD1-1240-8684-32AF811F9E29}"/>
                </a:ext>
              </a:extLst>
            </p:cNvPr>
            <p:cNvSpPr/>
            <p:nvPr/>
          </p:nvSpPr>
          <p:spPr>
            <a:xfrm>
              <a:off x="9298331" y="4373970"/>
              <a:ext cx="1478047" cy="1516383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823D9BA-18DE-1049-A00C-9379BB314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46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9" t="15692" r="19763" b="19229"/>
            <a:stretch/>
          </p:blipFill>
          <p:spPr>
            <a:xfrm>
              <a:off x="9402053" y="4621508"/>
              <a:ext cx="1215425" cy="1180157"/>
            </a:xfrm>
            <a:prstGeom prst="ellipse">
              <a:avLst/>
            </a:prstGeom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565E29A-3735-E04A-A00F-910BECB9CFF5}"/>
                </a:ext>
              </a:extLst>
            </p:cNvPr>
            <p:cNvGrpSpPr/>
            <p:nvPr/>
          </p:nvGrpSpPr>
          <p:grpSpPr>
            <a:xfrm>
              <a:off x="9136125" y="5703444"/>
              <a:ext cx="1812305" cy="588353"/>
              <a:chOff x="8789555" y="4284041"/>
              <a:chExt cx="1812305" cy="588353"/>
            </a:xfrm>
          </p:grpSpPr>
          <p:sp>
            <p:nvSpPr>
              <p:cNvPr id="79" name="Curved Up Ribbon 78">
                <a:extLst>
                  <a:ext uri="{FF2B5EF4-FFF2-40B4-BE49-F238E27FC236}">
                    <a16:creationId xmlns:a16="http://schemas.microsoft.com/office/drawing/2014/main" id="{D8E9A2A1-A458-8347-8BAE-A3D6CF14CF60}"/>
                  </a:ext>
                </a:extLst>
              </p:cNvPr>
              <p:cNvSpPr/>
              <p:nvPr/>
            </p:nvSpPr>
            <p:spPr>
              <a:xfrm>
                <a:off x="8860995" y="4284041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2282F14-A5F2-7046-8061-B04842A9EDEA}"/>
                  </a:ext>
                </a:extLst>
              </p:cNvPr>
              <p:cNvSpPr txBox="1"/>
              <p:nvPr/>
            </p:nvSpPr>
            <p:spPr>
              <a:xfrm>
                <a:off x="8789555" y="4472284"/>
                <a:ext cx="1812305" cy="40011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VN" sz="1200" dirty="0"/>
                  <a:t>Em của Hoa</a:t>
                </a:r>
              </a:p>
            </p:txBody>
          </p:sp>
        </p:grpSp>
      </p:grpSp>
      <p:pic>
        <p:nvPicPr>
          <p:cNvPr id="1026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C09A7321-2E2A-F844-BB3D-0FD6ED080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8956474" y="2348618"/>
            <a:ext cx="1013782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27B44C06-9682-5C4B-9BEF-C65A3F0C1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 rot="5400000">
            <a:off x="8930665" y="2878036"/>
            <a:ext cx="1013782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Heart 81">
            <a:extLst>
              <a:ext uri="{FF2B5EF4-FFF2-40B4-BE49-F238E27FC236}">
                <a16:creationId xmlns:a16="http://schemas.microsoft.com/office/drawing/2014/main" id="{8F88B1A9-AA47-1943-BC9C-EF254FA60B59}"/>
              </a:ext>
            </a:extLst>
          </p:cNvPr>
          <p:cNvSpPr/>
          <p:nvPr/>
        </p:nvSpPr>
        <p:spPr>
          <a:xfrm>
            <a:off x="9229964" y="2253476"/>
            <a:ext cx="415184" cy="415184"/>
          </a:xfrm>
          <a:prstGeom prst="heart">
            <a:avLst/>
          </a:prstGeom>
          <a:solidFill>
            <a:srgbClr val="F18E8F"/>
          </a:solidFill>
          <a:ln>
            <a:solidFill>
              <a:srgbClr val="E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AD39684-71E2-6744-8E0C-11F61270955F}"/>
              </a:ext>
            </a:extLst>
          </p:cNvPr>
          <p:cNvGrpSpPr/>
          <p:nvPr/>
        </p:nvGrpSpPr>
        <p:grpSpPr>
          <a:xfrm>
            <a:off x="8969357" y="3403194"/>
            <a:ext cx="1074687" cy="1219957"/>
            <a:chOff x="8831945" y="2856529"/>
            <a:chExt cx="1702130" cy="193221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3105A82-70E1-6B46-96C4-9899C5BCDA15}"/>
                </a:ext>
              </a:extLst>
            </p:cNvPr>
            <p:cNvSpPr/>
            <p:nvPr/>
          </p:nvSpPr>
          <p:spPr>
            <a:xfrm>
              <a:off x="8831945" y="2856529"/>
              <a:ext cx="1702130" cy="1702130"/>
            </a:xfrm>
            <a:prstGeom prst="ellipse">
              <a:avLst/>
            </a:prstGeom>
            <a:solidFill>
              <a:srgbClr val="6CD0F5"/>
            </a:solidFill>
            <a:ln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ECF9BAC-A06E-8148-803F-3E5DA8600638}"/>
                </a:ext>
              </a:extLst>
            </p:cNvPr>
            <p:cNvSpPr/>
            <p:nvPr/>
          </p:nvSpPr>
          <p:spPr>
            <a:xfrm>
              <a:off x="9012917" y="3037501"/>
              <a:ext cx="1352061" cy="1352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1D6B571-924B-A14C-82D4-F80A14F076F4}"/>
                </a:ext>
              </a:extLst>
            </p:cNvPr>
            <p:cNvSpPr/>
            <p:nvPr/>
          </p:nvSpPr>
          <p:spPr>
            <a:xfrm rot="3041696">
              <a:off x="8929324" y="2984018"/>
              <a:ext cx="1507836" cy="148903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200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2270FAD-E644-5F45-A6CA-E404A7A53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1024" b="74016" l="17073" r="74797">
                          <a14:foregroundMark x1="25203" y1="24409" x2="25203" y2="24409"/>
                          <a14:foregroundMark x1="40650" y1="17323" x2="40650" y2="17323"/>
                          <a14:foregroundMark x1="48780" y1="11811" x2="48780" y2="11811"/>
                          <a14:foregroundMark x1="32520" y1="74016" x2="65041" y2="71654"/>
                        </a14:backgroundRemoval>
                      </a14:imgEffect>
                      <a14:imgEffect>
                        <a14:sharpenSoften amount="54000"/>
                      </a14:imgEffect>
                      <a14:imgEffect>
                        <a14:brightnessContrast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4" t="9728" r="17662" b="21412"/>
            <a:stretch/>
          </p:blipFill>
          <p:spPr>
            <a:xfrm>
              <a:off x="9037415" y="3089849"/>
              <a:ext cx="1292560" cy="1287615"/>
            </a:xfrm>
            <a:prstGeom prst="ellipse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29D5DA4-3DBB-7D47-96AE-40630FAF5BE7}"/>
                </a:ext>
              </a:extLst>
            </p:cNvPr>
            <p:cNvGrpSpPr/>
            <p:nvPr/>
          </p:nvGrpSpPr>
          <p:grpSpPr>
            <a:xfrm>
              <a:off x="8860995" y="4183619"/>
              <a:ext cx="1644029" cy="605124"/>
              <a:chOff x="8860995" y="4183619"/>
              <a:chExt cx="1644029" cy="605124"/>
            </a:xfrm>
          </p:grpSpPr>
          <p:sp>
            <p:nvSpPr>
              <p:cNvPr id="50" name="Curved Up Ribbon 49">
                <a:extLst>
                  <a:ext uri="{FF2B5EF4-FFF2-40B4-BE49-F238E27FC236}">
                    <a16:creationId xmlns:a16="http://schemas.microsoft.com/office/drawing/2014/main" id="{CE984A31-CCEE-A84A-B8E8-EA44637CA1C5}"/>
                  </a:ext>
                </a:extLst>
              </p:cNvPr>
              <p:cNvSpPr/>
              <p:nvPr/>
            </p:nvSpPr>
            <p:spPr>
              <a:xfrm>
                <a:off x="8860995" y="4284041"/>
                <a:ext cx="1644029" cy="504702"/>
              </a:xfrm>
              <a:prstGeom prst="ellipseRibbon2">
                <a:avLst>
                  <a:gd name="adj1" fmla="val 41470"/>
                  <a:gd name="adj2" fmla="val 100000"/>
                  <a:gd name="adj3" fmla="val 25441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20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5C3F0F3-67AD-054A-8B47-229B6BD03987}"/>
                  </a:ext>
                </a:extLst>
              </p:cNvPr>
              <p:cNvSpPr txBox="1"/>
              <p:nvPr/>
            </p:nvSpPr>
            <p:spPr>
              <a:xfrm>
                <a:off x="9184542" y="4183619"/>
                <a:ext cx="1007819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1600" dirty="0"/>
                  <a:t>Bố</a:t>
                </a:r>
              </a:p>
            </p:txBody>
          </p:sp>
        </p:grpSp>
      </p:grpSp>
      <p:pic>
        <p:nvPicPr>
          <p:cNvPr id="87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F262A42A-23A2-1946-BB79-A15625C41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7518561" y="3910708"/>
            <a:ext cx="1518974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5D924E3B-B861-BC4F-92D9-056C3E587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hq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 rot="5400000">
            <a:off x="7920915" y="4302108"/>
            <a:ext cx="737746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Heart 88">
            <a:extLst>
              <a:ext uri="{FF2B5EF4-FFF2-40B4-BE49-F238E27FC236}">
                <a16:creationId xmlns:a16="http://schemas.microsoft.com/office/drawing/2014/main" id="{01407D89-C138-CA4C-B5E8-89E0E581C63C}"/>
              </a:ext>
            </a:extLst>
          </p:cNvPr>
          <p:cNvSpPr/>
          <p:nvPr/>
        </p:nvSpPr>
        <p:spPr>
          <a:xfrm>
            <a:off x="8082196" y="3815566"/>
            <a:ext cx="415184" cy="415184"/>
          </a:xfrm>
          <a:prstGeom prst="heart">
            <a:avLst/>
          </a:prstGeom>
          <a:solidFill>
            <a:srgbClr val="F18E8F"/>
          </a:solidFill>
          <a:ln>
            <a:solidFill>
              <a:srgbClr val="E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0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D57A75E0-9AA6-5649-968B-8706C07C9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b="41590"/>
          <a:stretch/>
        </p:blipFill>
        <p:spPr bwMode="auto">
          <a:xfrm>
            <a:off x="7532543" y="4670981"/>
            <a:ext cx="1518974" cy="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E050427A-6914-D247-8DAF-F8F6063F5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hq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r="47684" b="47780"/>
          <a:stretch/>
        </p:blipFill>
        <p:spPr bwMode="auto">
          <a:xfrm rot="5400000">
            <a:off x="7406216" y="4870166"/>
            <a:ext cx="446600" cy="1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Plant Dividing Line Hand Drawn Illustration, Plant Dividing Line, Leaf  Dividing Line, Creative Dividing Line PNG Transparent Clipart Image and PSD  File for Free Download">
            <a:extLst>
              <a:ext uri="{FF2B5EF4-FFF2-40B4-BE49-F238E27FC236}">
                <a16:creationId xmlns:a16="http://schemas.microsoft.com/office/drawing/2014/main" id="{3F12781E-55B8-F24B-8A5F-53193622C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hq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6750" r="92167">
                        <a14:foregroundMark x1="46500" y1="51417" x2="46500" y2="51417"/>
                        <a14:foregroundMark x1="42333" y1="49917" x2="42333" y2="49917"/>
                        <a14:foregroundMark x1="44500" y1="49417" x2="44500" y2="49417"/>
                        <a14:foregroundMark x1="43000" y1="49917" x2="43000" y2="49917"/>
                        <a14:foregroundMark x1="33667" y1="50833" x2="33667" y2="50833"/>
                        <a14:foregroundMark x1="35417" y1="51083" x2="35417" y2="51083"/>
                        <a14:foregroundMark x1="29250" y1="50167" x2="29250" y2="50167"/>
                        <a14:foregroundMark x1="30417" y1="50333" x2="30417" y2="50333"/>
                        <a14:foregroundMark x1="21000" y1="48417" x2="21000" y2="48417"/>
                        <a14:foregroundMark x1="8667" y1="46667" x2="8667" y2="46667"/>
                        <a14:foregroundMark x1="6750" y1="54000" x2="6750" y2="54000"/>
                        <a14:foregroundMark x1="14083" y1="53833" x2="14083" y2="53833"/>
                        <a14:foregroundMark x1="12917" y1="49917" x2="12917" y2="49917"/>
                        <a14:foregroundMark x1="10083" y1="51083" x2="10083" y2="51083"/>
                        <a14:foregroundMark x1="8750" y1="51583" x2="8750" y2="51583"/>
                        <a14:foregroundMark x1="55583" y1="46667" x2="55583" y2="46667"/>
                        <a14:foregroundMark x1="57500" y1="47167" x2="57500" y2="47167"/>
                        <a14:foregroundMark x1="62500" y1="48667" x2="62500" y2="48667"/>
                        <a14:foregroundMark x1="60250" y1="47833" x2="60250" y2="47833"/>
                        <a14:foregroundMark x1="54333" y1="46917" x2="52917" y2="47167"/>
                        <a14:foregroundMark x1="69917" y1="51083" x2="69917" y2="51083"/>
                        <a14:foregroundMark x1="76833" y1="54250" x2="76833" y2="54250"/>
                        <a14:foregroundMark x1="92167" y1="47083" x2="92167" y2="47083"/>
                        <a14:foregroundMark x1="73167" y1="51417" x2="73167" y2="51417"/>
                        <a14:foregroundMark x1="78833" y1="49917" x2="78833" y2="49917"/>
                        <a14:foregroundMark x1="80333" y1="49083" x2="80333" y2="49083"/>
                        <a14:foregroundMark x1="84750" y1="47833" x2="84750" y2="47833"/>
                        <a14:foregroundMark x1="88750" y1="48917" x2="88750" y2="48917"/>
                        <a14:foregroundMark x1="86750" y1="48167" x2="86750" y2="48167"/>
                        <a14:foregroundMark x1="89917" y1="48833" x2="89917" y2="48833"/>
                        <a14:foregroundMark x1="24500" y1="49667" x2="24500" y2="49667"/>
                        <a14:foregroundMark x1="23917" y1="49583" x2="23917" y2="49583"/>
                        <a14:foregroundMark x1="24000" y1="49417" x2="24000" y2="49417"/>
                        <a14:backgroundMark x1="11583" y1="50667" x2="11583" y2="50667"/>
                        <a14:backgroundMark x1="11583" y1="50417" x2="10417" y2="50833"/>
                        <a14:backgroundMark x1="24667" y1="49167" x2="24667" y2="49167"/>
                        <a14:backgroundMark x1="24667" y1="49333" x2="24667" y2="49333"/>
                        <a14:backgroundMark x1="52917" y1="47667" x2="52917" y2="47667"/>
                        <a14:backgroundMark x1="80083" y1="48917" x2="80083" y2="4891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39" r="48924" b="47780"/>
          <a:stretch/>
        </p:blipFill>
        <p:spPr bwMode="auto">
          <a:xfrm rot="5400000">
            <a:off x="8813637" y="4869793"/>
            <a:ext cx="436015" cy="16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54741CD3-DCC1-4049-96D7-02626D822FB4}"/>
              </a:ext>
            </a:extLst>
          </p:cNvPr>
          <p:cNvSpPr/>
          <p:nvPr/>
        </p:nvSpPr>
        <p:spPr>
          <a:xfrm>
            <a:off x="182232" y="304055"/>
            <a:ext cx="11724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Gia đình Hoa có nhiều thế hệ cùng chung sống.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16711C9-1A04-5340-B740-E219120679D5}"/>
              </a:ext>
            </a:extLst>
          </p:cNvPr>
          <p:cNvSpPr/>
          <p:nvPr/>
        </p:nvSpPr>
        <p:spPr>
          <a:xfrm>
            <a:off x="182232" y="1419702"/>
            <a:ext cx="5184842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Những người ngang hàng trên sơ đồ là cùng một thế hệ.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F5E1CD5-1622-EF4C-9F17-7A88FBE25D5E}"/>
              </a:ext>
            </a:extLst>
          </p:cNvPr>
          <p:cNvSpPr/>
          <p:nvPr/>
        </p:nvSpPr>
        <p:spPr>
          <a:xfrm>
            <a:off x="1232121" y="3469863"/>
            <a:ext cx="3636597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 đình Hoa </a:t>
            </a:r>
          </a:p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mấy thế hệ?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E967211-0A5F-FE4C-9B89-CA6C107DAA8E}"/>
              </a:ext>
            </a:extLst>
          </p:cNvPr>
          <p:cNvSpPr/>
          <p:nvPr/>
        </p:nvSpPr>
        <p:spPr>
          <a:xfrm>
            <a:off x="1141816" y="3457360"/>
            <a:ext cx="4113427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và nói tên các </a:t>
            </a:r>
          </a:p>
          <a:p>
            <a:pPr algn="ctr">
              <a:lnSpc>
                <a:spcPct val="150000"/>
              </a:lnSpc>
            </a:pPr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viên cùng thế hệ?</a:t>
            </a:r>
          </a:p>
        </p:txBody>
      </p:sp>
    </p:spTree>
    <p:extLst>
      <p:ext uri="{BB962C8B-B14F-4D97-AF65-F5344CB8AC3E}">
        <p14:creationId xmlns:p14="http://schemas.microsoft.com/office/powerpoint/2010/main" val="19718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9" grpId="0" animBg="1"/>
      <p:bldP spid="93" grpId="0"/>
      <p:bldP spid="94" grpId="0"/>
      <p:bldP spid="95" grpId="0"/>
      <p:bldP spid="95" grpId="1"/>
      <p:bldP spid="10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1DD91D-8A9A-6B41-8B8E-4352D150E4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4480" y="101598"/>
            <a:ext cx="794055" cy="776410"/>
          </a:xfrm>
          <a:prstGeom prst="roundRect">
            <a:avLst>
              <a:gd name="adj" fmla="val 26822"/>
            </a:avLst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E1C9B7-8CD1-584A-BC63-7F457C4B42E6}"/>
              </a:ext>
            </a:extLst>
          </p:cNvPr>
          <p:cNvSpPr/>
          <p:nvPr/>
        </p:nvSpPr>
        <p:spPr>
          <a:xfrm>
            <a:off x="5266267" y="228193"/>
            <a:ext cx="6841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Vẽ, dán ảnh hoặc viết tên từng thành viên trong gia đình em theo sơ đồ sau: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C51D32-E2DB-A645-A829-75E07FCAF4D9}"/>
              </a:ext>
            </a:extLst>
          </p:cNvPr>
          <p:cNvGrpSpPr/>
          <p:nvPr/>
        </p:nvGrpSpPr>
        <p:grpSpPr>
          <a:xfrm>
            <a:off x="823997" y="2778626"/>
            <a:ext cx="3977510" cy="3157652"/>
            <a:chOff x="443862" y="1981200"/>
            <a:chExt cx="3977510" cy="315765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7D87A55-2622-B442-A1EE-B06FBBF6978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929722" y="2970709"/>
              <a:ext cx="98348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52E3DDA-00D5-754A-8C5A-384C3C163288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1561462" y="2540000"/>
              <a:ext cx="174231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67AEC74-0F42-524B-B4A1-79351B045DD2}"/>
                </a:ext>
              </a:extLst>
            </p:cNvPr>
            <p:cNvSpPr/>
            <p:nvPr/>
          </p:nvSpPr>
          <p:spPr>
            <a:xfrm>
              <a:off x="443862" y="1981200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28BCB77-0B4C-6946-8C5A-ABD6F3B6A753}"/>
                </a:ext>
              </a:extLst>
            </p:cNvPr>
            <p:cNvSpPr/>
            <p:nvPr/>
          </p:nvSpPr>
          <p:spPr>
            <a:xfrm>
              <a:off x="3303772" y="1981200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Heart 7">
              <a:extLst>
                <a:ext uri="{FF2B5EF4-FFF2-40B4-BE49-F238E27FC236}">
                  <a16:creationId xmlns:a16="http://schemas.microsoft.com/office/drawing/2014/main" id="{F7094269-38C7-4F48-922D-B655A36230C0}"/>
                </a:ext>
              </a:extLst>
            </p:cNvPr>
            <p:cNvSpPr/>
            <p:nvPr/>
          </p:nvSpPr>
          <p:spPr>
            <a:xfrm>
              <a:off x="2213874" y="2332408"/>
              <a:ext cx="415184" cy="415184"/>
            </a:xfrm>
            <a:prstGeom prst="heart">
              <a:avLst/>
            </a:prstGeom>
            <a:solidFill>
              <a:srgbClr val="F18E8F"/>
            </a:solidFill>
            <a:ln>
              <a:solidFill>
                <a:srgbClr val="EF5F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4550E9E-F537-7145-98C2-224F30506EC7}"/>
                </a:ext>
              </a:extLst>
            </p:cNvPr>
            <p:cNvCxnSpPr/>
            <p:nvPr/>
          </p:nvCxnSpPr>
          <p:spPr>
            <a:xfrm>
              <a:off x="1561462" y="3462453"/>
              <a:ext cx="174231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E678316-37B5-6743-9573-DE5BEE26E7D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89942" y="3798083"/>
              <a:ext cx="73890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C5B3F3F-F2E6-034C-BACF-6CBA8D0CC81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923167" y="3796710"/>
              <a:ext cx="73890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98BC7CC-75C3-F440-907F-1EDEA80498A1}"/>
                </a:ext>
              </a:extLst>
            </p:cNvPr>
            <p:cNvSpPr/>
            <p:nvPr/>
          </p:nvSpPr>
          <p:spPr>
            <a:xfrm>
              <a:off x="1002662" y="4021252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3C3E95-7FB8-6641-9F0D-F8BBA4230B52}"/>
                </a:ext>
              </a:extLst>
            </p:cNvPr>
            <p:cNvSpPr/>
            <p:nvPr/>
          </p:nvSpPr>
          <p:spPr>
            <a:xfrm>
              <a:off x="2744972" y="4021252"/>
              <a:ext cx="1117600" cy="1117600"/>
            </a:xfrm>
            <a:prstGeom prst="ellipse">
              <a:avLst/>
            </a:prstGeom>
            <a:solidFill>
              <a:srgbClr val="96E1EA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F25572-44DF-9440-88E3-E82CE3331980}"/>
              </a:ext>
            </a:extLst>
          </p:cNvPr>
          <p:cNvGrpSpPr/>
          <p:nvPr/>
        </p:nvGrpSpPr>
        <p:grpSpPr>
          <a:xfrm>
            <a:off x="6096000" y="1344080"/>
            <a:ext cx="4981100" cy="4592198"/>
            <a:chOff x="6096000" y="1216125"/>
            <a:chExt cx="4981100" cy="45921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11A81C4-96FB-664B-81AF-4F8A130834E9}"/>
                </a:ext>
              </a:extLst>
            </p:cNvPr>
            <p:cNvGrpSpPr/>
            <p:nvPr/>
          </p:nvGrpSpPr>
          <p:grpSpPr>
            <a:xfrm>
              <a:off x="7931328" y="1216125"/>
              <a:ext cx="3145772" cy="1559539"/>
              <a:chOff x="8073604" y="1182300"/>
              <a:chExt cx="3145772" cy="1559539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040994B-A635-2B44-B559-86334FF9E9D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9154746" y="2250095"/>
                <a:ext cx="98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0D5AE33-98B3-324D-A245-7EBD6D295846}"/>
                  </a:ext>
                </a:extLst>
              </p:cNvPr>
              <p:cNvGrpSpPr/>
              <p:nvPr/>
            </p:nvGrpSpPr>
            <p:grpSpPr>
              <a:xfrm>
                <a:off x="8073604" y="1182300"/>
                <a:ext cx="3145772" cy="1134851"/>
                <a:chOff x="8768030" y="1185992"/>
                <a:chExt cx="3145772" cy="1134851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0BBAD24E-87F3-3845-8ED4-CD171298B56C}"/>
                    </a:ext>
                  </a:extLst>
                </p:cNvPr>
                <p:cNvCxnSpPr>
                  <a:stCxn id="32" idx="6"/>
                  <a:endCxn id="33" idx="2"/>
                </p:cNvCxnSpPr>
                <p:nvPr/>
              </p:nvCxnSpPr>
              <p:spPr>
                <a:xfrm flipV="1">
                  <a:off x="9885630" y="1744792"/>
                  <a:ext cx="910572" cy="172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D1395979-B609-4B40-9D10-E8D7C807CEB5}"/>
                    </a:ext>
                  </a:extLst>
                </p:cNvPr>
                <p:cNvSpPr/>
                <p:nvPr/>
              </p:nvSpPr>
              <p:spPr>
                <a:xfrm>
                  <a:off x="8768030" y="1203243"/>
                  <a:ext cx="1117600" cy="1117600"/>
                </a:xfrm>
                <a:prstGeom prst="ellipse">
                  <a:avLst/>
                </a:prstGeom>
                <a:solidFill>
                  <a:srgbClr val="96E1EA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5383580-58D2-5542-A31B-B1293AF8FE00}"/>
                    </a:ext>
                  </a:extLst>
                </p:cNvPr>
                <p:cNvSpPr/>
                <p:nvPr/>
              </p:nvSpPr>
              <p:spPr>
                <a:xfrm>
                  <a:off x="10796202" y="1185992"/>
                  <a:ext cx="1117600" cy="1117600"/>
                </a:xfrm>
                <a:prstGeom prst="ellipse">
                  <a:avLst/>
                </a:prstGeom>
                <a:solidFill>
                  <a:srgbClr val="96E1EA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34" name="Heart 33">
                  <a:extLst>
                    <a:ext uri="{FF2B5EF4-FFF2-40B4-BE49-F238E27FC236}">
                      <a16:creationId xmlns:a16="http://schemas.microsoft.com/office/drawing/2014/main" id="{8C7A96AF-F4B9-ED46-977F-92C0EBF8B0B0}"/>
                    </a:ext>
                  </a:extLst>
                </p:cNvPr>
                <p:cNvSpPr/>
                <p:nvPr/>
              </p:nvSpPr>
              <p:spPr>
                <a:xfrm>
                  <a:off x="10133324" y="1539894"/>
                  <a:ext cx="415184" cy="415184"/>
                </a:xfrm>
                <a:prstGeom prst="heart">
                  <a:avLst/>
                </a:prstGeom>
                <a:solidFill>
                  <a:srgbClr val="F18E8F"/>
                </a:solidFill>
                <a:ln>
                  <a:solidFill>
                    <a:srgbClr val="EF5F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552482B-7BE4-7142-A5A0-77601C8FAD2A}"/>
                </a:ext>
              </a:extLst>
            </p:cNvPr>
            <p:cNvGrpSpPr/>
            <p:nvPr/>
          </p:nvGrpSpPr>
          <p:grpSpPr>
            <a:xfrm>
              <a:off x="6096000" y="2650671"/>
              <a:ext cx="3977510" cy="3157652"/>
              <a:chOff x="443862" y="1981200"/>
              <a:chExt cx="3977510" cy="315765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1F7E231-1254-9242-9E72-42C99DACD88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929722" y="2970709"/>
                <a:ext cx="9834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FA0991B-8EE1-BC4D-91CD-21BA148EBDA1}"/>
                  </a:ext>
                </a:extLst>
              </p:cNvPr>
              <p:cNvCxnSpPr>
                <a:stCxn id="23" idx="6"/>
                <a:endCxn id="24" idx="2"/>
              </p:cNvCxnSpPr>
              <p:nvPr/>
            </p:nvCxnSpPr>
            <p:spPr>
              <a:xfrm>
                <a:off x="1561462" y="2540000"/>
                <a:ext cx="1742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19A4BA9-55DC-4346-B29F-5FBA55EED4C5}"/>
                  </a:ext>
                </a:extLst>
              </p:cNvPr>
              <p:cNvSpPr/>
              <p:nvPr/>
            </p:nvSpPr>
            <p:spPr>
              <a:xfrm>
                <a:off x="443862" y="1981200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61B0AD4-8104-3F43-9ED1-92C9EA15526E}"/>
                  </a:ext>
                </a:extLst>
              </p:cNvPr>
              <p:cNvSpPr/>
              <p:nvPr/>
            </p:nvSpPr>
            <p:spPr>
              <a:xfrm>
                <a:off x="3303772" y="1981200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Heart 24">
                <a:extLst>
                  <a:ext uri="{FF2B5EF4-FFF2-40B4-BE49-F238E27FC236}">
                    <a16:creationId xmlns:a16="http://schemas.microsoft.com/office/drawing/2014/main" id="{7C90CDBC-212A-714A-A078-046CB8732366}"/>
                  </a:ext>
                </a:extLst>
              </p:cNvPr>
              <p:cNvSpPr/>
              <p:nvPr/>
            </p:nvSpPr>
            <p:spPr>
              <a:xfrm>
                <a:off x="2213874" y="2332408"/>
                <a:ext cx="415184" cy="415184"/>
              </a:xfrm>
              <a:prstGeom prst="heart">
                <a:avLst/>
              </a:prstGeom>
              <a:solidFill>
                <a:srgbClr val="F18E8F"/>
              </a:solidFill>
              <a:ln>
                <a:solidFill>
                  <a:srgbClr val="EF5F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14DE28B-8FCD-E94D-AD71-53EEB091528E}"/>
                  </a:ext>
                </a:extLst>
              </p:cNvPr>
              <p:cNvCxnSpPr/>
              <p:nvPr/>
            </p:nvCxnSpPr>
            <p:spPr>
              <a:xfrm>
                <a:off x="1561462" y="3462453"/>
                <a:ext cx="17423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E592546-3BC6-6149-B950-93F36E822EE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189942" y="3798083"/>
                <a:ext cx="7389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1641479-1E95-574A-B336-74DD29F73D9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923167" y="3796710"/>
                <a:ext cx="73890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A756B87-C30A-A44A-8E37-0C7F8F89DBBA}"/>
                  </a:ext>
                </a:extLst>
              </p:cNvPr>
              <p:cNvSpPr/>
              <p:nvPr/>
            </p:nvSpPr>
            <p:spPr>
              <a:xfrm>
                <a:off x="1002662" y="4021252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EE082ED-FF97-B34B-86B3-D4C9F615D683}"/>
                  </a:ext>
                </a:extLst>
              </p:cNvPr>
              <p:cNvSpPr/>
              <p:nvPr/>
            </p:nvSpPr>
            <p:spPr>
              <a:xfrm>
                <a:off x="2744972" y="4021252"/>
                <a:ext cx="1117600" cy="1117600"/>
              </a:xfrm>
              <a:prstGeom prst="ellipse">
                <a:avLst/>
              </a:prstGeom>
              <a:solidFill>
                <a:srgbClr val="96E1EA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7813775C-21D9-F44E-9DB9-BD8895F9BF89}"/>
              </a:ext>
            </a:extLst>
          </p:cNvPr>
          <p:cNvSpPr/>
          <p:nvPr/>
        </p:nvSpPr>
        <p:spPr>
          <a:xfrm>
            <a:off x="1474671" y="5965240"/>
            <a:ext cx="2653859" cy="738905"/>
          </a:xfrm>
          <a:prstGeom prst="roundRect">
            <a:avLst/>
          </a:prstGeom>
          <a:solidFill>
            <a:srgbClr val="92D05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Sơ đồ 1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9F5C4831-3085-0E49-B01F-AF15689BCF1A}"/>
              </a:ext>
            </a:extLst>
          </p:cNvPr>
          <p:cNvSpPr/>
          <p:nvPr/>
        </p:nvSpPr>
        <p:spPr>
          <a:xfrm>
            <a:off x="6757825" y="6010531"/>
            <a:ext cx="2653859" cy="738905"/>
          </a:xfrm>
          <a:prstGeom prst="roundRect">
            <a:avLst/>
          </a:prstGeom>
          <a:solidFill>
            <a:srgbClr val="F18E8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Sơ đồ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E1A30A-73EE-9E46-B0F9-187EDD4D00D9}"/>
              </a:ext>
            </a:extLst>
          </p:cNvPr>
          <p:cNvSpPr/>
          <p:nvPr/>
        </p:nvSpPr>
        <p:spPr>
          <a:xfrm>
            <a:off x="5266266" y="228193"/>
            <a:ext cx="68410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Giới thiệu sơ đồ các thế hệ trong gia đình em.</a:t>
            </a:r>
          </a:p>
        </p:txBody>
      </p:sp>
      <p:sp>
        <p:nvSpPr>
          <p:cNvPr id="52" name="Google Shape;335;p28">
            <a:extLst>
              <a:ext uri="{FF2B5EF4-FFF2-40B4-BE49-F238E27FC236}">
                <a16:creationId xmlns:a16="http://schemas.microsoft.com/office/drawing/2014/main" id="{FFE50C7D-4636-B24D-97B7-3B87C5C97207}"/>
              </a:ext>
            </a:extLst>
          </p:cNvPr>
          <p:cNvSpPr/>
          <p:nvPr/>
        </p:nvSpPr>
        <p:spPr>
          <a:xfrm>
            <a:off x="10139451" y="6040356"/>
            <a:ext cx="272252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343;p28">
            <a:extLst>
              <a:ext uri="{FF2B5EF4-FFF2-40B4-BE49-F238E27FC236}">
                <a16:creationId xmlns:a16="http://schemas.microsoft.com/office/drawing/2014/main" id="{69C89ED2-7829-9F4D-B2C1-1835313D1DEB}"/>
              </a:ext>
            </a:extLst>
          </p:cNvPr>
          <p:cNvGrpSpPr/>
          <p:nvPr/>
        </p:nvGrpSpPr>
        <p:grpSpPr>
          <a:xfrm>
            <a:off x="11105296" y="4909680"/>
            <a:ext cx="790837" cy="1083272"/>
            <a:chOff x="1731150" y="1748550"/>
            <a:chExt cx="228625" cy="313175"/>
          </a:xfrm>
        </p:grpSpPr>
        <p:sp>
          <p:nvSpPr>
            <p:cNvPr id="54" name="Google Shape;344;p28">
              <a:extLst>
                <a:ext uri="{FF2B5EF4-FFF2-40B4-BE49-F238E27FC236}">
                  <a16:creationId xmlns:a16="http://schemas.microsoft.com/office/drawing/2014/main" id="{A178D529-E734-514D-B738-E56A0A32D6FF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45;p28">
              <a:extLst>
                <a:ext uri="{FF2B5EF4-FFF2-40B4-BE49-F238E27FC236}">
                  <a16:creationId xmlns:a16="http://schemas.microsoft.com/office/drawing/2014/main" id="{488DE554-F267-5440-8349-884D5E9A9000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46;p28">
              <a:extLst>
                <a:ext uri="{FF2B5EF4-FFF2-40B4-BE49-F238E27FC236}">
                  <a16:creationId xmlns:a16="http://schemas.microsoft.com/office/drawing/2014/main" id="{ED992EFA-5783-E24C-AC54-FAF4156BE839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47;p28">
              <a:extLst>
                <a:ext uri="{FF2B5EF4-FFF2-40B4-BE49-F238E27FC236}">
                  <a16:creationId xmlns:a16="http://schemas.microsoft.com/office/drawing/2014/main" id="{88AA6266-C3A4-9F4F-B5C6-E3BCCF9492D5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48;p28">
              <a:extLst>
                <a:ext uri="{FF2B5EF4-FFF2-40B4-BE49-F238E27FC236}">
                  <a16:creationId xmlns:a16="http://schemas.microsoft.com/office/drawing/2014/main" id="{551F33A0-8EB0-704B-BC9B-78DBF4DFB661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49;p28">
              <a:extLst>
                <a:ext uri="{FF2B5EF4-FFF2-40B4-BE49-F238E27FC236}">
                  <a16:creationId xmlns:a16="http://schemas.microsoft.com/office/drawing/2014/main" id="{E273F491-A9FF-0440-8B58-6E242EF639A8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50;p28">
              <a:extLst>
                <a:ext uri="{FF2B5EF4-FFF2-40B4-BE49-F238E27FC236}">
                  <a16:creationId xmlns:a16="http://schemas.microsoft.com/office/drawing/2014/main" id="{895E7CD5-5706-E249-88EE-2A2F7F6E16B7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335;p28">
            <a:extLst>
              <a:ext uri="{FF2B5EF4-FFF2-40B4-BE49-F238E27FC236}">
                <a16:creationId xmlns:a16="http://schemas.microsoft.com/office/drawing/2014/main" id="{FF11AB03-389E-8F4B-9072-FC61BA0325DB}"/>
              </a:ext>
            </a:extLst>
          </p:cNvPr>
          <p:cNvSpPr/>
          <p:nvPr/>
        </p:nvSpPr>
        <p:spPr>
          <a:xfrm>
            <a:off x="10830737" y="6490269"/>
            <a:ext cx="272252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solidFill>
            <a:srgbClr val="FEB444"/>
          </a:solidFill>
          <a:ln w="28575" cap="flat" cmpd="sng">
            <a:solidFill>
              <a:srgbClr val="FFC86D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81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0" grpId="0" animBg="1"/>
      <p:bldP spid="4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324687C-3F06-9246-A043-6969B3338469}"/>
              </a:ext>
            </a:extLst>
          </p:cNvPr>
          <p:cNvGrpSpPr/>
          <p:nvPr/>
        </p:nvGrpSpPr>
        <p:grpSpPr>
          <a:xfrm>
            <a:off x="27517" y="1404257"/>
            <a:ext cx="12164483" cy="4000500"/>
            <a:chOff x="27517" y="1404257"/>
            <a:chExt cx="12164483" cy="4000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3D612A-55E8-AC49-819C-11D3BAAD8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brightnessContrast bright="2000" contrast="-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17" y="1404257"/>
              <a:ext cx="12164483" cy="40005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E759EF-8BA5-584B-A0A7-35AEC17BABAB}"/>
                </a:ext>
              </a:extLst>
            </p:cNvPr>
            <p:cNvSpPr txBox="1"/>
            <p:nvPr/>
          </p:nvSpPr>
          <p:spPr>
            <a:xfrm>
              <a:off x="2498272" y="2551837"/>
              <a:ext cx="8686799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VN" sz="3600" dirty="0">
                  <a:ln>
                    <a:solidFill>
                      <a:srgbClr val="3D871F"/>
                    </a:solidFill>
                  </a:ln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 đình hai thế hệ thường có bố mẹ và con. Gia đình ba thế hệ có ông bà, bố mẹ và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3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2086</TotalTime>
  <Words>183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UTM Cookies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71</cp:revision>
  <dcterms:created xsi:type="dcterms:W3CDTF">2021-06-02T02:35:09Z</dcterms:created>
  <dcterms:modified xsi:type="dcterms:W3CDTF">2024-09-12T09:29:06Z</dcterms:modified>
</cp:coreProperties>
</file>