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7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84C4A-C7D0-4675-B169-90857A3A95B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17FD5-4814-49B4-A58F-5A5BCBD9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4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microsoft.com/office/2007/relationships/hdphoto" Target="../media/hdphoto5.wdp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046688" y="3663995"/>
            <a:ext cx="75533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235255" y="3720772"/>
            <a:ext cx="470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7156447" y="3730796"/>
            <a:ext cx="75533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  <p:bldP spid="45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76F6221-7732-4331-B43D-BBA6ED65F91E}"/>
  <p:tag name="ISPRING_RESOURCE_FOLDER" val="D:\GIAO AN\LOP 2\PPT KET NOI\Toan\CHỦ ĐỀ 1 - ÔN TẬP VÀ BỔ SUNG\Bai1.Ontapcacsoden100\"/>
  <p:tag name="ISPRING_PRESENTATION_PATH" val="D:\GIAO AN\LOP 2\PPT KET NOI\Toan\CHỦ ĐỀ 1 - ÔN TẬP VÀ BỔ SUNG\Bai1.Ontapcacsoden100.pptx"/>
  <p:tag name="ISPRING_PROJECT_VERSION" val="9.3"/>
  <p:tag name="ISPRING_PROJECT_FOLDER_UPDATED" val="1"/>
  <p:tag name="ISPRING_SCREEN_RECS_UPDATED" val="D:\GIAO AN\LOP 2\PPT KET NOI\Toan\CHỦ ĐỀ 1 - ÔN TẬP VÀ BỔ SUNG\Bai1.Ontapcacsoden100\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152</Words>
  <Application>Microsoft Office PowerPoint</Application>
  <PresentationFormat>Widescreen</PresentationFormat>
  <Paragraphs>89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127</cp:revision>
  <dcterms:created xsi:type="dcterms:W3CDTF">2021-06-02T01:34:28Z</dcterms:created>
  <dcterms:modified xsi:type="dcterms:W3CDTF">2024-09-12T09:56:42Z</dcterms:modified>
</cp:coreProperties>
</file>