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3" r:id="rId38"/>
    <p:sldId id="285" r:id="rId39"/>
    <p:sldId id="276" r:id="rId40"/>
  </p:sldIdLst>
  <p:sldSz cx="12192000" cy="6858000"/>
  <p:notesSz cx="6858000" cy="9144000"/>
  <p:embeddedFontLst>
    <p:embeddedFont>
      <p:font typeface="宋体" panose="02010600030101010101" pitchFamily="2" charset="-122"/>
      <p:regular r:id="rId42"/>
    </p:embeddedFont>
    <p:embeddedFont>
      <p:font typeface="Calibri" panose="020F0502020204030204" pitchFamily="34" charset="0"/>
      <p:regular r:id="rId43"/>
      <p:bold r:id="rId44"/>
      <p:italic r:id="rId45"/>
      <p:boldItalic r:id="rId46"/>
    </p:embeddedFont>
    <p:embeddedFont>
      <p:font typeface="#9Slide03 Bebas Neue Bold" panose="020B0604020202020204" charset="0"/>
      <p:bold r:id="rId47"/>
    </p:embeddedFont>
    <p:embeddedFont>
      <p:font typeface="#9Slide03 Kaleko 105 Round" panose="020B0604020202020204" charset="0"/>
      <p:regular r:id="rId48"/>
    </p:embeddedFont>
    <p:embeddedFont>
      <p:font typeface="Cambria" panose="02040503050406030204" pitchFamily="18" charset="0"/>
      <p:regular r:id="rId49"/>
      <p:bold r:id="rId50"/>
      <p:italic r:id="rId51"/>
      <p:boldItalic r:id="rId52"/>
    </p:embeddedFont>
    <p:embeddedFont>
      <p:font typeface="#9Slide07 HoneyCream" panose="020B0604020202020204" charset="0"/>
      <p:regular r:id="rId53"/>
    </p:embeddedFont>
    <p:embeddedFont>
      <p:font typeface="等线" panose="020B0604020202020204" charset="-12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2094"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5.fntdata"/><Relationship Id="rId20" Type="http://schemas.openxmlformats.org/officeDocument/2006/relationships/slide" Target="slides/slide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2024/9/10</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2024/9/10</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1.xml"/><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82.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9.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4.png"/><Relationship Id="rId1" Type="http://schemas.openxmlformats.org/officeDocument/2006/relationships/slideLayout" Target="../slideLayouts/slideLayout84.xml"/><Relationship Id="rId4" Type="http://schemas.openxmlformats.org/officeDocument/2006/relationships/image" Target="../media/image85.JP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4.png"/><Relationship Id="rId1" Type="http://schemas.openxmlformats.org/officeDocument/2006/relationships/slideLayout" Target="../slideLayouts/slideLayout84.xml"/><Relationship Id="rId4" Type="http://schemas.openxmlformats.org/officeDocument/2006/relationships/image" Target="../media/image85.JP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84.xml"/><Relationship Id="rId6" Type="http://schemas.openxmlformats.org/officeDocument/2006/relationships/image" Target="../media/image85.JPG"/><Relationship Id="rId5" Type="http://schemas.openxmlformats.org/officeDocument/2006/relationships/image" Target="../media/image87.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5.xml"/><Relationship Id="rId6" Type="http://schemas.openxmlformats.org/officeDocument/2006/relationships/image" Target="../media/image48.png"/><Relationship Id="rId5" Type="http://schemas.openxmlformats.org/officeDocument/2006/relationships/image" Target="../media/image96.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9.png"/><Relationship Id="rId3" Type="http://schemas.openxmlformats.org/officeDocument/2006/relationships/notesSlide" Target="../notesSlides/notesSlide12.xml"/><Relationship Id="rId7" Type="http://schemas.openxmlformats.org/officeDocument/2006/relationships/image" Target="../media/image34.png"/><Relationship Id="rId12" Type="http://schemas.openxmlformats.org/officeDocument/2006/relationships/image" Target="../media/image98.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8.png"/><Relationship Id="rId11" Type="http://schemas.openxmlformats.org/officeDocument/2006/relationships/image" Target="../media/image97.jpeg"/><Relationship Id="rId5" Type="http://schemas.openxmlformats.org/officeDocument/2006/relationships/image" Target="../media/image33.png"/><Relationship Id="rId1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30.png"/><Relationship Id="rId14" Type="http://schemas.openxmlformats.org/officeDocument/2006/relationships/image" Target="../media/image100.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43.png"/><Relationship Id="rId9"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43.png"/><Relationship Id="rId9" Type="http://schemas.openxmlformats.org/officeDocument/2006/relationships/image" Target="../media/image44.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8.png"/><Relationship Id="rId3" Type="http://schemas.openxmlformats.org/officeDocument/2006/relationships/notesSlide" Target="../notesSlides/notesSlide14.xml"/><Relationship Id="rId7" Type="http://schemas.openxmlformats.org/officeDocument/2006/relationships/image" Target="../media/image30.png"/><Relationship Id="rId12" Type="http://schemas.openxmlformats.org/officeDocument/2006/relationships/image" Target="../media/image105.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28.png"/><Relationship Id="rId10" Type="http://schemas.openxmlformats.org/officeDocument/2006/relationships/image" Target="../media/image104.png"/><Relationship Id="rId4" Type="http://schemas.openxmlformats.org/officeDocument/2006/relationships/image" Target="../media/image43.png"/><Relationship Id="rId9"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9.png"/><Relationship Id="rId3" Type="http://schemas.openxmlformats.org/officeDocument/2006/relationships/notesSlide" Target="../notesSlides/notesSlide15.xml"/><Relationship Id="rId7" Type="http://schemas.openxmlformats.org/officeDocument/2006/relationships/image" Target="../media/image34.png"/><Relationship Id="rId12" Type="http://schemas.openxmlformats.org/officeDocument/2006/relationships/image" Target="../media/image108.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106.png"/><Relationship Id="rId10" Type="http://schemas.openxmlformats.org/officeDocument/2006/relationships/image" Target="../media/image107.png"/><Relationship Id="rId4" Type="http://schemas.openxmlformats.org/officeDocument/2006/relationships/image" Target="../media/image43.png"/><Relationship Id="rId9" Type="http://schemas.openxmlformats.org/officeDocument/2006/relationships/image" Target="../media/image103.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0.png"/><Relationship Id="rId1" Type="http://schemas.openxmlformats.org/officeDocument/2006/relationships/slideLayout" Target="../slideLayouts/slideLayout11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8.png"/><Relationship Id="rId3" Type="http://schemas.openxmlformats.org/officeDocument/2006/relationships/image" Target="../media/image111.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102.png"/><Relationship Id="rId16" Type="http://schemas.openxmlformats.org/officeDocument/2006/relationships/image" Target="../media/image120.png"/><Relationship Id="rId1" Type="http://schemas.openxmlformats.org/officeDocument/2006/relationships/slideLayout" Target="../slideLayouts/slideLayout117.xml"/><Relationship Id="rId6" Type="http://schemas.openxmlformats.org/officeDocument/2006/relationships/image" Target="../media/image114.png"/><Relationship Id="rId11" Type="http://schemas.openxmlformats.org/officeDocument/2006/relationships/image" Target="../media/image117.png"/><Relationship Id="rId5" Type="http://schemas.openxmlformats.org/officeDocument/2006/relationships/image" Target="../media/image113.png"/><Relationship Id="rId15" Type="http://schemas.openxmlformats.org/officeDocument/2006/relationships/image" Target="../media/image119.png"/><Relationship Id="rId10" Type="http://schemas.openxmlformats.org/officeDocument/2006/relationships/image" Target="../media/image116.png"/><Relationship Id="rId4" Type="http://schemas.openxmlformats.org/officeDocument/2006/relationships/image" Target="../media/image112.png"/><Relationship Id="rId9" Type="http://schemas.microsoft.com/office/2007/relationships/hdphoto" Target="../media/hdphoto13.wdp"/><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2.png"/><Relationship Id="rId7" Type="http://schemas.openxmlformats.org/officeDocument/2006/relationships/image" Target="../media/image115.png"/><Relationship Id="rId2" Type="http://schemas.openxmlformats.org/officeDocument/2006/relationships/image" Target="../media/image121.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5.wdp"/><Relationship Id="rId4" Type="http://schemas.openxmlformats.org/officeDocument/2006/relationships/image" Target="../media/image123.png"/><Relationship Id="rId9"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image" Target="../media/image125.png"/><Relationship Id="rId7" Type="http://schemas.microsoft.com/office/2007/relationships/hdphoto" Target="../media/hdphoto17.wdp"/><Relationship Id="rId2"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8.xml"/><Relationship Id="rId5" Type="http://schemas.openxmlformats.org/officeDocument/2006/relationships/image" Target="../media/image131.GIF"/><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5.png"/><Relationship Id="rId3" Type="http://schemas.openxmlformats.org/officeDocument/2006/relationships/notesSlide" Target="../notesSlides/notesSlide6.xml"/><Relationship Id="rId7" Type="http://schemas.openxmlformats.org/officeDocument/2006/relationships/image" Target="../media/image34.png"/><Relationship Id="rId12" Type="http://schemas.openxmlformats.org/officeDocument/2006/relationships/image" Target="../media/image64.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8.png"/><Relationship Id="rId11" Type="http://schemas.openxmlformats.org/officeDocument/2006/relationships/image" Target="../media/image63.png"/><Relationship Id="rId5" Type="http://schemas.openxmlformats.org/officeDocument/2006/relationships/image" Target="../media/image33.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30.png"/><Relationship Id="rId14" Type="http://schemas.openxmlformats.org/officeDocument/2006/relationships/image" Target="../media/image66.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2.xml"/><Relationship Id="rId5" Type="http://schemas.openxmlformats.org/officeDocument/2006/relationships/image" Target="../media/image71.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3.png"/><Relationship Id="rId7" Type="http://schemas.microsoft.com/office/2007/relationships/hdphoto" Target="../media/hdphoto5.wdp"/><Relationship Id="rId12"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73.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microsoft.com/office/2007/relationships/hdphoto" Target="../media/hdphoto4.wdp"/><Relationship Id="rId9" Type="http://schemas.openxmlformats.org/officeDocument/2006/relationships/image" Target="../media/image77.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xmlns=""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xmlns=""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xmlns=""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xmlns=""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xmlns=""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xmlns=""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xmlns=""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xmlns=""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xmlns=""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xmlns=""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xmlns=""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xmlns=""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xmlns=""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xmlns=""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xmlns=""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xmlns=""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xmlns=""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xmlns=""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xmlns=""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xmlns=""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xmlns=""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xmlns=""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xmlns=""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xmlns=""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xmlns=""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xmlns=""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xmlns=""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xmlns=""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xmlns=""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xmlns=""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xmlns=""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xmlns=""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xmlns=""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xmlns=""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xmlns=""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xmlns=""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xmlns=""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xmlns=""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xmlns=""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xmlns=""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3061824" y="1532359"/>
            <a:ext cx="6066084"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a:solidFill>
                  <a:srgbClr val="FF0000"/>
                </a:solidFill>
                <a:latin typeface="#9Slide03 Bebas Neue Bold" panose="020B0606020202050201" pitchFamily="34" charset="0"/>
              </a:rPr>
              <a:t>YÊU CẦU CẦN ĐẠT</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xmlns=""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xmlns=""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xmlns="" id="{6B3D9508-77C0-437C-9BA7-C026390AAE7D}"/>
              </a:ext>
            </a:extLst>
          </p:cNvPr>
          <p:cNvSpPr txBox="1"/>
          <p:nvPr/>
        </p:nvSpPr>
        <p:spPr>
          <a:xfrm>
            <a:off x="1219019" y="3326663"/>
            <a:ext cx="10174095" cy="1754326"/>
          </a:xfrm>
          <a:prstGeom prst="rect">
            <a:avLst/>
          </a:prstGeom>
          <a:noFill/>
        </p:spPr>
        <p:txBody>
          <a:bodyPr wrap="square" rtlCol="0">
            <a:spAutoFit/>
          </a:bodyPr>
          <a:lstStyle/>
          <a:p>
            <a:pPr marL="514350" indent="-514350" algn="just">
              <a:buFont typeface="+mj-lt"/>
              <a:buAutoNum type="arabicPeriod"/>
            </a:pPr>
            <a:r>
              <a:rPr lang="en-US" sz="3600" dirty="0">
                <a:latin typeface="Cambria" panose="02040503050406030204" pitchFamily="18" charset="0"/>
              </a:rPr>
              <a:t>Quan </a:t>
            </a:r>
            <a:r>
              <a:rPr lang="en-US" sz="3600" dirty="0" err="1">
                <a:latin typeface="Cambria" panose="02040503050406030204" pitchFamily="18" charset="0"/>
              </a:rPr>
              <a:t>sát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thí</a:t>
            </a:r>
            <a:r>
              <a:rPr lang="en-US" sz="3600" dirty="0">
                <a:latin typeface="Cambria" panose="02040503050406030204" pitchFamily="18" charset="0"/>
              </a:rPr>
              <a:t> </a:t>
            </a:r>
            <a:r>
              <a:rPr lang="en-US" sz="3600" dirty="0" err="1">
                <a:latin typeface="Cambria" panose="02040503050406030204" pitchFamily="18" charset="0"/>
              </a:rPr>
              <a:t>nghiệm</a:t>
            </a:r>
            <a:r>
              <a:rPr lang="en-US" sz="3600" dirty="0">
                <a:latin typeface="Cambria" panose="02040503050406030204" pitchFamily="18" charset="0"/>
              </a:rPr>
              <a:t> </a:t>
            </a:r>
            <a:r>
              <a:rPr lang="en-US" sz="3600" dirty="0" err="1">
                <a:latin typeface="Cambria" panose="02040503050406030204" pitchFamily="18" charset="0"/>
              </a:rPr>
              <a:t>đơn</a:t>
            </a:r>
            <a:r>
              <a:rPr lang="en-US" sz="3600" dirty="0">
                <a:latin typeface="Cambria" panose="02040503050406030204" pitchFamily="18" charset="0"/>
              </a:rPr>
              <a:t> </a:t>
            </a:r>
            <a:r>
              <a:rPr lang="en-US" sz="3600" dirty="0" err="1">
                <a:latin typeface="Cambria" panose="02040503050406030204" pitchFamily="18" charset="0"/>
              </a:rPr>
              <a:t>giản</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ra 1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a:p>
            <a:pPr marL="514350" indent="-514350" algn="just">
              <a:buFont typeface="+mj-lt"/>
              <a:buAutoNum type="arabicPeriod"/>
            </a:pPr>
            <a:r>
              <a:rPr lang="en-US" sz="3600" dirty="0" err="1">
                <a:latin typeface="Cambria" panose="02040503050406030204" pitchFamily="18" charset="0"/>
              </a:rPr>
              <a:t>Nêu</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xmlns=""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xmlns=""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xmlns=""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xmlns="" val="20000"/>
                    </a:ext>
                  </a:extLst>
                </a:gridCol>
                <a:gridCol w="5943601">
                  <a:extLst>
                    <a:ext uri="{9D8B030D-6E8A-4147-A177-3AD203B41FA5}">
                      <a16:colId xmlns:a16="http://schemas.microsoft.com/office/drawing/2014/main" xmlns=""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165</TotalTime>
  <Words>619</Words>
  <Application>Microsoft Office PowerPoint</Application>
  <PresentationFormat>Widescreen</PresentationFormat>
  <Paragraphs>92</Paragraphs>
  <Slides>28</Slides>
  <Notes>17</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28</vt:i4>
      </vt:variant>
    </vt:vector>
  </HeadingPairs>
  <TitlesOfParts>
    <vt:vector size="62" baseType="lpstr">
      <vt:lpstr>华康少女文字W5</vt:lpstr>
      <vt:lpstr>宋体</vt:lpstr>
      <vt:lpstr>UTM Beautiful Caps</vt:lpstr>
      <vt:lpstr>Calibri</vt:lpstr>
      <vt:lpstr>UTM Times</vt:lpstr>
      <vt:lpstr>DFGothic-EB</vt:lpstr>
      <vt:lpstr>黑体</vt:lpstr>
      <vt:lpstr>方正字迹-邢体草书繁体</vt:lpstr>
      <vt:lpstr>#9Slide03 Bebas Neue Bold</vt:lpstr>
      <vt:lpstr>UTM Guanine</vt:lpstr>
      <vt:lpstr>#9Slide03 Kaleko 105 Round</vt:lpstr>
      <vt:lpstr>Times New Roman</vt:lpstr>
      <vt:lpstr>UVN Mang Cau Nang</vt:lpstr>
      <vt:lpstr>Cambria</vt:lpstr>
      <vt:lpstr>UTM Rockwell</vt:lpstr>
      <vt:lpstr>UTM Flamenco</vt:lpstr>
      <vt:lpstr>Arial</vt:lpstr>
      <vt:lpstr>#9Slide07 HoneyCream</vt:lpstr>
      <vt:lpstr>等线</vt:lpstr>
      <vt:lpstr>SVN-Newton</vt:lpstr>
      <vt:lpstr>方正光辉特粗简体</vt:lpstr>
      <vt:lpstr>方正卡通简体</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SKY</cp:lastModifiedBy>
  <cp:revision>8</cp:revision>
  <dcterms:created xsi:type="dcterms:W3CDTF">2023-06-19T08:32:55Z</dcterms:created>
  <dcterms:modified xsi:type="dcterms:W3CDTF">2024-09-10T01:48:54Z</dcterms:modified>
  <cp:category>MT50</cp:category>
  <cp:version>MT50</cp:version>
</cp:coreProperties>
</file>